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70" r:id="rId18"/>
    <p:sldId id="271" r:id="rId19"/>
    <p:sldId id="272" r:id="rId20"/>
    <p:sldId id="269" r:id="rId21"/>
    <p:sldId id="273" r:id="rId22"/>
    <p:sldId id="283" r:id="rId23"/>
    <p:sldId id="276" r:id="rId24"/>
    <p:sldId id="275" r:id="rId25"/>
    <p:sldId id="274" r:id="rId26"/>
    <p:sldId id="278" r:id="rId27"/>
    <p:sldId id="277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CB0D9-BA8E-1540-9EB9-D54E9BA7EA96}" v="65" dt="2021-06-08T15:15:39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2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TTINEE SAWADSITANG" userId="c09be408-0d21-4eba-93c6-4f7d320a1e42" providerId="ADAL" clId="{C7C89E5F-8C81-40A7-9FA0-D919FF1AF442}"/>
    <pc:docChg chg="undo custSel addSld delSld modSld sldOrd">
      <pc:chgData name="SUTTINEE SAWADSITANG" userId="c09be408-0d21-4eba-93c6-4f7d320a1e42" providerId="ADAL" clId="{C7C89E5F-8C81-40A7-9FA0-D919FF1AF442}" dt="2021-06-08T11:07:16.118" v="1784" actId="1076"/>
      <pc:docMkLst>
        <pc:docMk/>
      </pc:docMkLst>
      <pc:sldChg chg="addSp delSp">
        <pc:chgData name="SUTTINEE SAWADSITANG" userId="c09be408-0d21-4eba-93c6-4f7d320a1e42" providerId="ADAL" clId="{C7C89E5F-8C81-40A7-9FA0-D919FF1AF442}" dt="2021-06-08T08:07:55.137" v="68"/>
        <pc:sldMkLst>
          <pc:docMk/>
          <pc:sldMk cId="3623508527" sldId="262"/>
        </pc:sldMkLst>
        <pc:spChg chg="add del">
          <ac:chgData name="SUTTINEE SAWADSITANG" userId="c09be408-0d21-4eba-93c6-4f7d320a1e42" providerId="ADAL" clId="{C7C89E5F-8C81-40A7-9FA0-D919FF1AF442}" dt="2021-06-08T08:07:55.137" v="68"/>
          <ac:spMkLst>
            <pc:docMk/>
            <pc:sldMk cId="3623508527" sldId="262"/>
            <ac:spMk id="6" creationId="{4B894E84-9B62-4C63-BF3A-B649FA017D82}"/>
          </ac:spMkLst>
        </pc:spChg>
        <pc:spChg chg="add del">
          <ac:chgData name="SUTTINEE SAWADSITANG" userId="c09be408-0d21-4eba-93c6-4f7d320a1e42" providerId="ADAL" clId="{C7C89E5F-8C81-40A7-9FA0-D919FF1AF442}" dt="2021-06-08T08:07:55.137" v="68"/>
          <ac:spMkLst>
            <pc:docMk/>
            <pc:sldMk cId="3623508527" sldId="262"/>
            <ac:spMk id="7" creationId="{5D5F5DD2-0DEB-464E-8922-1BA79699E2FA}"/>
          </ac:spMkLst>
        </pc:spChg>
      </pc:sldChg>
      <pc:sldChg chg="addSp delSp modAnim">
        <pc:chgData name="SUTTINEE SAWADSITANG" userId="c09be408-0d21-4eba-93c6-4f7d320a1e42" providerId="ADAL" clId="{C7C89E5F-8C81-40A7-9FA0-D919FF1AF442}" dt="2021-06-08T08:11:41.851" v="189"/>
        <pc:sldMkLst>
          <pc:docMk/>
          <pc:sldMk cId="3452014592" sldId="263"/>
        </pc:sldMkLst>
        <pc:grpChg chg="add del">
          <ac:chgData name="SUTTINEE SAWADSITANG" userId="c09be408-0d21-4eba-93c6-4f7d320a1e42" providerId="ADAL" clId="{C7C89E5F-8C81-40A7-9FA0-D919FF1AF442}" dt="2021-06-08T08:11:41.851" v="189"/>
          <ac:grpSpMkLst>
            <pc:docMk/>
            <pc:sldMk cId="3452014592" sldId="263"/>
            <ac:grpSpMk id="8" creationId="{FBA963C3-3D9C-4856-A8A0-417DE9433C04}"/>
          </ac:grpSpMkLst>
        </pc:grpChg>
      </pc:sldChg>
      <pc:sldChg chg="addSp delSp modSp add modAnim">
        <pc:chgData name="SUTTINEE SAWADSITANG" userId="c09be408-0d21-4eba-93c6-4f7d320a1e42" providerId="ADAL" clId="{C7C89E5F-8C81-40A7-9FA0-D919FF1AF442}" dt="2021-06-08T08:43:09.974" v="752" actId="13926"/>
        <pc:sldMkLst>
          <pc:docMk/>
          <pc:sldMk cId="2644933651" sldId="264"/>
        </pc:sldMkLst>
        <pc:spChg chg="mod">
          <ac:chgData name="SUTTINEE SAWADSITANG" userId="c09be408-0d21-4eba-93c6-4f7d320a1e42" providerId="ADAL" clId="{C7C89E5F-8C81-40A7-9FA0-D919FF1AF442}" dt="2021-06-08T07:57:41.864" v="24" actId="20577"/>
          <ac:spMkLst>
            <pc:docMk/>
            <pc:sldMk cId="2644933651" sldId="264"/>
            <ac:spMk id="2" creationId="{F2EC2DF3-6D15-4EF9-B853-E24E6B66BAD6}"/>
          </ac:spMkLst>
        </pc:spChg>
        <pc:spChg chg="del mod">
          <ac:chgData name="SUTTINEE SAWADSITANG" userId="c09be408-0d21-4eba-93c6-4f7d320a1e42" providerId="ADAL" clId="{C7C89E5F-8C81-40A7-9FA0-D919FF1AF442}" dt="2021-06-08T08:07:28.678" v="64" actId="478"/>
          <ac:spMkLst>
            <pc:docMk/>
            <pc:sldMk cId="2644933651" sldId="264"/>
            <ac:spMk id="3" creationId="{CA11E8FF-59A5-461D-9113-CFCF7E2FBA6C}"/>
          </ac:spMkLst>
        </pc:spChg>
        <pc:spChg chg="add mod">
          <ac:chgData name="SUTTINEE SAWADSITANG" userId="c09be408-0d21-4eba-93c6-4f7d320a1e42" providerId="ADAL" clId="{C7C89E5F-8C81-40A7-9FA0-D919FF1AF442}" dt="2021-06-08T08:43:09.974" v="752" actId="13926"/>
          <ac:spMkLst>
            <pc:docMk/>
            <pc:sldMk cId="2644933651" sldId="264"/>
            <ac:spMk id="4" creationId="{309CF690-EAB9-47DE-986A-203217B4D1C3}"/>
          </ac:spMkLst>
        </pc:spChg>
        <pc:spChg chg="add mod">
          <ac:chgData name="SUTTINEE SAWADSITANG" userId="c09be408-0d21-4eba-93c6-4f7d320a1e42" providerId="ADAL" clId="{C7C89E5F-8C81-40A7-9FA0-D919FF1AF442}" dt="2021-06-08T08:09:35.623" v="94" actId="164"/>
          <ac:spMkLst>
            <pc:docMk/>
            <pc:sldMk cId="2644933651" sldId="264"/>
            <ac:spMk id="6" creationId="{28FC4FAF-E682-4A78-B0FE-A0EA55F6BDF9}"/>
          </ac:spMkLst>
        </pc:spChg>
        <pc:spChg chg="add mod">
          <ac:chgData name="SUTTINEE SAWADSITANG" userId="c09be408-0d21-4eba-93c6-4f7d320a1e42" providerId="ADAL" clId="{C7C89E5F-8C81-40A7-9FA0-D919FF1AF442}" dt="2021-06-08T08:09:35.623" v="94" actId="164"/>
          <ac:spMkLst>
            <pc:docMk/>
            <pc:sldMk cId="2644933651" sldId="264"/>
            <ac:spMk id="7" creationId="{E5E2C99E-F68B-4EA8-8FD3-A63E9DAD1C89}"/>
          </ac:spMkLst>
        </pc:spChg>
        <pc:spChg chg="add mod">
          <ac:chgData name="SUTTINEE SAWADSITANG" userId="c09be408-0d21-4eba-93c6-4f7d320a1e42" providerId="ADAL" clId="{C7C89E5F-8C81-40A7-9FA0-D919FF1AF442}" dt="2021-06-08T08:09:35.623" v="94" actId="164"/>
          <ac:spMkLst>
            <pc:docMk/>
            <pc:sldMk cId="2644933651" sldId="264"/>
            <ac:spMk id="8" creationId="{250DDCE5-458B-4894-A9A1-A8A65677A882}"/>
          </ac:spMkLst>
        </pc:spChg>
        <pc:spChg chg="add mod">
          <ac:chgData name="SUTTINEE SAWADSITANG" userId="c09be408-0d21-4eba-93c6-4f7d320a1e42" providerId="ADAL" clId="{C7C89E5F-8C81-40A7-9FA0-D919FF1AF442}" dt="2021-06-08T08:09:35.623" v="94" actId="164"/>
          <ac:spMkLst>
            <pc:docMk/>
            <pc:sldMk cId="2644933651" sldId="264"/>
            <ac:spMk id="9" creationId="{94BF97DF-12E6-4484-98B3-78DF330D1504}"/>
          </ac:spMkLst>
        </pc:spChg>
        <pc:spChg chg="add mod">
          <ac:chgData name="SUTTINEE SAWADSITANG" userId="c09be408-0d21-4eba-93c6-4f7d320a1e42" providerId="ADAL" clId="{C7C89E5F-8C81-40A7-9FA0-D919FF1AF442}" dt="2021-06-08T08:09:35.623" v="94" actId="164"/>
          <ac:spMkLst>
            <pc:docMk/>
            <pc:sldMk cId="2644933651" sldId="264"/>
            <ac:spMk id="10" creationId="{B2390955-2820-45B5-BE6F-3EACB6280123}"/>
          </ac:spMkLst>
        </pc:spChg>
        <pc:spChg chg="add mod">
          <ac:chgData name="SUTTINEE SAWADSITANG" userId="c09be408-0d21-4eba-93c6-4f7d320a1e42" providerId="ADAL" clId="{C7C89E5F-8C81-40A7-9FA0-D919FF1AF442}" dt="2021-06-08T08:13:34.510" v="238" actId="164"/>
          <ac:spMkLst>
            <pc:docMk/>
            <pc:sldMk cId="2644933651" sldId="264"/>
            <ac:spMk id="12" creationId="{FC56F314-DB99-40AD-9B9A-50F401D7042F}"/>
          </ac:spMkLst>
        </pc:spChg>
        <pc:spChg chg="add mod">
          <ac:chgData name="SUTTINEE SAWADSITANG" userId="c09be408-0d21-4eba-93c6-4f7d320a1e42" providerId="ADAL" clId="{C7C89E5F-8C81-40A7-9FA0-D919FF1AF442}" dt="2021-06-08T08:13:34.510" v="238" actId="164"/>
          <ac:spMkLst>
            <pc:docMk/>
            <pc:sldMk cId="2644933651" sldId="264"/>
            <ac:spMk id="13" creationId="{63614847-64C8-4CD8-9ACB-98F6ABE2760A}"/>
          </ac:spMkLst>
        </pc:spChg>
        <pc:spChg chg="add mod">
          <ac:chgData name="SUTTINEE SAWADSITANG" userId="c09be408-0d21-4eba-93c6-4f7d320a1e42" providerId="ADAL" clId="{C7C89E5F-8C81-40A7-9FA0-D919FF1AF442}" dt="2021-06-08T08:13:43.933" v="240" actId="164"/>
          <ac:spMkLst>
            <pc:docMk/>
            <pc:sldMk cId="2644933651" sldId="264"/>
            <ac:spMk id="14" creationId="{83B2E97F-7FB2-426A-8BB2-9F86A0B9613E}"/>
          </ac:spMkLst>
        </pc:spChg>
        <pc:spChg chg="add mod">
          <ac:chgData name="SUTTINEE SAWADSITANG" userId="c09be408-0d21-4eba-93c6-4f7d320a1e42" providerId="ADAL" clId="{C7C89E5F-8C81-40A7-9FA0-D919FF1AF442}" dt="2021-06-08T08:13:43.933" v="240" actId="164"/>
          <ac:spMkLst>
            <pc:docMk/>
            <pc:sldMk cId="2644933651" sldId="264"/>
            <ac:spMk id="15" creationId="{834BC7DB-20D3-4EAE-A753-FD4DA20AD60A}"/>
          </ac:spMkLst>
        </pc:spChg>
        <pc:spChg chg="add mod">
          <ac:chgData name="SUTTINEE SAWADSITANG" userId="c09be408-0d21-4eba-93c6-4f7d320a1e42" providerId="ADAL" clId="{C7C89E5F-8C81-40A7-9FA0-D919FF1AF442}" dt="2021-06-08T08:13:52.396" v="242" actId="164"/>
          <ac:spMkLst>
            <pc:docMk/>
            <pc:sldMk cId="2644933651" sldId="264"/>
            <ac:spMk id="16" creationId="{38EA799B-3ECE-47A0-8502-C52DA9077F74}"/>
          </ac:spMkLst>
        </pc:spChg>
        <pc:spChg chg="add mod">
          <ac:chgData name="SUTTINEE SAWADSITANG" userId="c09be408-0d21-4eba-93c6-4f7d320a1e42" providerId="ADAL" clId="{C7C89E5F-8C81-40A7-9FA0-D919FF1AF442}" dt="2021-06-08T08:13:52.396" v="242" actId="164"/>
          <ac:spMkLst>
            <pc:docMk/>
            <pc:sldMk cId="2644933651" sldId="264"/>
            <ac:spMk id="17" creationId="{CC130941-DCF4-4166-8121-F7CB85A14F20}"/>
          </ac:spMkLst>
        </pc:spChg>
        <pc:spChg chg="mod">
          <ac:chgData name="SUTTINEE SAWADSITANG" userId="c09be408-0d21-4eba-93c6-4f7d320a1e42" providerId="ADAL" clId="{C7C89E5F-8C81-40A7-9FA0-D919FF1AF442}" dt="2021-06-08T08:14:57.590" v="269" actId="14100"/>
          <ac:spMkLst>
            <pc:docMk/>
            <pc:sldMk cId="2644933651" sldId="264"/>
            <ac:spMk id="22" creationId="{709C754B-F384-471E-B4BA-67C4B7B22941}"/>
          </ac:spMkLst>
        </pc:spChg>
        <pc:spChg chg="mod">
          <ac:chgData name="SUTTINEE SAWADSITANG" userId="c09be408-0d21-4eba-93c6-4f7d320a1e42" providerId="ADAL" clId="{C7C89E5F-8C81-40A7-9FA0-D919FF1AF442}" dt="2021-06-08T08:14:17.716" v="249" actId="208"/>
          <ac:spMkLst>
            <pc:docMk/>
            <pc:sldMk cId="2644933651" sldId="264"/>
            <ac:spMk id="23" creationId="{CF55C999-03D8-4A62-8292-B0CA11E36D2B}"/>
          </ac:spMkLst>
        </pc:spChg>
        <pc:spChg chg="mod">
          <ac:chgData name="SUTTINEE SAWADSITANG" userId="c09be408-0d21-4eba-93c6-4f7d320a1e42" providerId="ADAL" clId="{C7C89E5F-8C81-40A7-9FA0-D919FF1AF442}" dt="2021-06-08T08:17:43.093" v="323" actId="1076"/>
          <ac:spMkLst>
            <pc:docMk/>
            <pc:sldMk cId="2644933651" sldId="264"/>
            <ac:spMk id="25" creationId="{0BE08FB4-3B06-4FAA-8707-F3EE2DD0887C}"/>
          </ac:spMkLst>
        </pc:spChg>
        <pc:spChg chg="mod">
          <ac:chgData name="SUTTINEE SAWADSITANG" userId="c09be408-0d21-4eba-93c6-4f7d320a1e42" providerId="ADAL" clId="{C7C89E5F-8C81-40A7-9FA0-D919FF1AF442}" dt="2021-06-08T08:15:16.196" v="271" actId="208"/>
          <ac:spMkLst>
            <pc:docMk/>
            <pc:sldMk cId="2644933651" sldId="264"/>
            <ac:spMk id="26" creationId="{AF34416A-D586-47DD-B6C4-7B656134464B}"/>
          </ac:spMkLst>
        </pc:spChg>
        <pc:spChg chg="mod">
          <ac:chgData name="SUTTINEE SAWADSITANG" userId="c09be408-0d21-4eba-93c6-4f7d320a1e42" providerId="ADAL" clId="{C7C89E5F-8C81-40A7-9FA0-D919FF1AF442}" dt="2021-06-08T08:17:38.717" v="322" actId="1076"/>
          <ac:spMkLst>
            <pc:docMk/>
            <pc:sldMk cId="2644933651" sldId="264"/>
            <ac:spMk id="28" creationId="{0B609828-1665-427E-938D-EA39EC6184E4}"/>
          </ac:spMkLst>
        </pc:spChg>
        <pc:spChg chg="mod">
          <ac:chgData name="SUTTINEE SAWADSITANG" userId="c09be408-0d21-4eba-93c6-4f7d320a1e42" providerId="ADAL" clId="{C7C89E5F-8C81-40A7-9FA0-D919FF1AF442}" dt="2021-06-08T08:17:13.333" v="311" actId="1076"/>
          <ac:spMkLst>
            <pc:docMk/>
            <pc:sldMk cId="2644933651" sldId="264"/>
            <ac:spMk id="29" creationId="{41A44B56-BB7F-4BC4-B8FE-5DED5552BF21}"/>
          </ac:spMkLst>
        </pc:spChg>
        <pc:spChg chg="add del mod">
          <ac:chgData name="SUTTINEE SAWADSITANG" userId="c09be408-0d21-4eba-93c6-4f7d320a1e42" providerId="ADAL" clId="{C7C89E5F-8C81-40A7-9FA0-D919FF1AF442}" dt="2021-06-08T08:16:43.582" v="304"/>
          <ac:spMkLst>
            <pc:docMk/>
            <pc:sldMk cId="2644933651" sldId="264"/>
            <ac:spMk id="30" creationId="{3050B838-8903-4CA5-9CD6-8F8DAAC80917}"/>
          </ac:spMkLst>
        </pc:spChg>
        <pc:spChg chg="mod">
          <ac:chgData name="SUTTINEE SAWADSITANG" userId="c09be408-0d21-4eba-93c6-4f7d320a1e42" providerId="ADAL" clId="{C7C89E5F-8C81-40A7-9FA0-D919FF1AF442}" dt="2021-06-08T08:17:34.476" v="321" actId="1076"/>
          <ac:spMkLst>
            <pc:docMk/>
            <pc:sldMk cId="2644933651" sldId="264"/>
            <ac:spMk id="35" creationId="{61A055F3-EDF0-4FC9-BBA9-CFDB36BF09C0}"/>
          </ac:spMkLst>
        </pc:spChg>
        <pc:spChg chg="mod">
          <ac:chgData name="SUTTINEE SAWADSITANG" userId="c09be408-0d21-4eba-93c6-4f7d320a1e42" providerId="ADAL" clId="{C7C89E5F-8C81-40A7-9FA0-D919FF1AF442}" dt="2021-06-08T08:17:15.837" v="312" actId="1076"/>
          <ac:spMkLst>
            <pc:docMk/>
            <pc:sldMk cId="2644933651" sldId="264"/>
            <ac:spMk id="36" creationId="{88147F29-AA40-43DE-B176-5DC928D9DA2F}"/>
          </ac:spMkLst>
        </pc:spChg>
        <pc:grpChg chg="add mod">
          <ac:chgData name="SUTTINEE SAWADSITANG" userId="c09be408-0d21-4eba-93c6-4f7d320a1e42" providerId="ADAL" clId="{C7C89E5F-8C81-40A7-9FA0-D919FF1AF442}" dt="2021-06-08T08:09:35.623" v="94" actId="164"/>
          <ac:grpSpMkLst>
            <pc:docMk/>
            <pc:sldMk cId="2644933651" sldId="264"/>
            <ac:grpSpMk id="11" creationId="{508A2A16-7F1F-471E-9E19-D54855B948B7}"/>
          </ac:grpSpMkLst>
        </pc:grpChg>
        <pc:grpChg chg="add mod">
          <ac:chgData name="SUTTINEE SAWADSITANG" userId="c09be408-0d21-4eba-93c6-4f7d320a1e42" providerId="ADAL" clId="{C7C89E5F-8C81-40A7-9FA0-D919FF1AF442}" dt="2021-06-08T08:13:34.510" v="238" actId="164"/>
          <ac:grpSpMkLst>
            <pc:docMk/>
            <pc:sldMk cId="2644933651" sldId="264"/>
            <ac:grpSpMk id="18" creationId="{4CC44E64-A362-4568-90C2-A65823279AE3}"/>
          </ac:grpSpMkLst>
        </pc:grpChg>
        <pc:grpChg chg="add mod">
          <ac:chgData name="SUTTINEE SAWADSITANG" userId="c09be408-0d21-4eba-93c6-4f7d320a1e42" providerId="ADAL" clId="{C7C89E5F-8C81-40A7-9FA0-D919FF1AF442}" dt="2021-06-08T08:13:43.933" v="240" actId="164"/>
          <ac:grpSpMkLst>
            <pc:docMk/>
            <pc:sldMk cId="2644933651" sldId="264"/>
            <ac:grpSpMk id="19" creationId="{4B7C8A5E-5C4E-4844-90FD-FA76E4ECE22A}"/>
          </ac:grpSpMkLst>
        </pc:grpChg>
        <pc:grpChg chg="add mod">
          <ac:chgData name="SUTTINEE SAWADSITANG" userId="c09be408-0d21-4eba-93c6-4f7d320a1e42" providerId="ADAL" clId="{C7C89E5F-8C81-40A7-9FA0-D919FF1AF442}" dt="2021-06-08T08:13:52.396" v="242" actId="164"/>
          <ac:grpSpMkLst>
            <pc:docMk/>
            <pc:sldMk cId="2644933651" sldId="264"/>
            <ac:grpSpMk id="20" creationId="{B2759FB2-1B79-439B-B7B9-6CA57123196A}"/>
          </ac:grpSpMkLst>
        </pc:grpChg>
        <pc:grpChg chg="add mod">
          <ac:chgData name="SUTTINEE SAWADSITANG" userId="c09be408-0d21-4eba-93c6-4f7d320a1e42" providerId="ADAL" clId="{C7C89E5F-8C81-40A7-9FA0-D919FF1AF442}" dt="2021-06-08T08:14:01.422" v="245" actId="1076"/>
          <ac:grpSpMkLst>
            <pc:docMk/>
            <pc:sldMk cId="2644933651" sldId="264"/>
            <ac:grpSpMk id="21" creationId="{F96506C0-7076-4498-BDCC-8D5AF8F268AD}"/>
          </ac:grpSpMkLst>
        </pc:grpChg>
        <pc:grpChg chg="add mod">
          <ac:chgData name="SUTTINEE SAWADSITANG" userId="c09be408-0d21-4eba-93c6-4f7d320a1e42" providerId="ADAL" clId="{C7C89E5F-8C81-40A7-9FA0-D919FF1AF442}" dt="2021-06-08T08:15:37.082" v="285"/>
          <ac:grpSpMkLst>
            <pc:docMk/>
            <pc:sldMk cId="2644933651" sldId="264"/>
            <ac:grpSpMk id="24" creationId="{CE91F523-85F1-48D8-B7BE-60E0CC5D3429}"/>
          </ac:grpSpMkLst>
        </pc:grpChg>
        <pc:grpChg chg="add mod">
          <ac:chgData name="SUTTINEE SAWADSITANG" userId="c09be408-0d21-4eba-93c6-4f7d320a1e42" providerId="ADAL" clId="{C7C89E5F-8C81-40A7-9FA0-D919FF1AF442}" dt="2021-06-08T08:15:49.292" v="289" actId="1076"/>
          <ac:grpSpMkLst>
            <pc:docMk/>
            <pc:sldMk cId="2644933651" sldId="264"/>
            <ac:grpSpMk id="27" creationId="{F783D4E6-7CB4-4BE3-B9C8-F7A58FC5F349}"/>
          </ac:grpSpMkLst>
        </pc:grpChg>
        <pc:grpChg chg="add del mod">
          <ac:chgData name="SUTTINEE SAWADSITANG" userId="c09be408-0d21-4eba-93c6-4f7d320a1e42" providerId="ADAL" clId="{C7C89E5F-8C81-40A7-9FA0-D919FF1AF442}" dt="2021-06-08T08:16:42.474" v="303"/>
          <ac:grpSpMkLst>
            <pc:docMk/>
            <pc:sldMk cId="2644933651" sldId="264"/>
            <ac:grpSpMk id="31" creationId="{88F536B6-708C-4965-B4F2-26263FD96C31}"/>
          </ac:grpSpMkLst>
        </pc:grpChg>
        <pc:grpChg chg="add mod">
          <ac:chgData name="SUTTINEE SAWADSITANG" userId="c09be408-0d21-4eba-93c6-4f7d320a1e42" providerId="ADAL" clId="{C7C89E5F-8C81-40A7-9FA0-D919FF1AF442}" dt="2021-06-08T08:16:48.732" v="306" actId="1076"/>
          <ac:grpSpMkLst>
            <pc:docMk/>
            <pc:sldMk cId="2644933651" sldId="264"/>
            <ac:grpSpMk id="34" creationId="{098E5563-7248-4EDA-95CD-85103125C322}"/>
          </ac:grpSpMkLst>
        </pc:grpChg>
        <pc:picChg chg="add mod modCrop">
          <ac:chgData name="SUTTINEE SAWADSITANG" userId="c09be408-0d21-4eba-93c6-4f7d320a1e42" providerId="ADAL" clId="{C7C89E5F-8C81-40A7-9FA0-D919FF1AF442}" dt="2021-06-08T08:09:35.623" v="94" actId="164"/>
          <ac:picMkLst>
            <pc:docMk/>
            <pc:sldMk cId="2644933651" sldId="264"/>
            <ac:picMk id="5" creationId="{E82EB81E-EE9D-4F74-AC74-EC0CF5D39791}"/>
          </ac:picMkLst>
        </pc:picChg>
      </pc:sldChg>
      <pc:sldChg chg="delSp modSp add">
        <pc:chgData name="SUTTINEE SAWADSITANG" userId="c09be408-0d21-4eba-93c6-4f7d320a1e42" providerId="ADAL" clId="{C7C89E5F-8C81-40A7-9FA0-D919FF1AF442}" dt="2021-06-08T09:06:58.304" v="1045" actId="20577"/>
        <pc:sldMkLst>
          <pc:docMk/>
          <pc:sldMk cId="3512768967" sldId="265"/>
        </pc:sldMkLst>
        <pc:spChg chg="mod">
          <ac:chgData name="SUTTINEE SAWADSITANG" userId="c09be408-0d21-4eba-93c6-4f7d320a1e42" providerId="ADAL" clId="{C7C89E5F-8C81-40A7-9FA0-D919FF1AF442}" dt="2021-06-08T09:06:58.304" v="1045" actId="20577"/>
          <ac:spMkLst>
            <pc:docMk/>
            <pc:sldMk cId="3512768967" sldId="265"/>
            <ac:spMk id="4" creationId="{309CF690-EAB9-47DE-986A-203217B4D1C3}"/>
          </ac:spMkLst>
        </pc:spChg>
        <pc:spChg chg="del">
          <ac:chgData name="SUTTINEE SAWADSITANG" userId="c09be408-0d21-4eba-93c6-4f7d320a1e42" providerId="ADAL" clId="{C7C89E5F-8C81-40A7-9FA0-D919FF1AF442}" dt="2021-06-08T08:11:46.965" v="191" actId="478"/>
          <ac:spMkLst>
            <pc:docMk/>
            <pc:sldMk cId="3512768967" sldId="265"/>
            <ac:spMk id="12" creationId="{FC56F314-DB99-40AD-9B9A-50F401D7042F}"/>
          </ac:spMkLst>
        </pc:spChg>
        <pc:spChg chg="del">
          <ac:chgData name="SUTTINEE SAWADSITANG" userId="c09be408-0d21-4eba-93c6-4f7d320a1e42" providerId="ADAL" clId="{C7C89E5F-8C81-40A7-9FA0-D919FF1AF442}" dt="2021-06-08T08:11:47.802" v="192" actId="478"/>
          <ac:spMkLst>
            <pc:docMk/>
            <pc:sldMk cId="3512768967" sldId="265"/>
            <ac:spMk id="13" creationId="{63614847-64C8-4CD8-9ACB-98F6ABE2760A}"/>
          </ac:spMkLst>
        </pc:spChg>
      </pc:sldChg>
      <pc:sldChg chg="addSp delSp modSp add">
        <pc:chgData name="SUTTINEE SAWADSITANG" userId="c09be408-0d21-4eba-93c6-4f7d320a1e42" providerId="ADAL" clId="{C7C89E5F-8C81-40A7-9FA0-D919FF1AF442}" dt="2021-06-08T08:20:15.114" v="336" actId="20577"/>
        <pc:sldMkLst>
          <pc:docMk/>
          <pc:sldMk cId="3397466774" sldId="266"/>
        </pc:sldMkLst>
        <pc:spChg chg="del">
          <ac:chgData name="SUTTINEE SAWADSITANG" userId="c09be408-0d21-4eba-93c6-4f7d320a1e42" providerId="ADAL" clId="{C7C89E5F-8C81-40A7-9FA0-D919FF1AF442}" dt="2021-06-08T08:20:09.064" v="325"/>
          <ac:spMkLst>
            <pc:docMk/>
            <pc:sldMk cId="3397466774" sldId="266"/>
            <ac:spMk id="2" creationId="{FD95AE45-CBF2-4642-9940-82E03D151F26}"/>
          </ac:spMkLst>
        </pc:spChg>
        <pc:spChg chg="del">
          <ac:chgData name="SUTTINEE SAWADSITANG" userId="c09be408-0d21-4eba-93c6-4f7d320a1e42" providerId="ADAL" clId="{C7C89E5F-8C81-40A7-9FA0-D919FF1AF442}" dt="2021-06-08T08:20:09.064" v="325"/>
          <ac:spMkLst>
            <pc:docMk/>
            <pc:sldMk cId="3397466774" sldId="266"/>
            <ac:spMk id="3" creationId="{4A99B363-9175-45DA-A318-DB81D0F83736}"/>
          </ac:spMkLst>
        </pc:spChg>
        <pc:spChg chg="add mod">
          <ac:chgData name="SUTTINEE SAWADSITANG" userId="c09be408-0d21-4eba-93c6-4f7d320a1e42" providerId="ADAL" clId="{C7C89E5F-8C81-40A7-9FA0-D919FF1AF442}" dt="2021-06-08T08:20:15.114" v="336" actId="20577"/>
          <ac:spMkLst>
            <pc:docMk/>
            <pc:sldMk cId="3397466774" sldId="266"/>
            <ac:spMk id="4" creationId="{58584B37-C5A0-4AB1-A543-209A45C2BD4E}"/>
          </ac:spMkLst>
        </pc:spChg>
        <pc:spChg chg="add mod">
          <ac:chgData name="SUTTINEE SAWADSITANG" userId="c09be408-0d21-4eba-93c6-4f7d320a1e42" providerId="ADAL" clId="{C7C89E5F-8C81-40A7-9FA0-D919FF1AF442}" dt="2021-06-08T08:20:09.064" v="325"/>
          <ac:spMkLst>
            <pc:docMk/>
            <pc:sldMk cId="3397466774" sldId="266"/>
            <ac:spMk id="5" creationId="{EBAD5631-AAAC-41AA-992F-39AB0ADB3768}"/>
          </ac:spMkLst>
        </pc:spChg>
      </pc:sldChg>
      <pc:sldChg chg="addSp delSp modSp add">
        <pc:chgData name="SUTTINEE SAWADSITANG" userId="c09be408-0d21-4eba-93c6-4f7d320a1e42" providerId="ADAL" clId="{C7C89E5F-8C81-40A7-9FA0-D919FF1AF442}" dt="2021-06-08T08:36:32.919" v="728" actId="1076"/>
        <pc:sldMkLst>
          <pc:docMk/>
          <pc:sldMk cId="1957802854" sldId="267"/>
        </pc:sldMkLst>
        <pc:spChg chg="del">
          <ac:chgData name="SUTTINEE SAWADSITANG" userId="c09be408-0d21-4eba-93c6-4f7d320a1e42" providerId="ADAL" clId="{C7C89E5F-8C81-40A7-9FA0-D919FF1AF442}" dt="2021-06-08T08:20:18.909" v="338"/>
          <ac:spMkLst>
            <pc:docMk/>
            <pc:sldMk cId="1957802854" sldId="267"/>
            <ac:spMk id="2" creationId="{A6B13AF9-6459-440A-820C-AFAC5519BBE8}"/>
          </ac:spMkLst>
        </pc:spChg>
        <pc:spChg chg="del">
          <ac:chgData name="SUTTINEE SAWADSITANG" userId="c09be408-0d21-4eba-93c6-4f7d320a1e42" providerId="ADAL" clId="{C7C89E5F-8C81-40A7-9FA0-D919FF1AF442}" dt="2021-06-08T08:20:18.909" v="338"/>
          <ac:spMkLst>
            <pc:docMk/>
            <pc:sldMk cId="1957802854" sldId="267"/>
            <ac:spMk id="3" creationId="{24B63039-24EF-4E12-8368-5223006D46CD}"/>
          </ac:spMkLst>
        </pc:spChg>
        <pc:spChg chg="add del mod">
          <ac:chgData name="SUTTINEE SAWADSITANG" userId="c09be408-0d21-4eba-93c6-4f7d320a1e42" providerId="ADAL" clId="{C7C89E5F-8C81-40A7-9FA0-D919FF1AF442}" dt="2021-06-08T08:20:20.368" v="339"/>
          <ac:spMkLst>
            <pc:docMk/>
            <pc:sldMk cId="1957802854" sldId="267"/>
            <ac:spMk id="4" creationId="{B231C1F0-8026-4AF5-9A97-09C38A421A54}"/>
          </ac:spMkLst>
        </pc:spChg>
        <pc:spChg chg="add del mod">
          <ac:chgData name="SUTTINEE SAWADSITANG" userId="c09be408-0d21-4eba-93c6-4f7d320a1e42" providerId="ADAL" clId="{C7C89E5F-8C81-40A7-9FA0-D919FF1AF442}" dt="2021-06-08T08:20:20.368" v="339"/>
          <ac:spMkLst>
            <pc:docMk/>
            <pc:sldMk cId="1957802854" sldId="267"/>
            <ac:spMk id="5" creationId="{AF3B704A-9D74-4019-B047-39B0F170D254}"/>
          </ac:spMkLst>
        </pc:spChg>
        <pc:spChg chg="add mod">
          <ac:chgData name="SUTTINEE SAWADSITANG" userId="c09be408-0d21-4eba-93c6-4f7d320a1e42" providerId="ADAL" clId="{C7C89E5F-8C81-40A7-9FA0-D919FF1AF442}" dt="2021-06-08T08:20:30.498" v="350" actId="20577"/>
          <ac:spMkLst>
            <pc:docMk/>
            <pc:sldMk cId="1957802854" sldId="267"/>
            <ac:spMk id="6" creationId="{2B2DAB0E-E01D-487A-897C-3824FD01A459}"/>
          </ac:spMkLst>
        </pc:spChg>
        <pc:spChg chg="add mod">
          <ac:chgData name="SUTTINEE SAWADSITANG" userId="c09be408-0d21-4eba-93c6-4f7d320a1e42" providerId="ADAL" clId="{C7C89E5F-8C81-40A7-9FA0-D919FF1AF442}" dt="2021-06-08T08:20:20.368" v="339"/>
          <ac:spMkLst>
            <pc:docMk/>
            <pc:sldMk cId="1957802854" sldId="267"/>
            <ac:spMk id="7" creationId="{0039586E-A113-40B7-8013-DD8525090499}"/>
          </ac:spMkLst>
        </pc:spChg>
        <pc:picChg chg="add mod">
          <ac:chgData name="SUTTINEE SAWADSITANG" userId="c09be408-0d21-4eba-93c6-4f7d320a1e42" providerId="ADAL" clId="{C7C89E5F-8C81-40A7-9FA0-D919FF1AF442}" dt="2021-06-08T08:36:32.919" v="728" actId="1076"/>
          <ac:picMkLst>
            <pc:docMk/>
            <pc:sldMk cId="1957802854" sldId="267"/>
            <ac:picMk id="8" creationId="{3E943E8A-4536-410A-BD74-9714125E268A}"/>
          </ac:picMkLst>
        </pc:picChg>
      </pc:sldChg>
      <pc:sldChg chg="delSp modSp add">
        <pc:chgData name="SUTTINEE SAWADSITANG" userId="c09be408-0d21-4eba-93c6-4f7d320a1e42" providerId="ADAL" clId="{C7C89E5F-8C81-40A7-9FA0-D919FF1AF442}" dt="2021-06-08T08:35:29.765" v="723" actId="478"/>
        <pc:sldMkLst>
          <pc:docMk/>
          <pc:sldMk cId="2289180870" sldId="268"/>
        </pc:sldMkLst>
        <pc:spChg chg="mod">
          <ac:chgData name="SUTTINEE SAWADSITANG" userId="c09be408-0d21-4eba-93c6-4f7d320a1e42" providerId="ADAL" clId="{C7C89E5F-8C81-40A7-9FA0-D919FF1AF442}" dt="2021-06-08T08:20:47.593" v="370" actId="20577"/>
          <ac:spMkLst>
            <pc:docMk/>
            <pc:sldMk cId="2289180870" sldId="268"/>
            <ac:spMk id="2" creationId="{E44EDE86-915A-4E4D-B106-CA8E25B99678}"/>
          </ac:spMkLst>
        </pc:spChg>
        <pc:spChg chg="del">
          <ac:chgData name="SUTTINEE SAWADSITANG" userId="c09be408-0d21-4eba-93c6-4f7d320a1e42" providerId="ADAL" clId="{C7C89E5F-8C81-40A7-9FA0-D919FF1AF442}" dt="2021-06-08T08:35:29.765" v="723" actId="478"/>
          <ac:spMkLst>
            <pc:docMk/>
            <pc:sldMk cId="2289180870" sldId="268"/>
            <ac:spMk id="3" creationId="{13A1C799-38C2-4012-B3C5-4870F601BDC2}"/>
          </ac:spMkLst>
        </pc:spChg>
      </pc:sldChg>
      <pc:sldChg chg="addSp delSp modSp add modAnim">
        <pc:chgData name="SUTTINEE SAWADSITANG" userId="c09be408-0d21-4eba-93c6-4f7d320a1e42" providerId="ADAL" clId="{C7C89E5F-8C81-40A7-9FA0-D919FF1AF442}" dt="2021-06-08T09:06:22.675" v="996" actId="20577"/>
        <pc:sldMkLst>
          <pc:docMk/>
          <pc:sldMk cId="3358072227" sldId="269"/>
        </pc:sldMkLst>
        <pc:spChg chg="mod">
          <ac:chgData name="SUTTINEE SAWADSITANG" userId="c09be408-0d21-4eba-93c6-4f7d320a1e42" providerId="ADAL" clId="{C7C89E5F-8C81-40A7-9FA0-D919FF1AF442}" dt="2021-06-08T08:21:22.275" v="419" actId="20577"/>
          <ac:spMkLst>
            <pc:docMk/>
            <pc:sldMk cId="3358072227" sldId="269"/>
            <ac:spMk id="2" creationId="{F6C83C64-E951-4579-8147-347255EEFA7E}"/>
          </ac:spMkLst>
        </pc:spChg>
        <pc:spChg chg="del">
          <ac:chgData name="SUTTINEE SAWADSITANG" userId="c09be408-0d21-4eba-93c6-4f7d320a1e42" providerId="ADAL" clId="{C7C89E5F-8C81-40A7-9FA0-D919FF1AF442}" dt="2021-06-08T08:42:47.906" v="744" actId="478"/>
          <ac:spMkLst>
            <pc:docMk/>
            <pc:sldMk cId="3358072227" sldId="269"/>
            <ac:spMk id="3" creationId="{0AAAD25A-CF80-43B4-9E11-44C653D5C149}"/>
          </ac:spMkLst>
        </pc:spChg>
        <pc:spChg chg="add mod">
          <ac:chgData name="SUTTINEE SAWADSITANG" userId="c09be408-0d21-4eba-93c6-4f7d320a1e42" providerId="ADAL" clId="{C7C89E5F-8C81-40A7-9FA0-D919FF1AF442}" dt="2021-06-08T09:06:22.675" v="996" actId="20577"/>
          <ac:spMkLst>
            <pc:docMk/>
            <pc:sldMk cId="3358072227" sldId="269"/>
            <ac:spMk id="4" creationId="{04F86C36-F535-4E39-A465-EA1778BFC28E}"/>
          </ac:spMkLst>
        </pc:spChg>
        <pc:spChg chg="add mod">
          <ac:chgData name="SUTTINEE SAWADSITANG" userId="c09be408-0d21-4eba-93c6-4f7d320a1e42" providerId="ADAL" clId="{C7C89E5F-8C81-40A7-9FA0-D919FF1AF442}" dt="2021-06-08T08:43:40.900" v="760" actId="1035"/>
          <ac:spMkLst>
            <pc:docMk/>
            <pc:sldMk cId="3358072227" sldId="269"/>
            <ac:spMk id="6" creationId="{7AF77780-B923-4264-BF1A-54232EFEAB2E}"/>
          </ac:spMkLst>
        </pc:spChg>
        <pc:spChg chg="add mod">
          <ac:chgData name="SUTTINEE SAWADSITANG" userId="c09be408-0d21-4eba-93c6-4f7d320a1e42" providerId="ADAL" clId="{C7C89E5F-8C81-40A7-9FA0-D919FF1AF442}" dt="2021-06-08T08:44:17.307" v="791" actId="20577"/>
          <ac:spMkLst>
            <pc:docMk/>
            <pc:sldMk cId="3358072227" sldId="269"/>
            <ac:spMk id="7" creationId="{F8BB8005-1579-414D-A18A-B66957E6BD97}"/>
          </ac:spMkLst>
        </pc:spChg>
        <pc:spChg chg="add mod">
          <ac:chgData name="SUTTINEE SAWADSITANG" userId="c09be408-0d21-4eba-93c6-4f7d320a1e42" providerId="ADAL" clId="{C7C89E5F-8C81-40A7-9FA0-D919FF1AF442}" dt="2021-06-08T08:43:59.186" v="773" actId="20577"/>
          <ac:spMkLst>
            <pc:docMk/>
            <pc:sldMk cId="3358072227" sldId="269"/>
            <ac:spMk id="8" creationId="{01A25898-44C3-419F-BDB4-6EBA21B7D0E7}"/>
          </ac:spMkLst>
        </pc:spChg>
        <pc:spChg chg="add mod">
          <ac:chgData name="SUTTINEE SAWADSITANG" userId="c09be408-0d21-4eba-93c6-4f7d320a1e42" providerId="ADAL" clId="{C7C89E5F-8C81-40A7-9FA0-D919FF1AF442}" dt="2021-06-08T08:44:14.509" v="789" actId="1038"/>
          <ac:spMkLst>
            <pc:docMk/>
            <pc:sldMk cId="3358072227" sldId="269"/>
            <ac:spMk id="9" creationId="{E5E4ADD3-2A82-4DC4-9651-99F0943F0755}"/>
          </ac:spMkLst>
        </pc:spChg>
        <pc:spChg chg="add mod">
          <ac:chgData name="SUTTINEE SAWADSITANG" userId="c09be408-0d21-4eba-93c6-4f7d320a1e42" providerId="ADAL" clId="{C7C89E5F-8C81-40A7-9FA0-D919FF1AF442}" dt="2021-06-08T08:44:28.419" v="804" actId="20577"/>
          <ac:spMkLst>
            <pc:docMk/>
            <pc:sldMk cId="3358072227" sldId="269"/>
            <ac:spMk id="10" creationId="{A951EC58-085F-4B9D-8D2A-10746E6FC85A}"/>
          </ac:spMkLst>
        </pc:spChg>
        <pc:spChg chg="add mod">
          <ac:chgData name="SUTTINEE SAWADSITANG" userId="c09be408-0d21-4eba-93c6-4f7d320a1e42" providerId="ADAL" clId="{C7C89E5F-8C81-40A7-9FA0-D919FF1AF442}" dt="2021-06-08T08:44:35.076" v="808" actId="20577"/>
          <ac:spMkLst>
            <pc:docMk/>
            <pc:sldMk cId="3358072227" sldId="269"/>
            <ac:spMk id="11" creationId="{16636817-00CB-4A49-A97C-9FB36C2B6032}"/>
          </ac:spMkLst>
        </pc:spChg>
        <pc:spChg chg="add mod">
          <ac:chgData name="SUTTINEE SAWADSITANG" userId="c09be408-0d21-4eba-93c6-4f7d320a1e42" providerId="ADAL" clId="{C7C89E5F-8C81-40A7-9FA0-D919FF1AF442}" dt="2021-06-08T08:44:41.843" v="812" actId="20577"/>
          <ac:spMkLst>
            <pc:docMk/>
            <pc:sldMk cId="3358072227" sldId="269"/>
            <ac:spMk id="12" creationId="{04BAB2E5-FC95-4918-BB6E-63D6EEA5A36C}"/>
          </ac:spMkLst>
        </pc:spChg>
        <pc:spChg chg="add mod">
          <ac:chgData name="SUTTINEE SAWADSITANG" userId="c09be408-0d21-4eba-93c6-4f7d320a1e42" providerId="ADAL" clId="{C7C89E5F-8C81-40A7-9FA0-D919FF1AF442}" dt="2021-06-08T08:44:50.883" v="816" actId="20577"/>
          <ac:spMkLst>
            <pc:docMk/>
            <pc:sldMk cId="3358072227" sldId="269"/>
            <ac:spMk id="13" creationId="{D3383521-3A2C-4A1E-828F-209984177835}"/>
          </ac:spMkLst>
        </pc:spChg>
        <pc:spChg chg="add mod">
          <ac:chgData name="SUTTINEE SAWADSITANG" userId="c09be408-0d21-4eba-93c6-4f7d320a1e42" providerId="ADAL" clId="{C7C89E5F-8C81-40A7-9FA0-D919FF1AF442}" dt="2021-06-08T08:45:15.962" v="826" actId="20577"/>
          <ac:spMkLst>
            <pc:docMk/>
            <pc:sldMk cId="3358072227" sldId="269"/>
            <ac:spMk id="14" creationId="{87FBF866-75DE-4B7D-AA6E-3F6AEDFD933A}"/>
          </ac:spMkLst>
        </pc:spChg>
        <pc:spChg chg="add mod">
          <ac:chgData name="SUTTINEE SAWADSITANG" userId="c09be408-0d21-4eba-93c6-4f7d320a1e42" providerId="ADAL" clId="{C7C89E5F-8C81-40A7-9FA0-D919FF1AF442}" dt="2021-06-08T08:45:06.315" v="824" actId="20577"/>
          <ac:spMkLst>
            <pc:docMk/>
            <pc:sldMk cId="3358072227" sldId="269"/>
            <ac:spMk id="15" creationId="{495F55B1-031A-48E9-916C-0EFDC5426D8C}"/>
          </ac:spMkLst>
        </pc:spChg>
        <pc:spChg chg="mod">
          <ac:chgData name="SUTTINEE SAWADSITANG" userId="c09be408-0d21-4eba-93c6-4f7d320a1e42" providerId="ADAL" clId="{C7C89E5F-8C81-40A7-9FA0-D919FF1AF442}" dt="2021-06-08T08:46:13.717" v="857" actId="1076"/>
          <ac:spMkLst>
            <pc:docMk/>
            <pc:sldMk cId="3358072227" sldId="269"/>
            <ac:spMk id="17" creationId="{BA5B5C0E-BD42-494C-A177-1BB476DACFE0}"/>
          </ac:spMkLst>
        </pc:spChg>
        <pc:spChg chg="mod">
          <ac:chgData name="SUTTINEE SAWADSITANG" userId="c09be408-0d21-4eba-93c6-4f7d320a1e42" providerId="ADAL" clId="{C7C89E5F-8C81-40A7-9FA0-D919FF1AF442}" dt="2021-06-08T08:46:16.716" v="858" actId="1076"/>
          <ac:spMkLst>
            <pc:docMk/>
            <pc:sldMk cId="3358072227" sldId="269"/>
            <ac:spMk id="18" creationId="{8D46273F-C860-4CAD-9238-DC9891AFDF97}"/>
          </ac:spMkLst>
        </pc:spChg>
        <pc:spChg chg="mod">
          <ac:chgData name="SUTTINEE SAWADSITANG" userId="c09be408-0d21-4eba-93c6-4f7d320a1e42" providerId="ADAL" clId="{C7C89E5F-8C81-40A7-9FA0-D919FF1AF442}" dt="2021-06-08T08:46:48.717" v="875" actId="1076"/>
          <ac:spMkLst>
            <pc:docMk/>
            <pc:sldMk cId="3358072227" sldId="269"/>
            <ac:spMk id="20" creationId="{6A4F3210-1B60-4577-90E4-234199AED77D}"/>
          </ac:spMkLst>
        </pc:spChg>
        <pc:spChg chg="mod">
          <ac:chgData name="SUTTINEE SAWADSITANG" userId="c09be408-0d21-4eba-93c6-4f7d320a1e42" providerId="ADAL" clId="{C7C89E5F-8C81-40A7-9FA0-D919FF1AF442}" dt="2021-06-08T08:46:30.636" v="862" actId="208"/>
          <ac:spMkLst>
            <pc:docMk/>
            <pc:sldMk cId="3358072227" sldId="269"/>
            <ac:spMk id="21" creationId="{A174573F-7308-46CB-9CC5-9E556BD458C9}"/>
          </ac:spMkLst>
        </pc:spChg>
        <pc:spChg chg="mod">
          <ac:chgData name="SUTTINEE SAWADSITANG" userId="c09be408-0d21-4eba-93c6-4f7d320a1e42" providerId="ADAL" clId="{C7C89E5F-8C81-40A7-9FA0-D919FF1AF442}" dt="2021-06-08T08:47:52.308" v="894" actId="1076"/>
          <ac:spMkLst>
            <pc:docMk/>
            <pc:sldMk cId="3358072227" sldId="269"/>
            <ac:spMk id="23" creationId="{74A9ED97-FCEA-4410-BB2B-7184AB4D025B}"/>
          </ac:spMkLst>
        </pc:spChg>
        <pc:spChg chg="mod">
          <ac:chgData name="SUTTINEE SAWADSITANG" userId="c09be408-0d21-4eba-93c6-4f7d320a1e42" providerId="ADAL" clId="{C7C89E5F-8C81-40A7-9FA0-D919FF1AF442}" dt="2021-06-08T08:47:24.677" v="888" actId="208"/>
          <ac:spMkLst>
            <pc:docMk/>
            <pc:sldMk cId="3358072227" sldId="269"/>
            <ac:spMk id="24" creationId="{A898474A-ECF8-4FCD-AEFE-26E56E97BF9D}"/>
          </ac:spMkLst>
        </pc:spChg>
        <pc:spChg chg="mod">
          <ac:chgData name="SUTTINEE SAWADSITANG" userId="c09be408-0d21-4eba-93c6-4f7d320a1e42" providerId="ADAL" clId="{C7C89E5F-8C81-40A7-9FA0-D919FF1AF442}" dt="2021-06-08T08:48:03.537" v="903" actId="20577"/>
          <ac:spMkLst>
            <pc:docMk/>
            <pc:sldMk cId="3358072227" sldId="269"/>
            <ac:spMk id="26" creationId="{4F1A6CC6-1AAF-49F0-93CC-04548F172631}"/>
          </ac:spMkLst>
        </pc:spChg>
        <pc:spChg chg="mod">
          <ac:chgData name="SUTTINEE SAWADSITANG" userId="c09be408-0d21-4eba-93c6-4f7d320a1e42" providerId="ADAL" clId="{C7C89E5F-8C81-40A7-9FA0-D919FF1AF442}" dt="2021-06-08T08:48:16.164" v="904" actId="1076"/>
          <ac:spMkLst>
            <pc:docMk/>
            <pc:sldMk cId="3358072227" sldId="269"/>
            <ac:spMk id="27" creationId="{68767F5F-8D2E-4D0F-A949-199CFECE201F}"/>
          </ac:spMkLst>
        </pc:spChg>
        <pc:spChg chg="add del">
          <ac:chgData name="SUTTINEE SAWADSITANG" userId="c09be408-0d21-4eba-93c6-4f7d320a1e42" providerId="ADAL" clId="{C7C89E5F-8C81-40A7-9FA0-D919FF1AF442}" dt="2021-06-08T09:06:01.832" v="975"/>
          <ac:spMkLst>
            <pc:docMk/>
            <pc:sldMk cId="3358072227" sldId="269"/>
            <ac:spMk id="28" creationId="{DAC3455D-AF5E-4DDA-B920-A3A4FDFAB35D}"/>
          </ac:spMkLst>
        </pc:spChg>
        <pc:spChg chg="add">
          <ac:chgData name="SUTTINEE SAWADSITANG" userId="c09be408-0d21-4eba-93c6-4f7d320a1e42" providerId="ADAL" clId="{C7C89E5F-8C81-40A7-9FA0-D919FF1AF442}" dt="2021-06-08T09:06:02.727" v="976"/>
          <ac:spMkLst>
            <pc:docMk/>
            <pc:sldMk cId="3358072227" sldId="269"/>
            <ac:spMk id="29" creationId="{46E55885-A0A9-4547-8FCE-3ED08E540AB1}"/>
          </ac:spMkLst>
        </pc:spChg>
        <pc:grpChg chg="add mod">
          <ac:chgData name="SUTTINEE SAWADSITANG" userId="c09be408-0d21-4eba-93c6-4f7d320a1e42" providerId="ADAL" clId="{C7C89E5F-8C81-40A7-9FA0-D919FF1AF442}" dt="2021-06-08T08:46:04.073" v="854"/>
          <ac:grpSpMkLst>
            <pc:docMk/>
            <pc:sldMk cId="3358072227" sldId="269"/>
            <ac:grpSpMk id="16" creationId="{898A811D-F33F-43AA-9E15-28DCC79BE7F3}"/>
          </ac:grpSpMkLst>
        </pc:grpChg>
        <pc:grpChg chg="add mod">
          <ac:chgData name="SUTTINEE SAWADSITANG" userId="c09be408-0d21-4eba-93c6-4f7d320a1e42" providerId="ADAL" clId="{C7C89E5F-8C81-40A7-9FA0-D919FF1AF442}" dt="2021-06-08T08:46:24.957" v="860" actId="1076"/>
          <ac:grpSpMkLst>
            <pc:docMk/>
            <pc:sldMk cId="3358072227" sldId="269"/>
            <ac:grpSpMk id="19" creationId="{CD1B17FD-47F4-46A6-BB49-4C5C4FB6F0D0}"/>
          </ac:grpSpMkLst>
        </pc:grpChg>
        <pc:grpChg chg="add mod">
          <ac:chgData name="SUTTINEE SAWADSITANG" userId="c09be408-0d21-4eba-93c6-4f7d320a1e42" providerId="ADAL" clId="{C7C89E5F-8C81-40A7-9FA0-D919FF1AF442}" dt="2021-06-08T08:47:07.229" v="879" actId="1076"/>
          <ac:grpSpMkLst>
            <pc:docMk/>
            <pc:sldMk cId="3358072227" sldId="269"/>
            <ac:grpSpMk id="22" creationId="{EC81D2F2-C989-4A94-BDBC-157B5D0D3779}"/>
          </ac:grpSpMkLst>
        </pc:grpChg>
        <pc:grpChg chg="add mod">
          <ac:chgData name="SUTTINEE SAWADSITANG" userId="c09be408-0d21-4eba-93c6-4f7d320a1e42" providerId="ADAL" clId="{C7C89E5F-8C81-40A7-9FA0-D919FF1AF442}" dt="2021-06-08T08:47:40.421" v="890" actId="1076"/>
          <ac:grpSpMkLst>
            <pc:docMk/>
            <pc:sldMk cId="3358072227" sldId="269"/>
            <ac:grpSpMk id="25" creationId="{68E90884-0DFE-49C8-9EE7-F6E3D97D1689}"/>
          </ac:grpSpMkLst>
        </pc:grpChg>
        <pc:picChg chg="add mod">
          <ac:chgData name="SUTTINEE SAWADSITANG" userId="c09be408-0d21-4eba-93c6-4f7d320a1e42" providerId="ADAL" clId="{C7C89E5F-8C81-40A7-9FA0-D919FF1AF442}" dt="2021-06-08T08:42:54.350" v="746" actId="1076"/>
          <ac:picMkLst>
            <pc:docMk/>
            <pc:sldMk cId="3358072227" sldId="269"/>
            <ac:picMk id="5" creationId="{AC02689D-772B-4355-BB75-DD3F3349F83C}"/>
          </ac:picMkLst>
        </pc:picChg>
      </pc:sldChg>
      <pc:sldChg chg="addSp delSp modSp add">
        <pc:chgData name="SUTTINEE SAWADSITANG" userId="c09be408-0d21-4eba-93c6-4f7d320a1e42" providerId="ADAL" clId="{C7C89E5F-8C81-40A7-9FA0-D919FF1AF442}" dt="2021-06-08T08:37:01.423" v="731" actId="1076"/>
        <pc:sldMkLst>
          <pc:docMk/>
          <pc:sldMk cId="3299932324" sldId="270"/>
        </pc:sldMkLst>
        <pc:spChg chg="mod">
          <ac:chgData name="SUTTINEE SAWADSITANG" userId="c09be408-0d21-4eba-93c6-4f7d320a1e42" providerId="ADAL" clId="{C7C89E5F-8C81-40A7-9FA0-D919FF1AF442}" dt="2021-06-08T08:21:55.002" v="436" actId="20577"/>
          <ac:spMkLst>
            <pc:docMk/>
            <pc:sldMk cId="3299932324" sldId="270"/>
            <ac:spMk id="2" creationId="{FDA498AE-A819-4D0F-9F67-C87911D4D481}"/>
          </ac:spMkLst>
        </pc:spChg>
        <pc:picChg chg="add del mod">
          <ac:chgData name="SUTTINEE SAWADSITANG" userId="c09be408-0d21-4eba-93c6-4f7d320a1e42" providerId="ADAL" clId="{C7C89E5F-8C81-40A7-9FA0-D919FF1AF442}" dt="2021-06-08T08:36:29.137" v="726"/>
          <ac:picMkLst>
            <pc:docMk/>
            <pc:sldMk cId="3299932324" sldId="270"/>
            <ac:picMk id="4" creationId="{071F335E-51A2-4542-B2EB-5E87727211C9}"/>
          </ac:picMkLst>
        </pc:picChg>
        <pc:picChg chg="add mod">
          <ac:chgData name="SUTTINEE SAWADSITANG" userId="c09be408-0d21-4eba-93c6-4f7d320a1e42" providerId="ADAL" clId="{C7C89E5F-8C81-40A7-9FA0-D919FF1AF442}" dt="2021-06-08T08:37:01.423" v="731" actId="1076"/>
          <ac:picMkLst>
            <pc:docMk/>
            <pc:sldMk cId="3299932324" sldId="270"/>
            <ac:picMk id="5" creationId="{94212C8F-98FF-4F3C-972C-C0B048620586}"/>
          </ac:picMkLst>
        </pc:picChg>
      </pc:sldChg>
      <pc:sldChg chg="addSp modSp add">
        <pc:chgData name="SUTTINEE SAWADSITANG" userId="c09be408-0d21-4eba-93c6-4f7d320a1e42" providerId="ADAL" clId="{C7C89E5F-8C81-40A7-9FA0-D919FF1AF442}" dt="2021-06-08T08:37:27.182" v="733" actId="1076"/>
        <pc:sldMkLst>
          <pc:docMk/>
          <pc:sldMk cId="2754924021" sldId="271"/>
        </pc:sldMkLst>
        <pc:spChg chg="mod">
          <ac:chgData name="SUTTINEE SAWADSITANG" userId="c09be408-0d21-4eba-93c6-4f7d320a1e42" providerId="ADAL" clId="{C7C89E5F-8C81-40A7-9FA0-D919FF1AF442}" dt="2021-06-08T08:22:05.496" v="457" actId="20577"/>
          <ac:spMkLst>
            <pc:docMk/>
            <pc:sldMk cId="2754924021" sldId="271"/>
            <ac:spMk id="2" creationId="{58B61E6B-EA7A-4BD5-98D2-10B85C0480CD}"/>
          </ac:spMkLst>
        </pc:spChg>
        <pc:picChg chg="add mod">
          <ac:chgData name="SUTTINEE SAWADSITANG" userId="c09be408-0d21-4eba-93c6-4f7d320a1e42" providerId="ADAL" clId="{C7C89E5F-8C81-40A7-9FA0-D919FF1AF442}" dt="2021-06-08T08:37:27.182" v="733" actId="1076"/>
          <ac:picMkLst>
            <pc:docMk/>
            <pc:sldMk cId="2754924021" sldId="271"/>
            <ac:picMk id="4" creationId="{F42681FE-210D-4A3E-8711-EC6F43FC7FCA}"/>
          </ac:picMkLst>
        </pc:picChg>
      </pc:sldChg>
      <pc:sldChg chg="addSp modSp add modAnim">
        <pc:chgData name="SUTTINEE SAWADSITANG" userId="c09be408-0d21-4eba-93c6-4f7d320a1e42" providerId="ADAL" clId="{C7C89E5F-8C81-40A7-9FA0-D919FF1AF442}" dt="2021-06-08T08:32:05.983" v="722" actId="5793"/>
        <pc:sldMkLst>
          <pc:docMk/>
          <pc:sldMk cId="1640521722" sldId="272"/>
        </pc:sldMkLst>
        <pc:spChg chg="mod">
          <ac:chgData name="SUTTINEE SAWADSITANG" userId="c09be408-0d21-4eba-93c6-4f7d320a1e42" providerId="ADAL" clId="{C7C89E5F-8C81-40A7-9FA0-D919FF1AF442}" dt="2021-06-08T08:22:24.554" v="483" actId="20577"/>
          <ac:spMkLst>
            <pc:docMk/>
            <pc:sldMk cId="1640521722" sldId="272"/>
            <ac:spMk id="2" creationId="{D50EC0BA-4C01-475B-81A0-1AC1FC26CD63}"/>
          </ac:spMkLst>
        </pc:spChg>
        <pc:spChg chg="mod">
          <ac:chgData name="SUTTINEE SAWADSITANG" userId="c09be408-0d21-4eba-93c6-4f7d320a1e42" providerId="ADAL" clId="{C7C89E5F-8C81-40A7-9FA0-D919FF1AF442}" dt="2021-06-08T08:32:05.983" v="722" actId="5793"/>
          <ac:spMkLst>
            <pc:docMk/>
            <pc:sldMk cId="1640521722" sldId="272"/>
            <ac:spMk id="3" creationId="{465EF770-2DBC-450D-A3FD-A33A5F3D3A43}"/>
          </ac:spMkLst>
        </pc:spChg>
        <pc:spChg chg="add">
          <ac:chgData name="SUTTINEE SAWADSITANG" userId="c09be408-0d21-4eba-93c6-4f7d320a1e42" providerId="ADAL" clId="{C7C89E5F-8C81-40A7-9FA0-D919FF1AF442}" dt="2021-06-08T08:28:49.949" v="683"/>
          <ac:spMkLst>
            <pc:docMk/>
            <pc:sldMk cId="1640521722" sldId="272"/>
            <ac:spMk id="7" creationId="{5BDB6E5D-1415-46FC-8799-4A0139698A4B}"/>
          </ac:spMkLst>
        </pc:spChg>
        <pc:spChg chg="add">
          <ac:chgData name="SUTTINEE SAWADSITANG" userId="c09be408-0d21-4eba-93c6-4f7d320a1e42" providerId="ADAL" clId="{C7C89E5F-8C81-40A7-9FA0-D919FF1AF442}" dt="2021-06-08T08:28:49.949" v="683"/>
          <ac:spMkLst>
            <pc:docMk/>
            <pc:sldMk cId="1640521722" sldId="272"/>
            <ac:spMk id="8" creationId="{AF43D1AB-3A76-4CDD-ADAA-D7F155B86FEB}"/>
          </ac:spMkLst>
        </pc:spChg>
        <pc:grpChg chg="add mod">
          <ac:chgData name="SUTTINEE SAWADSITANG" userId="c09be408-0d21-4eba-93c6-4f7d320a1e42" providerId="ADAL" clId="{C7C89E5F-8C81-40A7-9FA0-D919FF1AF442}" dt="2021-06-08T08:28:50.949" v="684"/>
          <ac:grpSpMkLst>
            <pc:docMk/>
            <pc:sldMk cId="1640521722" sldId="272"/>
            <ac:grpSpMk id="6" creationId="{F33FA1C7-184E-455B-B3CE-ACEDBA0C38A1}"/>
          </ac:grpSpMkLst>
        </pc:grpChg>
        <pc:graphicFrameChg chg="add mod">
          <ac:chgData name="SUTTINEE SAWADSITANG" userId="c09be408-0d21-4eba-93c6-4f7d320a1e42" providerId="ADAL" clId="{C7C89E5F-8C81-40A7-9FA0-D919FF1AF442}" dt="2021-06-08T08:30:45.487" v="712" actId="1076"/>
          <ac:graphicFrameMkLst>
            <pc:docMk/>
            <pc:sldMk cId="1640521722" sldId="272"/>
            <ac:graphicFrameMk id="4" creationId="{150EC22F-62C9-422D-A4F9-E46AF4D0B514}"/>
          </ac:graphicFrameMkLst>
        </pc:graphicFrameChg>
        <pc:graphicFrameChg chg="add mod">
          <ac:chgData name="SUTTINEE SAWADSITANG" userId="c09be408-0d21-4eba-93c6-4f7d320a1e42" providerId="ADAL" clId="{C7C89E5F-8C81-40A7-9FA0-D919FF1AF442}" dt="2021-06-08T08:29:32.678" v="705" actId="1076"/>
          <ac:graphicFrameMkLst>
            <pc:docMk/>
            <pc:sldMk cId="1640521722" sldId="272"/>
            <ac:graphicFrameMk id="5" creationId="{289D189A-DAAE-4F2A-BADE-634E05974875}"/>
          </ac:graphicFrameMkLst>
        </pc:graphicFrameChg>
        <pc:graphicFrameChg chg="add mod">
          <ac:chgData name="SUTTINEE SAWADSITANG" userId="c09be408-0d21-4eba-93c6-4f7d320a1e42" providerId="ADAL" clId="{C7C89E5F-8C81-40A7-9FA0-D919FF1AF442}" dt="2021-06-08T08:30:24.117" v="711" actId="1076"/>
          <ac:graphicFrameMkLst>
            <pc:docMk/>
            <pc:sldMk cId="1640521722" sldId="272"/>
            <ac:graphicFrameMk id="9" creationId="{C729CE95-17F7-4ED3-9479-947B1C3E5799}"/>
          </ac:graphicFrameMkLst>
        </pc:graphicFrameChg>
      </pc:sldChg>
      <pc:sldChg chg="addSp delSp modSp add modAnim">
        <pc:chgData name="SUTTINEE SAWADSITANG" userId="c09be408-0d21-4eba-93c6-4f7d320a1e42" providerId="ADAL" clId="{C7C89E5F-8C81-40A7-9FA0-D919FF1AF442}" dt="2021-06-08T09:00:32.486" v="972"/>
        <pc:sldMkLst>
          <pc:docMk/>
          <pc:sldMk cId="703954987" sldId="273"/>
        </pc:sldMkLst>
        <pc:spChg chg="mod">
          <ac:chgData name="SUTTINEE SAWADSITANG" userId="c09be408-0d21-4eba-93c6-4f7d320a1e42" providerId="ADAL" clId="{C7C89E5F-8C81-40A7-9FA0-D919FF1AF442}" dt="2021-06-08T08:58:12.071" v="940" actId="20577"/>
          <ac:spMkLst>
            <pc:docMk/>
            <pc:sldMk cId="703954987" sldId="273"/>
            <ac:spMk id="2" creationId="{ACD727D2-2441-4966-AF27-C72E46D36961}"/>
          </ac:spMkLst>
        </pc:spChg>
        <pc:spChg chg="del">
          <ac:chgData name="SUTTINEE SAWADSITANG" userId="c09be408-0d21-4eba-93c6-4f7d320a1e42" providerId="ADAL" clId="{C7C89E5F-8C81-40A7-9FA0-D919FF1AF442}" dt="2021-06-08T08:58:58.391" v="955" actId="478"/>
          <ac:spMkLst>
            <pc:docMk/>
            <pc:sldMk cId="703954987" sldId="273"/>
            <ac:spMk id="3" creationId="{831823C8-A9B8-41E0-8B86-1778B3DCFC4E}"/>
          </ac:spMkLst>
        </pc:spChg>
        <pc:spChg chg="add del mod">
          <ac:chgData name="SUTTINEE SAWADSITANG" userId="c09be408-0d21-4eba-93c6-4f7d320a1e42" providerId="ADAL" clId="{C7C89E5F-8C81-40A7-9FA0-D919FF1AF442}" dt="2021-06-08T08:58:36.352" v="947" actId="478"/>
          <ac:spMkLst>
            <pc:docMk/>
            <pc:sldMk cId="703954987" sldId="273"/>
            <ac:spMk id="4" creationId="{2D0F5A86-521A-4FD7-B81D-9D9D8FFB7BAB}"/>
          </ac:spMkLst>
        </pc:spChg>
        <pc:spChg chg="add del">
          <ac:chgData name="SUTTINEE SAWADSITANG" userId="c09be408-0d21-4eba-93c6-4f7d320a1e42" providerId="ADAL" clId="{C7C89E5F-8C81-40A7-9FA0-D919FF1AF442}" dt="2021-06-08T08:58:34.243" v="946"/>
          <ac:spMkLst>
            <pc:docMk/>
            <pc:sldMk cId="703954987" sldId="273"/>
            <ac:spMk id="5" creationId="{5639E20D-BD02-463F-A139-43DC4DCC9E46}"/>
          </ac:spMkLst>
        </pc:spChg>
        <pc:spChg chg="add mod">
          <ac:chgData name="SUTTINEE SAWADSITANG" userId="c09be408-0d21-4eba-93c6-4f7d320a1e42" providerId="ADAL" clId="{C7C89E5F-8C81-40A7-9FA0-D919FF1AF442}" dt="2021-06-08T08:59:04.097" v="956" actId="1076"/>
          <ac:spMkLst>
            <pc:docMk/>
            <pc:sldMk cId="703954987" sldId="273"/>
            <ac:spMk id="6" creationId="{6AE2C530-897F-461D-97F2-7E1765040E74}"/>
          </ac:spMkLst>
        </pc:spChg>
        <pc:spChg chg="add mod">
          <ac:chgData name="SUTTINEE SAWADSITANG" userId="c09be408-0d21-4eba-93c6-4f7d320a1e42" providerId="ADAL" clId="{C7C89E5F-8C81-40A7-9FA0-D919FF1AF442}" dt="2021-06-08T08:59:31.409" v="961" actId="1076"/>
          <ac:spMkLst>
            <pc:docMk/>
            <pc:sldMk cId="703954987" sldId="273"/>
            <ac:spMk id="7" creationId="{BECB9F27-4424-4781-98E6-4C0AE5A651A7}"/>
          </ac:spMkLst>
        </pc:spChg>
        <pc:spChg chg="add mod">
          <ac:chgData name="SUTTINEE SAWADSITANG" userId="c09be408-0d21-4eba-93c6-4f7d320a1e42" providerId="ADAL" clId="{C7C89E5F-8C81-40A7-9FA0-D919FF1AF442}" dt="2021-06-08T09:00:24.713" v="971" actId="1076"/>
          <ac:spMkLst>
            <pc:docMk/>
            <pc:sldMk cId="703954987" sldId="273"/>
            <ac:spMk id="12" creationId="{3B399D66-B09E-4152-9AC0-D2EFA68405FC}"/>
          </ac:spMkLst>
        </pc:spChg>
        <pc:cxnChg chg="add mod">
          <ac:chgData name="SUTTINEE SAWADSITANG" userId="c09be408-0d21-4eba-93c6-4f7d320a1e42" providerId="ADAL" clId="{C7C89E5F-8C81-40A7-9FA0-D919FF1AF442}" dt="2021-06-08T08:59:43.292" v="962" actId="1582"/>
          <ac:cxnSpMkLst>
            <pc:docMk/>
            <pc:sldMk cId="703954987" sldId="273"/>
            <ac:cxnSpMk id="9" creationId="{5706D803-0F76-4FA3-879D-FD660582EBA8}"/>
          </ac:cxnSpMkLst>
        </pc:cxnChg>
      </pc:sldChg>
      <pc:sldChg chg="addSp delSp modSp add ord">
        <pc:chgData name="SUTTINEE SAWADSITANG" userId="c09be408-0d21-4eba-93c6-4f7d320a1e42" providerId="ADAL" clId="{C7C89E5F-8C81-40A7-9FA0-D919FF1AF442}" dt="2021-06-08T11:00:59.686" v="1709" actId="20577"/>
        <pc:sldMkLst>
          <pc:docMk/>
          <pc:sldMk cId="1804367596" sldId="274"/>
        </pc:sldMkLst>
        <pc:spChg chg="mod">
          <ac:chgData name="SUTTINEE SAWADSITANG" userId="c09be408-0d21-4eba-93c6-4f7d320a1e42" providerId="ADAL" clId="{C7C89E5F-8C81-40A7-9FA0-D919FF1AF442}" dt="2021-06-08T11:00:59.686" v="1709" actId="20577"/>
          <ac:spMkLst>
            <pc:docMk/>
            <pc:sldMk cId="1804367596" sldId="274"/>
            <ac:spMk id="2" creationId="{00D7A461-AA29-46DB-AA8C-95AA18F09D7E}"/>
          </ac:spMkLst>
        </pc:spChg>
        <pc:spChg chg="mod">
          <ac:chgData name="SUTTINEE SAWADSITANG" userId="c09be408-0d21-4eba-93c6-4f7d320a1e42" providerId="ADAL" clId="{C7C89E5F-8C81-40A7-9FA0-D919FF1AF442}" dt="2021-06-08T10:59:24.570" v="1702" actId="207"/>
          <ac:spMkLst>
            <pc:docMk/>
            <pc:sldMk cId="1804367596" sldId="274"/>
            <ac:spMk id="3" creationId="{35AD382D-4583-4414-AAF0-65D8D60DFE47}"/>
          </ac:spMkLst>
        </pc:spChg>
        <pc:spChg chg="add mod">
          <ac:chgData name="SUTTINEE SAWADSITANG" userId="c09be408-0d21-4eba-93c6-4f7d320a1e42" providerId="ADAL" clId="{C7C89E5F-8C81-40A7-9FA0-D919FF1AF442}" dt="2021-06-08T09:46:07.630" v="1271" actId="164"/>
          <ac:spMkLst>
            <pc:docMk/>
            <pc:sldMk cId="1804367596" sldId="274"/>
            <ac:spMk id="5" creationId="{A9CBAD37-4658-4976-98BE-5548901D5640}"/>
          </ac:spMkLst>
        </pc:spChg>
        <pc:spChg chg="add mod">
          <ac:chgData name="SUTTINEE SAWADSITANG" userId="c09be408-0d21-4eba-93c6-4f7d320a1e42" providerId="ADAL" clId="{C7C89E5F-8C81-40A7-9FA0-D919FF1AF442}" dt="2021-06-08T09:46:07.630" v="1271" actId="164"/>
          <ac:spMkLst>
            <pc:docMk/>
            <pc:sldMk cId="1804367596" sldId="274"/>
            <ac:spMk id="6" creationId="{700E7282-97E1-498D-838F-247F6F887F9F}"/>
          </ac:spMkLst>
        </pc:spChg>
        <pc:spChg chg="add mod">
          <ac:chgData name="SUTTINEE SAWADSITANG" userId="c09be408-0d21-4eba-93c6-4f7d320a1e42" providerId="ADAL" clId="{C7C89E5F-8C81-40A7-9FA0-D919FF1AF442}" dt="2021-06-08T09:46:07.630" v="1271" actId="164"/>
          <ac:spMkLst>
            <pc:docMk/>
            <pc:sldMk cId="1804367596" sldId="274"/>
            <ac:spMk id="7" creationId="{61BF4D4E-6057-414D-9F20-87AEB628D138}"/>
          </ac:spMkLst>
        </pc:spChg>
        <pc:spChg chg="add mod">
          <ac:chgData name="SUTTINEE SAWADSITANG" userId="c09be408-0d21-4eba-93c6-4f7d320a1e42" providerId="ADAL" clId="{C7C89E5F-8C81-40A7-9FA0-D919FF1AF442}" dt="2021-06-08T09:46:07.630" v="1271" actId="164"/>
          <ac:spMkLst>
            <pc:docMk/>
            <pc:sldMk cId="1804367596" sldId="274"/>
            <ac:spMk id="8" creationId="{DC6F215B-A5B2-4691-9379-0556F3138293}"/>
          </ac:spMkLst>
        </pc:spChg>
        <pc:spChg chg="add mod">
          <ac:chgData name="SUTTINEE SAWADSITANG" userId="c09be408-0d21-4eba-93c6-4f7d320a1e42" providerId="ADAL" clId="{C7C89E5F-8C81-40A7-9FA0-D919FF1AF442}" dt="2021-06-08T09:46:07.630" v="1271" actId="164"/>
          <ac:spMkLst>
            <pc:docMk/>
            <pc:sldMk cId="1804367596" sldId="274"/>
            <ac:spMk id="9" creationId="{E66624B5-30BC-480B-8187-60BDE07C379D}"/>
          </ac:spMkLst>
        </pc:spChg>
        <pc:spChg chg="add mod">
          <ac:chgData name="SUTTINEE SAWADSITANG" userId="c09be408-0d21-4eba-93c6-4f7d320a1e42" providerId="ADAL" clId="{C7C89E5F-8C81-40A7-9FA0-D919FF1AF442}" dt="2021-06-08T09:46:07.630" v="1271" actId="164"/>
          <ac:spMkLst>
            <pc:docMk/>
            <pc:sldMk cId="1804367596" sldId="274"/>
            <ac:spMk id="10" creationId="{4F443277-DEE9-4174-A7B3-172380385B4A}"/>
          </ac:spMkLst>
        </pc:spChg>
        <pc:spChg chg="add mod">
          <ac:chgData name="SUTTINEE SAWADSITANG" userId="c09be408-0d21-4eba-93c6-4f7d320a1e42" providerId="ADAL" clId="{C7C89E5F-8C81-40A7-9FA0-D919FF1AF442}" dt="2021-06-08T09:46:07.630" v="1271" actId="164"/>
          <ac:spMkLst>
            <pc:docMk/>
            <pc:sldMk cId="1804367596" sldId="274"/>
            <ac:spMk id="11" creationId="{3B49119D-9D4F-4D73-9B99-AE65E7D7363C}"/>
          </ac:spMkLst>
        </pc:spChg>
        <pc:spChg chg="add mod">
          <ac:chgData name="SUTTINEE SAWADSITANG" userId="c09be408-0d21-4eba-93c6-4f7d320a1e42" providerId="ADAL" clId="{C7C89E5F-8C81-40A7-9FA0-D919FF1AF442}" dt="2021-06-08T09:46:07.630" v="1271" actId="164"/>
          <ac:spMkLst>
            <pc:docMk/>
            <pc:sldMk cId="1804367596" sldId="274"/>
            <ac:spMk id="12" creationId="{6D7280A1-360A-4EA6-ABAC-BB08D29FDADD}"/>
          </ac:spMkLst>
        </pc:spChg>
        <pc:spChg chg="add mod">
          <ac:chgData name="SUTTINEE SAWADSITANG" userId="c09be408-0d21-4eba-93c6-4f7d320a1e42" providerId="ADAL" clId="{C7C89E5F-8C81-40A7-9FA0-D919FF1AF442}" dt="2021-06-08T09:46:07.630" v="1271" actId="164"/>
          <ac:spMkLst>
            <pc:docMk/>
            <pc:sldMk cId="1804367596" sldId="274"/>
            <ac:spMk id="13" creationId="{65BA7DBE-FCA7-45FD-9501-9B84F5BD9E70}"/>
          </ac:spMkLst>
        </pc:spChg>
        <pc:spChg chg="add mod">
          <ac:chgData name="SUTTINEE SAWADSITANG" userId="c09be408-0d21-4eba-93c6-4f7d320a1e42" providerId="ADAL" clId="{C7C89E5F-8C81-40A7-9FA0-D919FF1AF442}" dt="2021-06-08T09:46:07.630" v="1271" actId="164"/>
          <ac:spMkLst>
            <pc:docMk/>
            <pc:sldMk cId="1804367596" sldId="274"/>
            <ac:spMk id="14" creationId="{91C8C5DC-D155-4E27-B94F-A5576B778DF2}"/>
          </ac:spMkLst>
        </pc:spChg>
        <pc:spChg chg="add del">
          <ac:chgData name="SUTTINEE SAWADSITANG" userId="c09be408-0d21-4eba-93c6-4f7d320a1e42" providerId="ADAL" clId="{C7C89E5F-8C81-40A7-9FA0-D919FF1AF442}" dt="2021-06-08T09:46:48.349" v="1310"/>
          <ac:spMkLst>
            <pc:docMk/>
            <pc:sldMk cId="1804367596" sldId="274"/>
            <ac:spMk id="16" creationId="{FF97BE6F-433D-4DC3-BC7D-727C63009128}"/>
          </ac:spMkLst>
        </pc:spChg>
        <pc:grpChg chg="add mod">
          <ac:chgData name="SUTTINEE SAWADSITANG" userId="c09be408-0d21-4eba-93c6-4f7d320a1e42" providerId="ADAL" clId="{C7C89E5F-8C81-40A7-9FA0-D919FF1AF442}" dt="2021-06-08T09:46:10.052" v="1272" actId="1076"/>
          <ac:grpSpMkLst>
            <pc:docMk/>
            <pc:sldMk cId="1804367596" sldId="274"/>
            <ac:grpSpMk id="15" creationId="{A6900703-025D-4828-A315-56A846CB229A}"/>
          </ac:grpSpMkLst>
        </pc:grpChg>
        <pc:picChg chg="add mod">
          <ac:chgData name="SUTTINEE SAWADSITANG" userId="c09be408-0d21-4eba-93c6-4f7d320a1e42" providerId="ADAL" clId="{C7C89E5F-8C81-40A7-9FA0-D919FF1AF442}" dt="2021-06-08T09:46:07.630" v="1271" actId="164"/>
          <ac:picMkLst>
            <pc:docMk/>
            <pc:sldMk cId="1804367596" sldId="274"/>
            <ac:picMk id="4" creationId="{58228050-AE3A-476E-B920-E71CD317A925}"/>
          </ac:picMkLst>
        </pc:picChg>
      </pc:sldChg>
      <pc:sldChg chg="addSp delSp modSp add">
        <pc:chgData name="SUTTINEE SAWADSITANG" userId="c09be408-0d21-4eba-93c6-4f7d320a1e42" providerId="ADAL" clId="{C7C89E5F-8C81-40A7-9FA0-D919FF1AF442}" dt="2021-06-08T09:09:06.475" v="1071" actId="20577"/>
        <pc:sldMkLst>
          <pc:docMk/>
          <pc:sldMk cId="166203853" sldId="275"/>
        </pc:sldMkLst>
        <pc:spChg chg="del">
          <ac:chgData name="SUTTINEE SAWADSITANG" userId="c09be408-0d21-4eba-93c6-4f7d320a1e42" providerId="ADAL" clId="{C7C89E5F-8C81-40A7-9FA0-D919FF1AF442}" dt="2021-06-08T09:08:57.395" v="1048"/>
          <ac:spMkLst>
            <pc:docMk/>
            <pc:sldMk cId="166203853" sldId="275"/>
            <ac:spMk id="2" creationId="{74C899CD-2CE1-4D55-9D43-364CD18980D6}"/>
          </ac:spMkLst>
        </pc:spChg>
        <pc:spChg chg="del">
          <ac:chgData name="SUTTINEE SAWADSITANG" userId="c09be408-0d21-4eba-93c6-4f7d320a1e42" providerId="ADAL" clId="{C7C89E5F-8C81-40A7-9FA0-D919FF1AF442}" dt="2021-06-08T09:08:57.395" v="1048"/>
          <ac:spMkLst>
            <pc:docMk/>
            <pc:sldMk cId="166203853" sldId="275"/>
            <ac:spMk id="3" creationId="{76858606-A370-44FE-8A47-7B33EDA95F5E}"/>
          </ac:spMkLst>
        </pc:spChg>
        <pc:spChg chg="add mod">
          <ac:chgData name="SUTTINEE SAWADSITANG" userId="c09be408-0d21-4eba-93c6-4f7d320a1e42" providerId="ADAL" clId="{C7C89E5F-8C81-40A7-9FA0-D919FF1AF442}" dt="2021-06-08T09:09:06.475" v="1071" actId="20577"/>
          <ac:spMkLst>
            <pc:docMk/>
            <pc:sldMk cId="166203853" sldId="275"/>
            <ac:spMk id="4" creationId="{C9B44580-5E06-4BB1-B727-EE93ABCA8214}"/>
          </ac:spMkLst>
        </pc:spChg>
        <pc:spChg chg="add mod">
          <ac:chgData name="SUTTINEE SAWADSITANG" userId="c09be408-0d21-4eba-93c6-4f7d320a1e42" providerId="ADAL" clId="{C7C89E5F-8C81-40A7-9FA0-D919FF1AF442}" dt="2021-06-08T09:08:57.395" v="1048"/>
          <ac:spMkLst>
            <pc:docMk/>
            <pc:sldMk cId="166203853" sldId="275"/>
            <ac:spMk id="5" creationId="{E6F20510-EF3A-4F92-B602-B012E778BDEC}"/>
          </ac:spMkLst>
        </pc:spChg>
      </pc:sldChg>
      <pc:sldChg chg="addSp delSp modSp add">
        <pc:chgData name="SUTTINEE SAWADSITANG" userId="c09be408-0d21-4eba-93c6-4f7d320a1e42" providerId="ADAL" clId="{C7C89E5F-8C81-40A7-9FA0-D919FF1AF442}" dt="2021-06-08T09:42:37.397" v="1250" actId="20577"/>
        <pc:sldMkLst>
          <pc:docMk/>
          <pc:sldMk cId="2088928852" sldId="276"/>
        </pc:sldMkLst>
        <pc:spChg chg="mod">
          <ac:chgData name="SUTTINEE SAWADSITANG" userId="c09be408-0d21-4eba-93c6-4f7d320a1e42" providerId="ADAL" clId="{C7C89E5F-8C81-40A7-9FA0-D919FF1AF442}" dt="2021-06-08T09:39:03.787" v="1094" actId="20577"/>
          <ac:spMkLst>
            <pc:docMk/>
            <pc:sldMk cId="2088928852" sldId="276"/>
            <ac:spMk id="2" creationId="{874FD87A-22C0-4F83-A0DE-BC0D6CD2A9E3}"/>
          </ac:spMkLst>
        </pc:spChg>
        <pc:spChg chg="del">
          <ac:chgData name="SUTTINEE SAWADSITANG" userId="c09be408-0d21-4eba-93c6-4f7d320a1e42" providerId="ADAL" clId="{C7C89E5F-8C81-40A7-9FA0-D919FF1AF442}" dt="2021-06-08T09:39:20.860" v="1102" actId="478"/>
          <ac:spMkLst>
            <pc:docMk/>
            <pc:sldMk cId="2088928852" sldId="276"/>
            <ac:spMk id="3" creationId="{C71DE547-E357-4784-87EC-B37CB573A618}"/>
          </ac:spMkLst>
        </pc:spChg>
        <pc:spChg chg="add mod">
          <ac:chgData name="SUTTINEE SAWADSITANG" userId="c09be408-0d21-4eba-93c6-4f7d320a1e42" providerId="ADAL" clId="{C7C89E5F-8C81-40A7-9FA0-D919FF1AF442}" dt="2021-06-08T09:40:56.109" v="1113" actId="1076"/>
          <ac:spMkLst>
            <pc:docMk/>
            <pc:sldMk cId="2088928852" sldId="276"/>
            <ac:spMk id="4" creationId="{723C5A6A-84B5-47C5-A93A-B162AD5FA7E2}"/>
          </ac:spMkLst>
        </pc:spChg>
        <pc:spChg chg="add mod">
          <ac:chgData name="SUTTINEE SAWADSITANG" userId="c09be408-0d21-4eba-93c6-4f7d320a1e42" providerId="ADAL" clId="{C7C89E5F-8C81-40A7-9FA0-D919FF1AF442}" dt="2021-06-08T09:42:37.397" v="1250" actId="20577"/>
          <ac:spMkLst>
            <pc:docMk/>
            <pc:sldMk cId="2088928852" sldId="276"/>
            <ac:spMk id="5" creationId="{9697A67B-CB40-4810-884E-922C80F65861}"/>
          </ac:spMkLst>
        </pc:spChg>
      </pc:sldChg>
      <pc:sldChg chg="addSp delSp modSp add">
        <pc:chgData name="SUTTINEE SAWADSITANG" userId="c09be408-0d21-4eba-93c6-4f7d320a1e42" providerId="ADAL" clId="{C7C89E5F-8C81-40A7-9FA0-D919FF1AF442}" dt="2021-06-08T10:58:30.769" v="1687"/>
        <pc:sldMkLst>
          <pc:docMk/>
          <pc:sldMk cId="1772870060" sldId="277"/>
        </pc:sldMkLst>
        <pc:spChg chg="mod">
          <ac:chgData name="SUTTINEE SAWADSITANG" userId="c09be408-0d21-4eba-93c6-4f7d320a1e42" providerId="ADAL" clId="{C7C89E5F-8C81-40A7-9FA0-D919FF1AF442}" dt="2021-06-08T10:56:25.113" v="1601" actId="20577"/>
          <ac:spMkLst>
            <pc:docMk/>
            <pc:sldMk cId="1772870060" sldId="277"/>
            <ac:spMk id="2" creationId="{CD380898-73F4-4F72-AE94-445742C152D6}"/>
          </ac:spMkLst>
        </pc:spChg>
        <pc:spChg chg="del">
          <ac:chgData name="SUTTINEE SAWADSITANG" userId="c09be408-0d21-4eba-93c6-4f7d320a1e42" providerId="ADAL" clId="{C7C89E5F-8C81-40A7-9FA0-D919FF1AF442}" dt="2021-06-08T10:56:34.277" v="1603" actId="478"/>
          <ac:spMkLst>
            <pc:docMk/>
            <pc:sldMk cId="1772870060" sldId="277"/>
            <ac:spMk id="3" creationId="{7613733D-7470-453B-9030-4E0D10DFC59A}"/>
          </ac:spMkLst>
        </pc:spChg>
        <pc:spChg chg="add mod">
          <ac:chgData name="SUTTINEE SAWADSITANG" userId="c09be408-0d21-4eba-93c6-4f7d320a1e42" providerId="ADAL" clId="{C7C89E5F-8C81-40A7-9FA0-D919FF1AF442}" dt="2021-06-08T10:57:41.017" v="1670" actId="1076"/>
          <ac:spMkLst>
            <pc:docMk/>
            <pc:sldMk cId="1772870060" sldId="277"/>
            <ac:spMk id="4" creationId="{A5A4F74D-1939-43C7-A743-997609673B99}"/>
          </ac:spMkLst>
        </pc:spChg>
        <pc:spChg chg="add mod">
          <ac:chgData name="SUTTINEE SAWADSITANG" userId="c09be408-0d21-4eba-93c6-4f7d320a1e42" providerId="ADAL" clId="{C7C89E5F-8C81-40A7-9FA0-D919FF1AF442}" dt="2021-06-08T10:58:25.705" v="1686" actId="1076"/>
          <ac:spMkLst>
            <pc:docMk/>
            <pc:sldMk cId="1772870060" sldId="277"/>
            <ac:spMk id="5" creationId="{12ACED71-4E2C-4AA2-930B-8BA9AD105F56}"/>
          </ac:spMkLst>
        </pc:spChg>
        <pc:grpChg chg="add">
          <ac:chgData name="SUTTINEE SAWADSITANG" userId="c09be408-0d21-4eba-93c6-4f7d320a1e42" providerId="ADAL" clId="{C7C89E5F-8C81-40A7-9FA0-D919FF1AF442}" dt="2021-06-08T10:58:30.769" v="1687"/>
          <ac:grpSpMkLst>
            <pc:docMk/>
            <pc:sldMk cId="1772870060" sldId="277"/>
            <ac:grpSpMk id="6" creationId="{1F91F18D-5D82-4472-A1FE-4D32AEA832B4}"/>
          </ac:grpSpMkLst>
        </pc:grpChg>
      </pc:sldChg>
      <pc:sldChg chg="addSp modSp add ord">
        <pc:chgData name="SUTTINEE SAWADSITANG" userId="c09be408-0d21-4eba-93c6-4f7d320a1e42" providerId="ADAL" clId="{C7C89E5F-8C81-40A7-9FA0-D919FF1AF442}" dt="2021-06-08T10:58:05.488" v="1678" actId="1076"/>
        <pc:sldMkLst>
          <pc:docMk/>
          <pc:sldMk cId="486074502" sldId="278"/>
        </pc:sldMkLst>
        <pc:spChg chg="mod">
          <ac:chgData name="SUTTINEE SAWADSITANG" userId="c09be408-0d21-4eba-93c6-4f7d320a1e42" providerId="ADAL" clId="{C7C89E5F-8C81-40A7-9FA0-D919FF1AF442}" dt="2021-06-08T10:56:45.671" v="1612" actId="20577"/>
          <ac:spMkLst>
            <pc:docMk/>
            <pc:sldMk cId="486074502" sldId="278"/>
            <ac:spMk id="2" creationId="{CD380898-73F4-4F72-AE94-445742C152D6}"/>
          </ac:spMkLst>
        </pc:spChg>
        <pc:spChg chg="add mod">
          <ac:chgData name="SUTTINEE SAWADSITANG" userId="c09be408-0d21-4eba-93c6-4f7d320a1e42" providerId="ADAL" clId="{C7C89E5F-8C81-40A7-9FA0-D919FF1AF442}" dt="2021-06-08T10:58:05.488" v="1678" actId="1076"/>
          <ac:spMkLst>
            <pc:docMk/>
            <pc:sldMk cId="486074502" sldId="278"/>
            <ac:spMk id="3" creationId="{B09A1D6A-BDAB-4E1E-91FC-51D02B912624}"/>
          </ac:spMkLst>
        </pc:spChg>
        <pc:spChg chg="mod">
          <ac:chgData name="SUTTINEE SAWADSITANG" userId="c09be408-0d21-4eba-93c6-4f7d320a1e42" providerId="ADAL" clId="{C7C89E5F-8C81-40A7-9FA0-D919FF1AF442}" dt="2021-06-08T10:57:37.401" v="1669" actId="1076"/>
          <ac:spMkLst>
            <pc:docMk/>
            <pc:sldMk cId="486074502" sldId="278"/>
            <ac:spMk id="4" creationId="{A5A4F74D-1939-43C7-A743-997609673B99}"/>
          </ac:spMkLst>
        </pc:spChg>
        <pc:grpChg chg="add mod">
          <ac:chgData name="SUTTINEE SAWADSITANG" userId="c09be408-0d21-4eba-93c6-4f7d320a1e42" providerId="ADAL" clId="{C7C89E5F-8C81-40A7-9FA0-D919FF1AF442}" dt="2021-06-08T10:57:50.697" v="1672" actId="1076"/>
          <ac:grpSpMkLst>
            <pc:docMk/>
            <pc:sldMk cId="486074502" sldId="278"/>
            <ac:grpSpMk id="5" creationId="{00CFAACF-70E2-4559-A160-CA2CA813F7A3}"/>
          </ac:grpSpMkLst>
        </pc:grpChg>
      </pc:sldChg>
      <pc:sldChg chg="addSp modSp add">
        <pc:chgData name="SUTTINEE SAWADSITANG" userId="c09be408-0d21-4eba-93c6-4f7d320a1e42" providerId="ADAL" clId="{C7C89E5F-8C81-40A7-9FA0-D919FF1AF442}" dt="2021-06-08T10:58:56.345" v="1699" actId="1076"/>
        <pc:sldMkLst>
          <pc:docMk/>
          <pc:sldMk cId="3349604935" sldId="279"/>
        </pc:sldMkLst>
        <pc:spChg chg="mod">
          <ac:chgData name="SUTTINEE SAWADSITANG" userId="c09be408-0d21-4eba-93c6-4f7d320a1e42" providerId="ADAL" clId="{C7C89E5F-8C81-40A7-9FA0-D919FF1AF442}" dt="2021-06-08T10:57:08.550" v="1642" actId="20577"/>
          <ac:spMkLst>
            <pc:docMk/>
            <pc:sldMk cId="3349604935" sldId="279"/>
            <ac:spMk id="2" creationId="{CD380898-73F4-4F72-AE94-445742C152D6}"/>
          </ac:spMkLst>
        </pc:spChg>
        <pc:spChg chg="add mod">
          <ac:chgData name="SUTTINEE SAWADSITANG" userId="c09be408-0d21-4eba-93c6-4f7d320a1e42" providerId="ADAL" clId="{C7C89E5F-8C81-40A7-9FA0-D919FF1AF442}" dt="2021-06-08T10:58:56.345" v="1699" actId="1076"/>
          <ac:spMkLst>
            <pc:docMk/>
            <pc:sldMk cId="3349604935" sldId="279"/>
            <ac:spMk id="3" creationId="{CD4703F7-9645-4595-8BE5-0907A82A5074}"/>
          </ac:spMkLst>
        </pc:spChg>
        <pc:spChg chg="mod">
          <ac:chgData name="SUTTINEE SAWADSITANG" userId="c09be408-0d21-4eba-93c6-4f7d320a1e42" providerId="ADAL" clId="{C7C89E5F-8C81-40A7-9FA0-D919FF1AF442}" dt="2021-06-08T10:58:43.616" v="1696" actId="20577"/>
          <ac:spMkLst>
            <pc:docMk/>
            <pc:sldMk cId="3349604935" sldId="279"/>
            <ac:spMk id="4" creationId="{A5A4F74D-1939-43C7-A743-997609673B99}"/>
          </ac:spMkLst>
        </pc:spChg>
        <pc:grpChg chg="add mod">
          <ac:chgData name="SUTTINEE SAWADSITANG" userId="c09be408-0d21-4eba-93c6-4f7d320a1e42" providerId="ADAL" clId="{C7C89E5F-8C81-40A7-9FA0-D919FF1AF442}" dt="2021-06-08T10:58:50.933" v="1698" actId="1076"/>
          <ac:grpSpMkLst>
            <pc:docMk/>
            <pc:sldMk cId="3349604935" sldId="279"/>
            <ac:grpSpMk id="5" creationId="{CFF7380D-FA0A-4BB6-83D9-130FE7EECE3C}"/>
          </ac:grpSpMkLst>
        </pc:grpChg>
      </pc:sldChg>
      <pc:sldChg chg="modSp add">
        <pc:chgData name="SUTTINEE SAWADSITANG" userId="c09be408-0d21-4eba-93c6-4f7d320a1e42" providerId="ADAL" clId="{C7C89E5F-8C81-40A7-9FA0-D919FF1AF442}" dt="2021-06-08T11:01:17.254" v="1722" actId="20577"/>
        <pc:sldMkLst>
          <pc:docMk/>
          <pc:sldMk cId="1490446632" sldId="280"/>
        </pc:sldMkLst>
        <pc:spChg chg="mod">
          <ac:chgData name="SUTTINEE SAWADSITANG" userId="c09be408-0d21-4eba-93c6-4f7d320a1e42" providerId="ADAL" clId="{C7C89E5F-8C81-40A7-9FA0-D919FF1AF442}" dt="2021-06-08T11:01:12.738" v="1721" actId="20577"/>
          <ac:spMkLst>
            <pc:docMk/>
            <pc:sldMk cId="1490446632" sldId="280"/>
            <ac:spMk id="2" creationId="{00D7A461-AA29-46DB-AA8C-95AA18F09D7E}"/>
          </ac:spMkLst>
        </pc:spChg>
        <pc:spChg chg="mod">
          <ac:chgData name="SUTTINEE SAWADSITANG" userId="c09be408-0d21-4eba-93c6-4f7d320a1e42" providerId="ADAL" clId="{C7C89E5F-8C81-40A7-9FA0-D919FF1AF442}" dt="2021-06-08T11:01:17.254" v="1722" actId="20577"/>
          <ac:spMkLst>
            <pc:docMk/>
            <pc:sldMk cId="1490446632" sldId="280"/>
            <ac:spMk id="3" creationId="{35AD382D-4583-4414-AAF0-65D8D60DFE47}"/>
          </ac:spMkLst>
        </pc:spChg>
      </pc:sldChg>
      <pc:sldChg chg="addSp modSp add">
        <pc:chgData name="SUTTINEE SAWADSITANG" userId="c09be408-0d21-4eba-93c6-4f7d320a1e42" providerId="ADAL" clId="{C7C89E5F-8C81-40A7-9FA0-D919FF1AF442}" dt="2021-06-08T11:03:36.203" v="1749" actId="14100"/>
        <pc:sldMkLst>
          <pc:docMk/>
          <pc:sldMk cId="547309393" sldId="281"/>
        </pc:sldMkLst>
        <pc:spChg chg="mod">
          <ac:chgData name="SUTTINEE SAWADSITANG" userId="c09be408-0d21-4eba-93c6-4f7d320a1e42" providerId="ADAL" clId="{C7C89E5F-8C81-40A7-9FA0-D919FF1AF442}" dt="2021-06-08T11:02:45.894" v="1743" actId="20577"/>
          <ac:spMkLst>
            <pc:docMk/>
            <pc:sldMk cId="547309393" sldId="281"/>
            <ac:spMk id="2" creationId="{CC4C9D24-43D4-4D54-9AE7-2E69BCD216E0}"/>
          </ac:spMkLst>
        </pc:spChg>
        <pc:spChg chg="add mod">
          <ac:chgData name="SUTTINEE SAWADSITANG" userId="c09be408-0d21-4eba-93c6-4f7d320a1e42" providerId="ADAL" clId="{C7C89E5F-8C81-40A7-9FA0-D919FF1AF442}" dt="2021-06-08T11:03:36.203" v="1749" actId="14100"/>
          <ac:spMkLst>
            <pc:docMk/>
            <pc:sldMk cId="547309393" sldId="281"/>
            <ac:spMk id="4" creationId="{1D8C1AB2-7E84-4D74-B2BF-C29867465A71}"/>
          </ac:spMkLst>
        </pc:spChg>
      </pc:sldChg>
      <pc:sldChg chg="add del">
        <pc:chgData name="SUTTINEE SAWADSITANG" userId="c09be408-0d21-4eba-93c6-4f7d320a1e42" providerId="ADAL" clId="{C7C89E5F-8C81-40A7-9FA0-D919FF1AF442}" dt="2021-06-08T11:06:23.954" v="1751" actId="2696"/>
        <pc:sldMkLst>
          <pc:docMk/>
          <pc:sldMk cId="1590284490" sldId="282"/>
        </pc:sldMkLst>
      </pc:sldChg>
      <pc:sldChg chg="add del">
        <pc:chgData name="SUTTINEE SAWADSITANG" userId="c09be408-0d21-4eba-93c6-4f7d320a1e42" providerId="ADAL" clId="{C7C89E5F-8C81-40A7-9FA0-D919FF1AF442}" dt="2021-06-08T11:06:30.254" v="1754" actId="2696"/>
        <pc:sldMkLst>
          <pc:docMk/>
          <pc:sldMk cId="1909750873" sldId="282"/>
        </pc:sldMkLst>
      </pc:sldChg>
      <pc:sldChg chg="addSp delSp modSp add delAnim modAnim">
        <pc:chgData name="SUTTINEE SAWADSITANG" userId="c09be408-0d21-4eba-93c6-4f7d320a1e42" providerId="ADAL" clId="{C7C89E5F-8C81-40A7-9FA0-D919FF1AF442}" dt="2021-06-08T11:07:16.118" v="1784" actId="1076"/>
        <pc:sldMkLst>
          <pc:docMk/>
          <pc:sldMk cId="2382852164" sldId="283"/>
        </pc:sldMkLst>
        <pc:spChg chg="add mod">
          <ac:chgData name="SUTTINEE SAWADSITANG" userId="c09be408-0d21-4eba-93c6-4f7d320a1e42" providerId="ADAL" clId="{C7C89E5F-8C81-40A7-9FA0-D919FF1AF442}" dt="2021-06-08T11:06:52.353" v="1763"/>
          <ac:spMkLst>
            <pc:docMk/>
            <pc:sldMk cId="2382852164" sldId="283"/>
            <ac:spMk id="3" creationId="{726FC118-409C-4E39-BA87-D7CFF8C3CBE7}"/>
          </ac:spMkLst>
        </pc:spChg>
        <pc:spChg chg="mod">
          <ac:chgData name="SUTTINEE SAWADSITANG" userId="c09be408-0d21-4eba-93c6-4f7d320a1e42" providerId="ADAL" clId="{C7C89E5F-8C81-40A7-9FA0-D919FF1AF442}" dt="2021-06-08T11:07:16.118" v="1784" actId="1076"/>
          <ac:spMkLst>
            <pc:docMk/>
            <pc:sldMk cId="2382852164" sldId="283"/>
            <ac:spMk id="6" creationId="{6AE2C530-897F-461D-97F2-7E1765040E74}"/>
          </ac:spMkLst>
        </pc:spChg>
        <pc:spChg chg="del">
          <ac:chgData name="SUTTINEE SAWADSITANG" userId="c09be408-0d21-4eba-93c6-4f7d320a1e42" providerId="ADAL" clId="{C7C89E5F-8C81-40A7-9FA0-D919FF1AF442}" dt="2021-06-08T11:06:38.196" v="1759" actId="478"/>
          <ac:spMkLst>
            <pc:docMk/>
            <pc:sldMk cId="2382852164" sldId="283"/>
            <ac:spMk id="7" creationId="{BECB9F27-4424-4781-98E6-4C0AE5A651A7}"/>
          </ac:spMkLst>
        </pc:spChg>
        <pc:spChg chg="del">
          <ac:chgData name="SUTTINEE SAWADSITANG" userId="c09be408-0d21-4eba-93c6-4f7d320a1e42" providerId="ADAL" clId="{C7C89E5F-8C81-40A7-9FA0-D919FF1AF442}" dt="2021-06-08T11:06:34.057" v="1755" actId="478"/>
          <ac:spMkLst>
            <pc:docMk/>
            <pc:sldMk cId="2382852164" sldId="283"/>
            <ac:spMk id="12" creationId="{3B399D66-B09E-4152-9AC0-D2EFA68405FC}"/>
          </ac:spMkLst>
        </pc:spChg>
        <pc:cxnChg chg="del">
          <ac:chgData name="SUTTINEE SAWADSITANG" userId="c09be408-0d21-4eba-93c6-4f7d320a1e42" providerId="ADAL" clId="{C7C89E5F-8C81-40A7-9FA0-D919FF1AF442}" dt="2021-06-08T11:06:35.509" v="1757" actId="478"/>
          <ac:cxnSpMkLst>
            <pc:docMk/>
            <pc:sldMk cId="2382852164" sldId="283"/>
            <ac:cxnSpMk id="9" creationId="{5706D803-0F76-4FA3-879D-FD660582EBA8}"/>
          </ac:cxnSpMkLst>
        </pc:cxnChg>
      </pc:sldChg>
    </pc:docChg>
  </pc:docChgLst>
  <pc:docChgLst>
    <pc:chgData name="SUTTINEE SAWADSITANG" userId="c09be408-0d21-4eba-93c6-4f7d320a1e42" providerId="ADAL" clId="{DECCB0D9-BA8E-1540-9EB9-D54E9BA7EA96}"/>
    <pc:docChg chg="undo custSel addSld delSld modSld sldOrd">
      <pc:chgData name="SUTTINEE SAWADSITANG" userId="c09be408-0d21-4eba-93c6-4f7d320a1e42" providerId="ADAL" clId="{DECCB0D9-BA8E-1540-9EB9-D54E9BA7EA96}" dt="2021-06-08T15:25:47.337" v="145" actId="20578"/>
      <pc:docMkLst>
        <pc:docMk/>
      </pc:docMkLst>
      <pc:sldChg chg="modSp mod">
        <pc:chgData name="SUTTINEE SAWADSITANG" userId="c09be408-0d21-4eba-93c6-4f7d320a1e42" providerId="ADAL" clId="{DECCB0D9-BA8E-1540-9EB9-D54E9BA7EA96}" dt="2021-06-08T15:14:16.058" v="142" actId="20577"/>
        <pc:sldMkLst>
          <pc:docMk/>
          <pc:sldMk cId="1804367596" sldId="274"/>
        </pc:sldMkLst>
        <pc:spChg chg="mod">
          <ac:chgData name="SUTTINEE SAWADSITANG" userId="c09be408-0d21-4eba-93c6-4f7d320a1e42" providerId="ADAL" clId="{DECCB0D9-BA8E-1540-9EB9-D54E9BA7EA96}" dt="2021-06-08T15:14:16.058" v="142" actId="20577"/>
          <ac:spMkLst>
            <pc:docMk/>
            <pc:sldMk cId="1804367596" sldId="274"/>
            <ac:spMk id="3" creationId="{35AD382D-4583-4414-AAF0-65D8D60DFE47}"/>
          </ac:spMkLst>
        </pc:spChg>
      </pc:sldChg>
      <pc:sldChg chg="addSp delSp modSp mod ord modAnim">
        <pc:chgData name="SUTTINEE SAWADSITANG" userId="c09be408-0d21-4eba-93c6-4f7d320a1e42" providerId="ADAL" clId="{DECCB0D9-BA8E-1540-9EB9-D54E9BA7EA96}" dt="2021-06-08T15:25:47.337" v="145" actId="20578"/>
        <pc:sldMkLst>
          <pc:docMk/>
          <pc:sldMk cId="1490446632" sldId="280"/>
        </pc:sldMkLst>
        <pc:spChg chg="mod">
          <ac:chgData name="SUTTINEE SAWADSITANG" userId="c09be408-0d21-4eba-93c6-4f7d320a1e42" providerId="ADAL" clId="{DECCB0D9-BA8E-1540-9EB9-D54E9BA7EA96}" dt="2021-06-08T15:01:38.474" v="21" actId="20577"/>
          <ac:spMkLst>
            <pc:docMk/>
            <pc:sldMk cId="1490446632" sldId="280"/>
            <ac:spMk id="3" creationId="{35AD382D-4583-4414-AAF0-65D8D60DFE47}"/>
          </ac:spMkLst>
        </pc:spChg>
        <pc:spChg chg="add mod">
          <ac:chgData name="SUTTINEE SAWADSITANG" userId="c09be408-0d21-4eba-93c6-4f7d320a1e42" providerId="ADAL" clId="{DECCB0D9-BA8E-1540-9EB9-D54E9BA7EA96}" dt="2021-06-08T15:02:13.613" v="57" actId="1076"/>
          <ac:spMkLst>
            <pc:docMk/>
            <pc:sldMk cId="1490446632" sldId="280"/>
            <ac:spMk id="16" creationId="{D78A61CD-2A0D-2640-8185-86F95A5F0965}"/>
          </ac:spMkLst>
        </pc:spChg>
        <pc:spChg chg="add mod">
          <ac:chgData name="SUTTINEE SAWADSITANG" userId="c09be408-0d21-4eba-93c6-4f7d320a1e42" providerId="ADAL" clId="{DECCB0D9-BA8E-1540-9EB9-D54E9BA7EA96}" dt="2021-06-08T15:02:44.642" v="62" actId="1076"/>
          <ac:spMkLst>
            <pc:docMk/>
            <pc:sldMk cId="1490446632" sldId="280"/>
            <ac:spMk id="17" creationId="{022FD9E6-A20E-0144-A3B0-33C92D189FBB}"/>
          </ac:spMkLst>
        </pc:spChg>
        <pc:spChg chg="mod">
          <ac:chgData name="SUTTINEE SAWADSITANG" userId="c09be408-0d21-4eba-93c6-4f7d320a1e42" providerId="ADAL" clId="{DECCB0D9-BA8E-1540-9EB9-D54E9BA7EA96}" dt="2021-06-08T15:04:51.584" v="82"/>
          <ac:spMkLst>
            <pc:docMk/>
            <pc:sldMk cId="1490446632" sldId="280"/>
            <ac:spMk id="20" creationId="{8B4CC2F7-1B96-2645-8D89-68D5CC1A7D73}"/>
          </ac:spMkLst>
        </pc:spChg>
        <pc:spChg chg="mod">
          <ac:chgData name="SUTTINEE SAWADSITANG" userId="c09be408-0d21-4eba-93c6-4f7d320a1e42" providerId="ADAL" clId="{DECCB0D9-BA8E-1540-9EB9-D54E9BA7EA96}" dt="2021-06-08T15:04:51.584" v="82"/>
          <ac:spMkLst>
            <pc:docMk/>
            <pc:sldMk cId="1490446632" sldId="280"/>
            <ac:spMk id="21" creationId="{DA6DF03C-3C91-A449-ABD2-BB704DB32865}"/>
          </ac:spMkLst>
        </pc:spChg>
        <pc:spChg chg="mod">
          <ac:chgData name="SUTTINEE SAWADSITANG" userId="c09be408-0d21-4eba-93c6-4f7d320a1e42" providerId="ADAL" clId="{DECCB0D9-BA8E-1540-9EB9-D54E9BA7EA96}" dt="2021-06-08T15:04:51.584" v="82"/>
          <ac:spMkLst>
            <pc:docMk/>
            <pc:sldMk cId="1490446632" sldId="280"/>
            <ac:spMk id="22" creationId="{AFF149C7-C685-8D4B-B966-883FE7213C50}"/>
          </ac:spMkLst>
        </pc:spChg>
        <pc:spChg chg="mod">
          <ac:chgData name="SUTTINEE SAWADSITANG" userId="c09be408-0d21-4eba-93c6-4f7d320a1e42" providerId="ADAL" clId="{DECCB0D9-BA8E-1540-9EB9-D54E9BA7EA96}" dt="2021-06-08T15:04:51.584" v="82"/>
          <ac:spMkLst>
            <pc:docMk/>
            <pc:sldMk cId="1490446632" sldId="280"/>
            <ac:spMk id="23" creationId="{DFD063EB-2CEA-C545-A1A1-F6242FF0EB00}"/>
          </ac:spMkLst>
        </pc:spChg>
        <pc:spChg chg="mod">
          <ac:chgData name="SUTTINEE SAWADSITANG" userId="c09be408-0d21-4eba-93c6-4f7d320a1e42" providerId="ADAL" clId="{DECCB0D9-BA8E-1540-9EB9-D54E9BA7EA96}" dt="2021-06-08T15:04:51.584" v="82"/>
          <ac:spMkLst>
            <pc:docMk/>
            <pc:sldMk cId="1490446632" sldId="280"/>
            <ac:spMk id="24" creationId="{49ACA40A-6F19-814C-AB96-1B9DA5C7D135}"/>
          </ac:spMkLst>
        </pc:spChg>
        <pc:spChg chg="mod">
          <ac:chgData name="SUTTINEE SAWADSITANG" userId="c09be408-0d21-4eba-93c6-4f7d320a1e42" providerId="ADAL" clId="{DECCB0D9-BA8E-1540-9EB9-D54E9BA7EA96}" dt="2021-06-08T15:04:51.584" v="82"/>
          <ac:spMkLst>
            <pc:docMk/>
            <pc:sldMk cId="1490446632" sldId="280"/>
            <ac:spMk id="25" creationId="{6B7030BC-C4D1-6640-B984-93FB0D56A654}"/>
          </ac:spMkLst>
        </pc:spChg>
        <pc:spChg chg="mod">
          <ac:chgData name="SUTTINEE SAWADSITANG" userId="c09be408-0d21-4eba-93c6-4f7d320a1e42" providerId="ADAL" clId="{DECCB0D9-BA8E-1540-9EB9-D54E9BA7EA96}" dt="2021-06-08T15:04:51.584" v="82"/>
          <ac:spMkLst>
            <pc:docMk/>
            <pc:sldMk cId="1490446632" sldId="280"/>
            <ac:spMk id="26" creationId="{73C5A708-E620-CF44-8B43-7FBD3428FD66}"/>
          </ac:spMkLst>
        </pc:spChg>
        <pc:spChg chg="mod">
          <ac:chgData name="SUTTINEE SAWADSITANG" userId="c09be408-0d21-4eba-93c6-4f7d320a1e42" providerId="ADAL" clId="{DECCB0D9-BA8E-1540-9EB9-D54E9BA7EA96}" dt="2021-06-08T15:04:51.584" v="82"/>
          <ac:spMkLst>
            <pc:docMk/>
            <pc:sldMk cId="1490446632" sldId="280"/>
            <ac:spMk id="27" creationId="{662D6100-107B-EF41-A744-925B706A66EF}"/>
          </ac:spMkLst>
        </pc:spChg>
        <pc:spChg chg="mod">
          <ac:chgData name="SUTTINEE SAWADSITANG" userId="c09be408-0d21-4eba-93c6-4f7d320a1e42" providerId="ADAL" clId="{DECCB0D9-BA8E-1540-9EB9-D54E9BA7EA96}" dt="2021-06-08T15:04:51.584" v="82"/>
          <ac:spMkLst>
            <pc:docMk/>
            <pc:sldMk cId="1490446632" sldId="280"/>
            <ac:spMk id="28" creationId="{FFC0FE37-B6B2-024E-929E-0FDC6ED451B9}"/>
          </ac:spMkLst>
        </pc:spChg>
        <pc:spChg chg="mod">
          <ac:chgData name="SUTTINEE SAWADSITANG" userId="c09be408-0d21-4eba-93c6-4f7d320a1e42" providerId="ADAL" clId="{DECCB0D9-BA8E-1540-9EB9-D54E9BA7EA96}" dt="2021-06-08T15:04:51.584" v="82"/>
          <ac:spMkLst>
            <pc:docMk/>
            <pc:sldMk cId="1490446632" sldId="280"/>
            <ac:spMk id="29" creationId="{27BC5A8B-DB7F-F84C-9B02-71D41D8EC248}"/>
          </ac:spMkLst>
        </pc:spChg>
        <pc:spChg chg="mod">
          <ac:chgData name="SUTTINEE SAWADSITANG" userId="c09be408-0d21-4eba-93c6-4f7d320a1e42" providerId="ADAL" clId="{DECCB0D9-BA8E-1540-9EB9-D54E9BA7EA96}" dt="2021-06-08T15:05:38.823" v="91"/>
          <ac:spMkLst>
            <pc:docMk/>
            <pc:sldMk cId="1490446632" sldId="280"/>
            <ac:spMk id="32" creationId="{9355654D-D41F-9345-89CB-D4962F27D3CA}"/>
          </ac:spMkLst>
        </pc:spChg>
        <pc:spChg chg="mod">
          <ac:chgData name="SUTTINEE SAWADSITANG" userId="c09be408-0d21-4eba-93c6-4f7d320a1e42" providerId="ADAL" clId="{DECCB0D9-BA8E-1540-9EB9-D54E9BA7EA96}" dt="2021-06-08T15:05:38.823" v="91"/>
          <ac:spMkLst>
            <pc:docMk/>
            <pc:sldMk cId="1490446632" sldId="280"/>
            <ac:spMk id="33" creationId="{6156FB6E-4E5A-3D4B-95FE-28B5852B14ED}"/>
          </ac:spMkLst>
        </pc:spChg>
        <pc:spChg chg="mod">
          <ac:chgData name="SUTTINEE SAWADSITANG" userId="c09be408-0d21-4eba-93c6-4f7d320a1e42" providerId="ADAL" clId="{DECCB0D9-BA8E-1540-9EB9-D54E9BA7EA96}" dt="2021-06-08T15:05:38.823" v="91"/>
          <ac:spMkLst>
            <pc:docMk/>
            <pc:sldMk cId="1490446632" sldId="280"/>
            <ac:spMk id="34" creationId="{0DB76783-80A0-044D-99E0-1DDBC3212EF3}"/>
          </ac:spMkLst>
        </pc:spChg>
        <pc:spChg chg="mod">
          <ac:chgData name="SUTTINEE SAWADSITANG" userId="c09be408-0d21-4eba-93c6-4f7d320a1e42" providerId="ADAL" clId="{DECCB0D9-BA8E-1540-9EB9-D54E9BA7EA96}" dt="2021-06-08T15:05:38.823" v="91"/>
          <ac:spMkLst>
            <pc:docMk/>
            <pc:sldMk cId="1490446632" sldId="280"/>
            <ac:spMk id="35" creationId="{C731BFB0-53D1-2E4C-B3B4-D140D5B4DE5E}"/>
          </ac:spMkLst>
        </pc:spChg>
        <pc:spChg chg="mod">
          <ac:chgData name="SUTTINEE SAWADSITANG" userId="c09be408-0d21-4eba-93c6-4f7d320a1e42" providerId="ADAL" clId="{DECCB0D9-BA8E-1540-9EB9-D54E9BA7EA96}" dt="2021-06-08T15:05:38.823" v="91"/>
          <ac:spMkLst>
            <pc:docMk/>
            <pc:sldMk cId="1490446632" sldId="280"/>
            <ac:spMk id="36" creationId="{41D0F760-E695-0143-A597-10350C4C5AC9}"/>
          </ac:spMkLst>
        </pc:spChg>
        <pc:spChg chg="mod">
          <ac:chgData name="SUTTINEE SAWADSITANG" userId="c09be408-0d21-4eba-93c6-4f7d320a1e42" providerId="ADAL" clId="{DECCB0D9-BA8E-1540-9EB9-D54E9BA7EA96}" dt="2021-06-08T15:05:38.823" v="91"/>
          <ac:spMkLst>
            <pc:docMk/>
            <pc:sldMk cId="1490446632" sldId="280"/>
            <ac:spMk id="37" creationId="{5B560380-84CA-ED47-8850-2F36C0E3F9C7}"/>
          </ac:spMkLst>
        </pc:spChg>
        <pc:spChg chg="mod">
          <ac:chgData name="SUTTINEE SAWADSITANG" userId="c09be408-0d21-4eba-93c6-4f7d320a1e42" providerId="ADAL" clId="{DECCB0D9-BA8E-1540-9EB9-D54E9BA7EA96}" dt="2021-06-08T15:05:38.823" v="91"/>
          <ac:spMkLst>
            <pc:docMk/>
            <pc:sldMk cId="1490446632" sldId="280"/>
            <ac:spMk id="38" creationId="{CD1A8768-25C0-6041-B1B2-596119901496}"/>
          </ac:spMkLst>
        </pc:spChg>
        <pc:spChg chg="mod">
          <ac:chgData name="SUTTINEE SAWADSITANG" userId="c09be408-0d21-4eba-93c6-4f7d320a1e42" providerId="ADAL" clId="{DECCB0D9-BA8E-1540-9EB9-D54E9BA7EA96}" dt="2021-06-08T15:05:38.823" v="91"/>
          <ac:spMkLst>
            <pc:docMk/>
            <pc:sldMk cId="1490446632" sldId="280"/>
            <ac:spMk id="39" creationId="{14243276-5B51-FD4A-8FB4-5FD69CC57134}"/>
          </ac:spMkLst>
        </pc:spChg>
        <pc:spChg chg="mod">
          <ac:chgData name="SUTTINEE SAWADSITANG" userId="c09be408-0d21-4eba-93c6-4f7d320a1e42" providerId="ADAL" clId="{DECCB0D9-BA8E-1540-9EB9-D54E9BA7EA96}" dt="2021-06-08T15:05:38.823" v="91"/>
          <ac:spMkLst>
            <pc:docMk/>
            <pc:sldMk cId="1490446632" sldId="280"/>
            <ac:spMk id="40" creationId="{6BFDE433-B8E8-764F-AD51-0BA9040BFB68}"/>
          </ac:spMkLst>
        </pc:spChg>
        <pc:spChg chg="mod">
          <ac:chgData name="SUTTINEE SAWADSITANG" userId="c09be408-0d21-4eba-93c6-4f7d320a1e42" providerId="ADAL" clId="{DECCB0D9-BA8E-1540-9EB9-D54E9BA7EA96}" dt="2021-06-08T15:05:38.823" v="91"/>
          <ac:spMkLst>
            <pc:docMk/>
            <pc:sldMk cId="1490446632" sldId="280"/>
            <ac:spMk id="41" creationId="{A35A228A-9F6B-B748-A21C-32ABD78AB001}"/>
          </ac:spMkLst>
        </pc:spChg>
        <pc:spChg chg="mod">
          <ac:chgData name="SUTTINEE SAWADSITANG" userId="c09be408-0d21-4eba-93c6-4f7d320a1e42" providerId="ADAL" clId="{DECCB0D9-BA8E-1540-9EB9-D54E9BA7EA96}" dt="2021-06-08T15:05:44.138" v="93"/>
          <ac:spMkLst>
            <pc:docMk/>
            <pc:sldMk cId="1490446632" sldId="280"/>
            <ac:spMk id="44" creationId="{202E13BA-BAED-DE4A-8B0E-DC8FF1DFDB8C}"/>
          </ac:spMkLst>
        </pc:spChg>
        <pc:spChg chg="mod">
          <ac:chgData name="SUTTINEE SAWADSITANG" userId="c09be408-0d21-4eba-93c6-4f7d320a1e42" providerId="ADAL" clId="{DECCB0D9-BA8E-1540-9EB9-D54E9BA7EA96}" dt="2021-06-08T15:05:44.138" v="93"/>
          <ac:spMkLst>
            <pc:docMk/>
            <pc:sldMk cId="1490446632" sldId="280"/>
            <ac:spMk id="45" creationId="{83BEB883-C06F-8241-BDBB-A03DFB3A8F83}"/>
          </ac:spMkLst>
        </pc:spChg>
        <pc:spChg chg="mod">
          <ac:chgData name="SUTTINEE SAWADSITANG" userId="c09be408-0d21-4eba-93c6-4f7d320a1e42" providerId="ADAL" clId="{DECCB0D9-BA8E-1540-9EB9-D54E9BA7EA96}" dt="2021-06-08T15:05:44.138" v="93"/>
          <ac:spMkLst>
            <pc:docMk/>
            <pc:sldMk cId="1490446632" sldId="280"/>
            <ac:spMk id="46" creationId="{C3630FD4-4D4D-934E-B944-44ABEFAEB869}"/>
          </ac:spMkLst>
        </pc:spChg>
        <pc:spChg chg="mod">
          <ac:chgData name="SUTTINEE SAWADSITANG" userId="c09be408-0d21-4eba-93c6-4f7d320a1e42" providerId="ADAL" clId="{DECCB0D9-BA8E-1540-9EB9-D54E9BA7EA96}" dt="2021-06-08T15:05:44.138" v="93"/>
          <ac:spMkLst>
            <pc:docMk/>
            <pc:sldMk cId="1490446632" sldId="280"/>
            <ac:spMk id="47" creationId="{2293C39C-3D07-8745-ADEF-78AF5466C5C8}"/>
          </ac:spMkLst>
        </pc:spChg>
        <pc:spChg chg="mod">
          <ac:chgData name="SUTTINEE SAWADSITANG" userId="c09be408-0d21-4eba-93c6-4f7d320a1e42" providerId="ADAL" clId="{DECCB0D9-BA8E-1540-9EB9-D54E9BA7EA96}" dt="2021-06-08T15:05:44.138" v="93"/>
          <ac:spMkLst>
            <pc:docMk/>
            <pc:sldMk cId="1490446632" sldId="280"/>
            <ac:spMk id="48" creationId="{F735E9A5-DB3D-4441-8F6C-3941C3EC9949}"/>
          </ac:spMkLst>
        </pc:spChg>
        <pc:spChg chg="mod">
          <ac:chgData name="SUTTINEE SAWADSITANG" userId="c09be408-0d21-4eba-93c6-4f7d320a1e42" providerId="ADAL" clId="{DECCB0D9-BA8E-1540-9EB9-D54E9BA7EA96}" dt="2021-06-08T15:05:44.138" v="93"/>
          <ac:spMkLst>
            <pc:docMk/>
            <pc:sldMk cId="1490446632" sldId="280"/>
            <ac:spMk id="49" creationId="{3645409C-5E6B-2B4F-AC2B-6F036CC252C3}"/>
          </ac:spMkLst>
        </pc:spChg>
        <pc:spChg chg="mod">
          <ac:chgData name="SUTTINEE SAWADSITANG" userId="c09be408-0d21-4eba-93c6-4f7d320a1e42" providerId="ADAL" clId="{DECCB0D9-BA8E-1540-9EB9-D54E9BA7EA96}" dt="2021-06-08T15:05:44.138" v="93"/>
          <ac:spMkLst>
            <pc:docMk/>
            <pc:sldMk cId="1490446632" sldId="280"/>
            <ac:spMk id="50" creationId="{A132D0F5-17F0-7C4A-85B8-CAEC4214B004}"/>
          </ac:spMkLst>
        </pc:spChg>
        <pc:spChg chg="mod">
          <ac:chgData name="SUTTINEE SAWADSITANG" userId="c09be408-0d21-4eba-93c6-4f7d320a1e42" providerId="ADAL" clId="{DECCB0D9-BA8E-1540-9EB9-D54E9BA7EA96}" dt="2021-06-08T15:05:44.138" v="93"/>
          <ac:spMkLst>
            <pc:docMk/>
            <pc:sldMk cId="1490446632" sldId="280"/>
            <ac:spMk id="51" creationId="{B4D5657D-50AD-D74F-BBD8-73E6DA32BEA2}"/>
          </ac:spMkLst>
        </pc:spChg>
        <pc:spChg chg="mod">
          <ac:chgData name="SUTTINEE SAWADSITANG" userId="c09be408-0d21-4eba-93c6-4f7d320a1e42" providerId="ADAL" clId="{DECCB0D9-BA8E-1540-9EB9-D54E9BA7EA96}" dt="2021-06-08T15:05:44.138" v="93"/>
          <ac:spMkLst>
            <pc:docMk/>
            <pc:sldMk cId="1490446632" sldId="280"/>
            <ac:spMk id="52" creationId="{E3DE9B2C-3A02-5C4E-8964-12B42AFADDFA}"/>
          </ac:spMkLst>
        </pc:spChg>
        <pc:spChg chg="mod">
          <ac:chgData name="SUTTINEE SAWADSITANG" userId="c09be408-0d21-4eba-93c6-4f7d320a1e42" providerId="ADAL" clId="{DECCB0D9-BA8E-1540-9EB9-D54E9BA7EA96}" dt="2021-06-08T15:05:44.138" v="93"/>
          <ac:spMkLst>
            <pc:docMk/>
            <pc:sldMk cId="1490446632" sldId="280"/>
            <ac:spMk id="53" creationId="{15512301-3353-4943-9904-6F6844D16A61}"/>
          </ac:spMkLst>
        </pc:spChg>
        <pc:spChg chg="mod">
          <ac:chgData name="SUTTINEE SAWADSITANG" userId="c09be408-0d21-4eba-93c6-4f7d320a1e42" providerId="ADAL" clId="{DECCB0D9-BA8E-1540-9EB9-D54E9BA7EA96}" dt="2021-06-08T15:05:48.998" v="95"/>
          <ac:spMkLst>
            <pc:docMk/>
            <pc:sldMk cId="1490446632" sldId="280"/>
            <ac:spMk id="56" creationId="{01737277-D0A0-3E4E-99D0-50BFD7CDD879}"/>
          </ac:spMkLst>
        </pc:spChg>
        <pc:spChg chg="mod">
          <ac:chgData name="SUTTINEE SAWADSITANG" userId="c09be408-0d21-4eba-93c6-4f7d320a1e42" providerId="ADAL" clId="{DECCB0D9-BA8E-1540-9EB9-D54E9BA7EA96}" dt="2021-06-08T15:05:48.998" v="95"/>
          <ac:spMkLst>
            <pc:docMk/>
            <pc:sldMk cId="1490446632" sldId="280"/>
            <ac:spMk id="57" creationId="{E542E85D-25F5-6E46-ACE7-9D0E3A18524F}"/>
          </ac:spMkLst>
        </pc:spChg>
        <pc:spChg chg="mod">
          <ac:chgData name="SUTTINEE SAWADSITANG" userId="c09be408-0d21-4eba-93c6-4f7d320a1e42" providerId="ADAL" clId="{DECCB0D9-BA8E-1540-9EB9-D54E9BA7EA96}" dt="2021-06-08T15:05:48.998" v="95"/>
          <ac:spMkLst>
            <pc:docMk/>
            <pc:sldMk cId="1490446632" sldId="280"/>
            <ac:spMk id="58" creationId="{55CCCE42-F347-4A47-B866-4FE521D67A9D}"/>
          </ac:spMkLst>
        </pc:spChg>
        <pc:spChg chg="mod">
          <ac:chgData name="SUTTINEE SAWADSITANG" userId="c09be408-0d21-4eba-93c6-4f7d320a1e42" providerId="ADAL" clId="{DECCB0D9-BA8E-1540-9EB9-D54E9BA7EA96}" dt="2021-06-08T15:05:48.998" v="95"/>
          <ac:spMkLst>
            <pc:docMk/>
            <pc:sldMk cId="1490446632" sldId="280"/>
            <ac:spMk id="59" creationId="{482C87D1-1815-4045-9FD1-EC6F62211977}"/>
          </ac:spMkLst>
        </pc:spChg>
        <pc:spChg chg="mod">
          <ac:chgData name="SUTTINEE SAWADSITANG" userId="c09be408-0d21-4eba-93c6-4f7d320a1e42" providerId="ADAL" clId="{DECCB0D9-BA8E-1540-9EB9-D54E9BA7EA96}" dt="2021-06-08T15:05:48.998" v="95"/>
          <ac:spMkLst>
            <pc:docMk/>
            <pc:sldMk cId="1490446632" sldId="280"/>
            <ac:spMk id="60" creationId="{4E3691DB-F8A8-B241-9535-C2AB99669215}"/>
          </ac:spMkLst>
        </pc:spChg>
        <pc:spChg chg="mod">
          <ac:chgData name="SUTTINEE SAWADSITANG" userId="c09be408-0d21-4eba-93c6-4f7d320a1e42" providerId="ADAL" clId="{DECCB0D9-BA8E-1540-9EB9-D54E9BA7EA96}" dt="2021-06-08T15:05:48.998" v="95"/>
          <ac:spMkLst>
            <pc:docMk/>
            <pc:sldMk cId="1490446632" sldId="280"/>
            <ac:spMk id="61" creationId="{D7CA4024-6D9F-C64D-80DD-7E147EAA403B}"/>
          </ac:spMkLst>
        </pc:spChg>
        <pc:spChg chg="mod">
          <ac:chgData name="SUTTINEE SAWADSITANG" userId="c09be408-0d21-4eba-93c6-4f7d320a1e42" providerId="ADAL" clId="{DECCB0D9-BA8E-1540-9EB9-D54E9BA7EA96}" dt="2021-06-08T15:05:48.998" v="95"/>
          <ac:spMkLst>
            <pc:docMk/>
            <pc:sldMk cId="1490446632" sldId="280"/>
            <ac:spMk id="62" creationId="{5B44E4D2-2B32-484A-A590-C67DFBEED78D}"/>
          </ac:spMkLst>
        </pc:spChg>
        <pc:spChg chg="mod">
          <ac:chgData name="SUTTINEE SAWADSITANG" userId="c09be408-0d21-4eba-93c6-4f7d320a1e42" providerId="ADAL" clId="{DECCB0D9-BA8E-1540-9EB9-D54E9BA7EA96}" dt="2021-06-08T15:05:48.998" v="95"/>
          <ac:spMkLst>
            <pc:docMk/>
            <pc:sldMk cId="1490446632" sldId="280"/>
            <ac:spMk id="63" creationId="{55C5E12C-7114-3548-98D6-302D9CE70401}"/>
          </ac:spMkLst>
        </pc:spChg>
        <pc:spChg chg="mod">
          <ac:chgData name="SUTTINEE SAWADSITANG" userId="c09be408-0d21-4eba-93c6-4f7d320a1e42" providerId="ADAL" clId="{DECCB0D9-BA8E-1540-9EB9-D54E9BA7EA96}" dt="2021-06-08T15:05:48.998" v="95"/>
          <ac:spMkLst>
            <pc:docMk/>
            <pc:sldMk cId="1490446632" sldId="280"/>
            <ac:spMk id="64" creationId="{07EC75BA-814C-124A-BAE8-A3627F025544}"/>
          </ac:spMkLst>
        </pc:spChg>
        <pc:spChg chg="mod">
          <ac:chgData name="SUTTINEE SAWADSITANG" userId="c09be408-0d21-4eba-93c6-4f7d320a1e42" providerId="ADAL" clId="{DECCB0D9-BA8E-1540-9EB9-D54E9BA7EA96}" dt="2021-06-08T15:05:48.998" v="95"/>
          <ac:spMkLst>
            <pc:docMk/>
            <pc:sldMk cId="1490446632" sldId="280"/>
            <ac:spMk id="65" creationId="{8ACDFE1D-E458-4E4F-9317-4983577BD3BE}"/>
          </ac:spMkLst>
        </pc:spChg>
        <pc:spChg chg="mod">
          <ac:chgData name="SUTTINEE SAWADSITANG" userId="c09be408-0d21-4eba-93c6-4f7d320a1e42" providerId="ADAL" clId="{DECCB0D9-BA8E-1540-9EB9-D54E9BA7EA96}" dt="2021-06-08T15:07:38.994" v="119"/>
          <ac:spMkLst>
            <pc:docMk/>
            <pc:sldMk cId="1490446632" sldId="280"/>
            <ac:spMk id="68" creationId="{3AEA180E-67FD-4B46-B9F1-F7AC18EDCD7A}"/>
          </ac:spMkLst>
        </pc:spChg>
        <pc:spChg chg="mod">
          <ac:chgData name="SUTTINEE SAWADSITANG" userId="c09be408-0d21-4eba-93c6-4f7d320a1e42" providerId="ADAL" clId="{DECCB0D9-BA8E-1540-9EB9-D54E9BA7EA96}" dt="2021-06-08T15:07:38.994" v="119"/>
          <ac:spMkLst>
            <pc:docMk/>
            <pc:sldMk cId="1490446632" sldId="280"/>
            <ac:spMk id="69" creationId="{0D87D23F-BD24-8A4B-BFF2-4A5A385715DC}"/>
          </ac:spMkLst>
        </pc:spChg>
        <pc:spChg chg="mod">
          <ac:chgData name="SUTTINEE SAWADSITANG" userId="c09be408-0d21-4eba-93c6-4f7d320a1e42" providerId="ADAL" clId="{DECCB0D9-BA8E-1540-9EB9-D54E9BA7EA96}" dt="2021-06-08T15:07:38.994" v="119"/>
          <ac:spMkLst>
            <pc:docMk/>
            <pc:sldMk cId="1490446632" sldId="280"/>
            <ac:spMk id="70" creationId="{E96E5DDE-92C5-7B49-B07C-B663E7F1D79A}"/>
          </ac:spMkLst>
        </pc:spChg>
        <pc:spChg chg="mod">
          <ac:chgData name="SUTTINEE SAWADSITANG" userId="c09be408-0d21-4eba-93c6-4f7d320a1e42" providerId="ADAL" clId="{DECCB0D9-BA8E-1540-9EB9-D54E9BA7EA96}" dt="2021-06-08T15:07:38.994" v="119"/>
          <ac:spMkLst>
            <pc:docMk/>
            <pc:sldMk cId="1490446632" sldId="280"/>
            <ac:spMk id="71" creationId="{4ADDE05E-8A51-2248-835E-C6E8F19BCD16}"/>
          </ac:spMkLst>
        </pc:spChg>
        <pc:spChg chg="mod">
          <ac:chgData name="SUTTINEE SAWADSITANG" userId="c09be408-0d21-4eba-93c6-4f7d320a1e42" providerId="ADAL" clId="{DECCB0D9-BA8E-1540-9EB9-D54E9BA7EA96}" dt="2021-06-08T15:07:38.994" v="119"/>
          <ac:spMkLst>
            <pc:docMk/>
            <pc:sldMk cId="1490446632" sldId="280"/>
            <ac:spMk id="72" creationId="{9B5F6FF9-6E3A-6840-A6ED-5DFF0CC70E94}"/>
          </ac:spMkLst>
        </pc:spChg>
        <pc:spChg chg="mod">
          <ac:chgData name="SUTTINEE SAWADSITANG" userId="c09be408-0d21-4eba-93c6-4f7d320a1e42" providerId="ADAL" clId="{DECCB0D9-BA8E-1540-9EB9-D54E9BA7EA96}" dt="2021-06-08T15:07:38.994" v="119"/>
          <ac:spMkLst>
            <pc:docMk/>
            <pc:sldMk cId="1490446632" sldId="280"/>
            <ac:spMk id="73" creationId="{3E6CEDEF-E9D8-3842-AA39-5BA7B6848539}"/>
          </ac:spMkLst>
        </pc:spChg>
        <pc:spChg chg="mod">
          <ac:chgData name="SUTTINEE SAWADSITANG" userId="c09be408-0d21-4eba-93c6-4f7d320a1e42" providerId="ADAL" clId="{DECCB0D9-BA8E-1540-9EB9-D54E9BA7EA96}" dt="2021-06-08T15:07:38.994" v="119"/>
          <ac:spMkLst>
            <pc:docMk/>
            <pc:sldMk cId="1490446632" sldId="280"/>
            <ac:spMk id="74" creationId="{BB75CACF-3531-8C4F-B465-050DC172BD14}"/>
          </ac:spMkLst>
        </pc:spChg>
        <pc:spChg chg="mod">
          <ac:chgData name="SUTTINEE SAWADSITANG" userId="c09be408-0d21-4eba-93c6-4f7d320a1e42" providerId="ADAL" clId="{DECCB0D9-BA8E-1540-9EB9-D54E9BA7EA96}" dt="2021-06-08T15:07:38.994" v="119"/>
          <ac:spMkLst>
            <pc:docMk/>
            <pc:sldMk cId="1490446632" sldId="280"/>
            <ac:spMk id="75" creationId="{8B5E826E-D3F5-6043-B97F-637A842FF573}"/>
          </ac:spMkLst>
        </pc:spChg>
        <pc:spChg chg="mod">
          <ac:chgData name="SUTTINEE SAWADSITANG" userId="c09be408-0d21-4eba-93c6-4f7d320a1e42" providerId="ADAL" clId="{DECCB0D9-BA8E-1540-9EB9-D54E9BA7EA96}" dt="2021-06-08T15:07:38.994" v="119"/>
          <ac:spMkLst>
            <pc:docMk/>
            <pc:sldMk cId="1490446632" sldId="280"/>
            <ac:spMk id="76" creationId="{AB96F3DC-BFBA-5449-BE5F-A101738E410D}"/>
          </ac:spMkLst>
        </pc:spChg>
        <pc:spChg chg="mod">
          <ac:chgData name="SUTTINEE SAWADSITANG" userId="c09be408-0d21-4eba-93c6-4f7d320a1e42" providerId="ADAL" clId="{DECCB0D9-BA8E-1540-9EB9-D54E9BA7EA96}" dt="2021-06-08T15:07:38.994" v="119"/>
          <ac:spMkLst>
            <pc:docMk/>
            <pc:sldMk cId="1490446632" sldId="280"/>
            <ac:spMk id="77" creationId="{9D536ADB-74CA-4D41-A8AE-231B442E48D6}"/>
          </ac:spMkLst>
        </pc:spChg>
        <pc:grpChg chg="mod">
          <ac:chgData name="SUTTINEE SAWADSITANG" userId="c09be408-0d21-4eba-93c6-4f7d320a1e42" providerId="ADAL" clId="{DECCB0D9-BA8E-1540-9EB9-D54E9BA7EA96}" dt="2021-06-08T15:08:32.545" v="129" actId="1076"/>
          <ac:grpSpMkLst>
            <pc:docMk/>
            <pc:sldMk cId="1490446632" sldId="280"/>
            <ac:grpSpMk id="15" creationId="{A6900703-025D-4828-A315-56A846CB229A}"/>
          </ac:grpSpMkLst>
        </pc:grpChg>
        <pc:grpChg chg="add del mod">
          <ac:chgData name="SUTTINEE SAWADSITANG" userId="c09be408-0d21-4eba-93c6-4f7d320a1e42" providerId="ADAL" clId="{DECCB0D9-BA8E-1540-9EB9-D54E9BA7EA96}" dt="2021-06-08T15:04:52.453" v="83"/>
          <ac:grpSpMkLst>
            <pc:docMk/>
            <pc:sldMk cId="1490446632" sldId="280"/>
            <ac:grpSpMk id="18" creationId="{959C81D8-F839-784F-A168-34D5F22654BB}"/>
          </ac:grpSpMkLst>
        </pc:grpChg>
        <pc:grpChg chg="add del mod">
          <ac:chgData name="SUTTINEE SAWADSITANG" userId="c09be408-0d21-4eba-93c6-4f7d320a1e42" providerId="ADAL" clId="{DECCB0D9-BA8E-1540-9EB9-D54E9BA7EA96}" dt="2021-06-08T15:05:39.778" v="92"/>
          <ac:grpSpMkLst>
            <pc:docMk/>
            <pc:sldMk cId="1490446632" sldId="280"/>
            <ac:grpSpMk id="30" creationId="{1490BC42-A90B-134E-B39F-0993C69AB084}"/>
          </ac:grpSpMkLst>
        </pc:grpChg>
        <pc:grpChg chg="add del mod">
          <ac:chgData name="SUTTINEE SAWADSITANG" userId="c09be408-0d21-4eba-93c6-4f7d320a1e42" providerId="ADAL" clId="{DECCB0D9-BA8E-1540-9EB9-D54E9BA7EA96}" dt="2021-06-08T15:05:46.140" v="94"/>
          <ac:grpSpMkLst>
            <pc:docMk/>
            <pc:sldMk cId="1490446632" sldId="280"/>
            <ac:grpSpMk id="42" creationId="{A9C0E989-9425-5445-AD1D-241071803CD5}"/>
          </ac:grpSpMkLst>
        </pc:grpChg>
        <pc:grpChg chg="add del mod">
          <ac:chgData name="SUTTINEE SAWADSITANG" userId="c09be408-0d21-4eba-93c6-4f7d320a1e42" providerId="ADAL" clId="{DECCB0D9-BA8E-1540-9EB9-D54E9BA7EA96}" dt="2021-06-08T15:05:50.183" v="96"/>
          <ac:grpSpMkLst>
            <pc:docMk/>
            <pc:sldMk cId="1490446632" sldId="280"/>
            <ac:grpSpMk id="54" creationId="{0F2ED49B-19A3-5142-B298-072113268711}"/>
          </ac:grpSpMkLst>
        </pc:grpChg>
        <pc:grpChg chg="add del mod">
          <ac:chgData name="SUTTINEE SAWADSITANG" userId="c09be408-0d21-4eba-93c6-4f7d320a1e42" providerId="ADAL" clId="{DECCB0D9-BA8E-1540-9EB9-D54E9BA7EA96}" dt="2021-06-08T15:07:39.865" v="120"/>
          <ac:grpSpMkLst>
            <pc:docMk/>
            <pc:sldMk cId="1490446632" sldId="280"/>
            <ac:grpSpMk id="66" creationId="{5A9E90CF-8D9D-6D40-BCE6-C5F9EC05609E}"/>
          </ac:grpSpMkLst>
        </pc:grpChg>
        <pc:picChg chg="mod">
          <ac:chgData name="SUTTINEE SAWADSITANG" userId="c09be408-0d21-4eba-93c6-4f7d320a1e42" providerId="ADAL" clId="{DECCB0D9-BA8E-1540-9EB9-D54E9BA7EA96}" dt="2021-06-08T15:07:02.543" v="111" actId="1076"/>
          <ac:picMkLst>
            <pc:docMk/>
            <pc:sldMk cId="1490446632" sldId="280"/>
            <ac:picMk id="4" creationId="{58228050-AE3A-476E-B920-E71CD317A925}"/>
          </ac:picMkLst>
        </pc:picChg>
        <pc:picChg chg="mod">
          <ac:chgData name="SUTTINEE SAWADSITANG" userId="c09be408-0d21-4eba-93c6-4f7d320a1e42" providerId="ADAL" clId="{DECCB0D9-BA8E-1540-9EB9-D54E9BA7EA96}" dt="2021-06-08T15:04:51.584" v="82"/>
          <ac:picMkLst>
            <pc:docMk/>
            <pc:sldMk cId="1490446632" sldId="280"/>
            <ac:picMk id="19" creationId="{B407646D-5C63-0142-A133-83B403B056BD}"/>
          </ac:picMkLst>
        </pc:picChg>
        <pc:picChg chg="mod">
          <ac:chgData name="SUTTINEE SAWADSITANG" userId="c09be408-0d21-4eba-93c6-4f7d320a1e42" providerId="ADAL" clId="{DECCB0D9-BA8E-1540-9EB9-D54E9BA7EA96}" dt="2021-06-08T15:05:38.823" v="91"/>
          <ac:picMkLst>
            <pc:docMk/>
            <pc:sldMk cId="1490446632" sldId="280"/>
            <ac:picMk id="31" creationId="{D08593C8-03DF-244E-BFBB-61CB5CBD8668}"/>
          </ac:picMkLst>
        </pc:picChg>
        <pc:picChg chg="mod">
          <ac:chgData name="SUTTINEE SAWADSITANG" userId="c09be408-0d21-4eba-93c6-4f7d320a1e42" providerId="ADAL" clId="{DECCB0D9-BA8E-1540-9EB9-D54E9BA7EA96}" dt="2021-06-08T15:05:44.138" v="93"/>
          <ac:picMkLst>
            <pc:docMk/>
            <pc:sldMk cId="1490446632" sldId="280"/>
            <ac:picMk id="43" creationId="{C59FBE84-21C8-CA45-9882-017DDB498FF9}"/>
          </ac:picMkLst>
        </pc:picChg>
        <pc:picChg chg="mod">
          <ac:chgData name="SUTTINEE SAWADSITANG" userId="c09be408-0d21-4eba-93c6-4f7d320a1e42" providerId="ADAL" clId="{DECCB0D9-BA8E-1540-9EB9-D54E9BA7EA96}" dt="2021-06-08T15:05:48.998" v="95"/>
          <ac:picMkLst>
            <pc:docMk/>
            <pc:sldMk cId="1490446632" sldId="280"/>
            <ac:picMk id="55" creationId="{94B45752-7A46-0041-8DE4-229582B6E4CA}"/>
          </ac:picMkLst>
        </pc:picChg>
        <pc:picChg chg="mod">
          <ac:chgData name="SUTTINEE SAWADSITANG" userId="c09be408-0d21-4eba-93c6-4f7d320a1e42" providerId="ADAL" clId="{DECCB0D9-BA8E-1540-9EB9-D54E9BA7EA96}" dt="2021-06-08T15:07:38.994" v="119"/>
          <ac:picMkLst>
            <pc:docMk/>
            <pc:sldMk cId="1490446632" sldId="280"/>
            <ac:picMk id="67" creationId="{874898C9-1994-F441-A6B1-D4489A5C0F5B}"/>
          </ac:picMkLst>
        </pc:picChg>
      </pc:sldChg>
      <pc:sldChg chg="add del">
        <pc:chgData name="SUTTINEE SAWADSITANG" userId="c09be408-0d21-4eba-93c6-4f7d320a1e42" providerId="ADAL" clId="{DECCB0D9-BA8E-1540-9EB9-D54E9BA7EA96}" dt="2021-06-08T15:25:40.402" v="144" actId="2696"/>
        <pc:sldMkLst>
          <pc:docMk/>
          <pc:sldMk cId="3350213684" sldId="28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41EDC-2A0B-4E3E-B8BC-4172277D6DC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2DDF6-368F-493A-8B04-CC4C6EB04B7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DB7DD8-4DB5-4BC8-AC83-8AB351CA35F9}" type="parTrans" cxnId="{4432B2B1-F7D5-4939-9E0D-81D238BAD3C0}">
      <dgm:prSet/>
      <dgm:spPr/>
      <dgm:t>
        <a:bodyPr/>
        <a:lstStyle/>
        <a:p>
          <a:endParaRPr lang="en-US"/>
        </a:p>
      </dgm:t>
    </dgm:pt>
    <dgm:pt modelId="{3FC69EBC-9C08-4126-A53A-581597DA5569}" type="sibTrans" cxnId="{4432B2B1-F7D5-4939-9E0D-81D238BAD3C0}">
      <dgm:prSet/>
      <dgm:spPr/>
      <dgm:t>
        <a:bodyPr/>
        <a:lstStyle/>
        <a:p>
          <a:endParaRPr lang="en-US"/>
        </a:p>
      </dgm:t>
    </dgm:pt>
    <dgm:pt modelId="{6C8FADDF-5C53-44B0-9F71-4504F262173C}">
      <dgm:prSet phldrT="[Text]"/>
      <dgm:spPr/>
      <dgm:t>
        <a:bodyPr/>
        <a:lstStyle/>
        <a:p>
          <a:endParaRPr lang="en-US" dirty="0"/>
        </a:p>
      </dgm:t>
    </dgm:pt>
    <dgm:pt modelId="{DFEB71A0-9002-4FBA-9A4E-048B8B13F31B}" type="parTrans" cxnId="{175E827C-AEFA-4B63-8468-A3EF50B52F22}">
      <dgm:prSet/>
      <dgm:spPr/>
      <dgm:t>
        <a:bodyPr/>
        <a:lstStyle/>
        <a:p>
          <a:endParaRPr lang="en-US"/>
        </a:p>
      </dgm:t>
    </dgm:pt>
    <dgm:pt modelId="{B7584876-A0A7-41B9-BEAC-B41B92D17FCB}" type="sibTrans" cxnId="{175E827C-AEFA-4B63-8468-A3EF50B52F22}">
      <dgm:prSet/>
      <dgm:spPr/>
      <dgm:t>
        <a:bodyPr/>
        <a:lstStyle/>
        <a:p>
          <a:endParaRPr lang="en-US"/>
        </a:p>
      </dgm:t>
    </dgm:pt>
    <dgm:pt modelId="{4B725D61-4AC7-4082-9CE5-C578EE63DD7F}">
      <dgm:prSet phldrT="[Text]"/>
      <dgm:spPr/>
      <dgm:t>
        <a:bodyPr/>
        <a:lstStyle/>
        <a:p>
          <a:endParaRPr lang="en-US" dirty="0"/>
        </a:p>
      </dgm:t>
    </dgm:pt>
    <dgm:pt modelId="{5D4BC299-A97A-448F-AEE3-12014D9C391A}" type="parTrans" cxnId="{39469C95-C80A-4CD5-B205-99993AE4DFDB}">
      <dgm:prSet/>
      <dgm:spPr/>
      <dgm:t>
        <a:bodyPr/>
        <a:lstStyle/>
        <a:p>
          <a:endParaRPr lang="en-US"/>
        </a:p>
      </dgm:t>
    </dgm:pt>
    <dgm:pt modelId="{C4035E97-AE7B-45A2-8089-AB8E80E6C929}" type="sibTrans" cxnId="{39469C95-C80A-4CD5-B205-99993AE4DFDB}">
      <dgm:prSet/>
      <dgm:spPr/>
      <dgm:t>
        <a:bodyPr/>
        <a:lstStyle/>
        <a:p>
          <a:endParaRPr lang="en-US"/>
        </a:p>
      </dgm:t>
    </dgm:pt>
    <dgm:pt modelId="{4D0BAA78-D6AF-4AED-B7CD-458E922B2A89}" type="pres">
      <dgm:prSet presAssocID="{53841EDC-2A0B-4E3E-B8BC-4172277D6D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5478587-F420-4236-A939-EDC245F01ECA}" type="pres">
      <dgm:prSet presAssocID="{7F52DDF6-368F-493A-8B04-CC4C6EB04B75}" presName="root1" presStyleCnt="0"/>
      <dgm:spPr/>
    </dgm:pt>
    <dgm:pt modelId="{6CAF796F-A0A2-4B6B-9410-6C5DE544AC90}" type="pres">
      <dgm:prSet presAssocID="{7F52DDF6-368F-493A-8B04-CC4C6EB04B75}" presName="LevelOneTextNode" presStyleLbl="node0" presStyleIdx="0" presStyleCnt="1">
        <dgm:presLayoutVars>
          <dgm:chPref val="3"/>
        </dgm:presLayoutVars>
      </dgm:prSet>
      <dgm:spPr/>
    </dgm:pt>
    <dgm:pt modelId="{63226B64-2C4E-4CB2-8406-868BDCE73236}" type="pres">
      <dgm:prSet presAssocID="{7F52DDF6-368F-493A-8B04-CC4C6EB04B75}" presName="level2hierChild" presStyleCnt="0"/>
      <dgm:spPr/>
    </dgm:pt>
    <dgm:pt modelId="{920D6C87-27D0-4C38-984B-99F0D7728D79}" type="pres">
      <dgm:prSet presAssocID="{5D4BC299-A97A-448F-AEE3-12014D9C391A}" presName="conn2-1" presStyleLbl="parChTrans1D2" presStyleIdx="0" presStyleCnt="2"/>
      <dgm:spPr/>
    </dgm:pt>
    <dgm:pt modelId="{D8E55933-31CE-4F67-923B-55F09EE68F3A}" type="pres">
      <dgm:prSet presAssocID="{5D4BC299-A97A-448F-AEE3-12014D9C391A}" presName="connTx" presStyleLbl="parChTrans1D2" presStyleIdx="0" presStyleCnt="2"/>
      <dgm:spPr/>
    </dgm:pt>
    <dgm:pt modelId="{DDDDE27B-4F2B-47AC-B657-DD4F6E69AB27}" type="pres">
      <dgm:prSet presAssocID="{4B725D61-4AC7-4082-9CE5-C578EE63DD7F}" presName="root2" presStyleCnt="0"/>
      <dgm:spPr/>
    </dgm:pt>
    <dgm:pt modelId="{64BFE5A7-C714-4352-AC4C-70B01A0987F4}" type="pres">
      <dgm:prSet presAssocID="{4B725D61-4AC7-4082-9CE5-C578EE63DD7F}" presName="LevelTwoTextNode" presStyleLbl="node2" presStyleIdx="0" presStyleCnt="2">
        <dgm:presLayoutVars>
          <dgm:chPref val="3"/>
        </dgm:presLayoutVars>
      </dgm:prSet>
      <dgm:spPr/>
    </dgm:pt>
    <dgm:pt modelId="{9209ABFE-7FA9-4751-A83C-FC345D5F9FAD}" type="pres">
      <dgm:prSet presAssocID="{4B725D61-4AC7-4082-9CE5-C578EE63DD7F}" presName="level3hierChild" presStyleCnt="0"/>
      <dgm:spPr/>
    </dgm:pt>
    <dgm:pt modelId="{7FFA4CAD-C4E2-42AB-A3B5-5149E9A07FFB}" type="pres">
      <dgm:prSet presAssocID="{DFEB71A0-9002-4FBA-9A4E-048B8B13F31B}" presName="conn2-1" presStyleLbl="parChTrans1D2" presStyleIdx="1" presStyleCnt="2"/>
      <dgm:spPr/>
    </dgm:pt>
    <dgm:pt modelId="{181D569E-438D-4DE0-A25F-98B1E58F2B38}" type="pres">
      <dgm:prSet presAssocID="{DFEB71A0-9002-4FBA-9A4E-048B8B13F31B}" presName="connTx" presStyleLbl="parChTrans1D2" presStyleIdx="1" presStyleCnt="2"/>
      <dgm:spPr/>
    </dgm:pt>
    <dgm:pt modelId="{6F07FF4B-CD44-400D-9D62-FFB4743F1617}" type="pres">
      <dgm:prSet presAssocID="{6C8FADDF-5C53-44B0-9F71-4504F262173C}" presName="root2" presStyleCnt="0"/>
      <dgm:spPr/>
    </dgm:pt>
    <dgm:pt modelId="{BC3A1BFE-78AB-487D-A6E7-F18C8C277A93}" type="pres">
      <dgm:prSet presAssocID="{6C8FADDF-5C53-44B0-9F71-4504F262173C}" presName="LevelTwoTextNode" presStyleLbl="node2" presStyleIdx="1" presStyleCnt="2" custLinFactNeighborX="-76" custLinFactNeighborY="5955">
        <dgm:presLayoutVars>
          <dgm:chPref val="3"/>
        </dgm:presLayoutVars>
      </dgm:prSet>
      <dgm:spPr/>
    </dgm:pt>
    <dgm:pt modelId="{7971E469-CC08-4E05-A7A4-6BBF47B19E69}" type="pres">
      <dgm:prSet presAssocID="{6C8FADDF-5C53-44B0-9F71-4504F262173C}" presName="level3hierChild" presStyleCnt="0"/>
      <dgm:spPr/>
    </dgm:pt>
  </dgm:ptLst>
  <dgm:cxnLst>
    <dgm:cxn modelId="{0A2C111F-F1F9-496C-B309-597FBE9E54E5}" type="presOf" srcId="{7F52DDF6-368F-493A-8B04-CC4C6EB04B75}" destId="{6CAF796F-A0A2-4B6B-9410-6C5DE544AC90}" srcOrd="0" destOrd="0" presId="urn:microsoft.com/office/officeart/2005/8/layout/hierarchy2"/>
    <dgm:cxn modelId="{554ADA46-054E-4FF4-92AB-763D02E2B29A}" type="presOf" srcId="{5D4BC299-A97A-448F-AEE3-12014D9C391A}" destId="{920D6C87-27D0-4C38-984B-99F0D7728D79}" srcOrd="0" destOrd="0" presId="urn:microsoft.com/office/officeart/2005/8/layout/hierarchy2"/>
    <dgm:cxn modelId="{A487A062-A311-43B6-9B6A-A4AE6B2D9D97}" type="presOf" srcId="{6C8FADDF-5C53-44B0-9F71-4504F262173C}" destId="{BC3A1BFE-78AB-487D-A6E7-F18C8C277A93}" srcOrd="0" destOrd="0" presId="urn:microsoft.com/office/officeart/2005/8/layout/hierarchy2"/>
    <dgm:cxn modelId="{21596868-2359-4C6A-89FB-569C2FE1B1DF}" type="presOf" srcId="{DFEB71A0-9002-4FBA-9A4E-048B8B13F31B}" destId="{181D569E-438D-4DE0-A25F-98B1E58F2B38}" srcOrd="1" destOrd="0" presId="urn:microsoft.com/office/officeart/2005/8/layout/hierarchy2"/>
    <dgm:cxn modelId="{D463996D-2B6C-4074-AECE-2B0AE9D8C8DB}" type="presOf" srcId="{DFEB71A0-9002-4FBA-9A4E-048B8B13F31B}" destId="{7FFA4CAD-C4E2-42AB-A3B5-5149E9A07FFB}" srcOrd="0" destOrd="0" presId="urn:microsoft.com/office/officeart/2005/8/layout/hierarchy2"/>
    <dgm:cxn modelId="{C7F4A672-74BA-444F-8E58-3233E01CC8D0}" type="presOf" srcId="{5D4BC299-A97A-448F-AEE3-12014D9C391A}" destId="{D8E55933-31CE-4F67-923B-55F09EE68F3A}" srcOrd="1" destOrd="0" presId="urn:microsoft.com/office/officeart/2005/8/layout/hierarchy2"/>
    <dgm:cxn modelId="{175E827C-AEFA-4B63-8468-A3EF50B52F22}" srcId="{7F52DDF6-368F-493A-8B04-CC4C6EB04B75}" destId="{6C8FADDF-5C53-44B0-9F71-4504F262173C}" srcOrd="1" destOrd="0" parTransId="{DFEB71A0-9002-4FBA-9A4E-048B8B13F31B}" sibTransId="{B7584876-A0A7-41B9-BEAC-B41B92D17FCB}"/>
    <dgm:cxn modelId="{39469C95-C80A-4CD5-B205-99993AE4DFDB}" srcId="{7F52DDF6-368F-493A-8B04-CC4C6EB04B75}" destId="{4B725D61-4AC7-4082-9CE5-C578EE63DD7F}" srcOrd="0" destOrd="0" parTransId="{5D4BC299-A97A-448F-AEE3-12014D9C391A}" sibTransId="{C4035E97-AE7B-45A2-8089-AB8E80E6C929}"/>
    <dgm:cxn modelId="{9D82BCA3-7105-4A02-9601-3F0D3E73C96F}" type="presOf" srcId="{4B725D61-4AC7-4082-9CE5-C578EE63DD7F}" destId="{64BFE5A7-C714-4352-AC4C-70B01A0987F4}" srcOrd="0" destOrd="0" presId="urn:microsoft.com/office/officeart/2005/8/layout/hierarchy2"/>
    <dgm:cxn modelId="{4432B2B1-F7D5-4939-9E0D-81D238BAD3C0}" srcId="{53841EDC-2A0B-4E3E-B8BC-4172277D6DC2}" destId="{7F52DDF6-368F-493A-8B04-CC4C6EB04B75}" srcOrd="0" destOrd="0" parTransId="{8BDB7DD8-4DB5-4BC8-AC83-8AB351CA35F9}" sibTransId="{3FC69EBC-9C08-4126-A53A-581597DA5569}"/>
    <dgm:cxn modelId="{630D97C1-DAC3-4AD3-A910-693FA1AD3E53}" type="presOf" srcId="{53841EDC-2A0B-4E3E-B8BC-4172277D6DC2}" destId="{4D0BAA78-D6AF-4AED-B7CD-458E922B2A89}" srcOrd="0" destOrd="0" presId="urn:microsoft.com/office/officeart/2005/8/layout/hierarchy2"/>
    <dgm:cxn modelId="{1AD6AE4D-EA64-4486-B0F8-9F196126C946}" type="presParOf" srcId="{4D0BAA78-D6AF-4AED-B7CD-458E922B2A89}" destId="{35478587-F420-4236-A939-EDC245F01ECA}" srcOrd="0" destOrd="0" presId="urn:microsoft.com/office/officeart/2005/8/layout/hierarchy2"/>
    <dgm:cxn modelId="{BA4428EB-2A9E-43C5-AC0F-056C794A5B72}" type="presParOf" srcId="{35478587-F420-4236-A939-EDC245F01ECA}" destId="{6CAF796F-A0A2-4B6B-9410-6C5DE544AC90}" srcOrd="0" destOrd="0" presId="urn:microsoft.com/office/officeart/2005/8/layout/hierarchy2"/>
    <dgm:cxn modelId="{E8909AA0-DA3A-48E4-843E-9DF0E06D3246}" type="presParOf" srcId="{35478587-F420-4236-A939-EDC245F01ECA}" destId="{63226B64-2C4E-4CB2-8406-868BDCE73236}" srcOrd="1" destOrd="0" presId="urn:microsoft.com/office/officeart/2005/8/layout/hierarchy2"/>
    <dgm:cxn modelId="{5CD251C8-EE46-437B-8365-B60841774F06}" type="presParOf" srcId="{63226B64-2C4E-4CB2-8406-868BDCE73236}" destId="{920D6C87-27D0-4C38-984B-99F0D7728D79}" srcOrd="0" destOrd="0" presId="urn:microsoft.com/office/officeart/2005/8/layout/hierarchy2"/>
    <dgm:cxn modelId="{9FCABED1-19FE-49AB-B019-2B7257729F0E}" type="presParOf" srcId="{920D6C87-27D0-4C38-984B-99F0D7728D79}" destId="{D8E55933-31CE-4F67-923B-55F09EE68F3A}" srcOrd="0" destOrd="0" presId="urn:microsoft.com/office/officeart/2005/8/layout/hierarchy2"/>
    <dgm:cxn modelId="{32F63336-692B-4AB7-83DE-D9C5432CACA2}" type="presParOf" srcId="{63226B64-2C4E-4CB2-8406-868BDCE73236}" destId="{DDDDE27B-4F2B-47AC-B657-DD4F6E69AB27}" srcOrd="1" destOrd="0" presId="urn:microsoft.com/office/officeart/2005/8/layout/hierarchy2"/>
    <dgm:cxn modelId="{E55DD832-44FE-459F-A7BB-3303A6DE1AFF}" type="presParOf" srcId="{DDDDE27B-4F2B-47AC-B657-DD4F6E69AB27}" destId="{64BFE5A7-C714-4352-AC4C-70B01A0987F4}" srcOrd="0" destOrd="0" presId="urn:microsoft.com/office/officeart/2005/8/layout/hierarchy2"/>
    <dgm:cxn modelId="{9F178648-25C3-4005-A39E-8BC59A8EB609}" type="presParOf" srcId="{DDDDE27B-4F2B-47AC-B657-DD4F6E69AB27}" destId="{9209ABFE-7FA9-4751-A83C-FC345D5F9FAD}" srcOrd="1" destOrd="0" presId="urn:microsoft.com/office/officeart/2005/8/layout/hierarchy2"/>
    <dgm:cxn modelId="{BB7D6D8D-8336-40AA-9291-4E01517D413A}" type="presParOf" srcId="{63226B64-2C4E-4CB2-8406-868BDCE73236}" destId="{7FFA4CAD-C4E2-42AB-A3B5-5149E9A07FFB}" srcOrd="2" destOrd="0" presId="urn:microsoft.com/office/officeart/2005/8/layout/hierarchy2"/>
    <dgm:cxn modelId="{B79447D9-504F-4F34-BA1F-79541BEEF99A}" type="presParOf" srcId="{7FFA4CAD-C4E2-42AB-A3B5-5149E9A07FFB}" destId="{181D569E-438D-4DE0-A25F-98B1E58F2B38}" srcOrd="0" destOrd="0" presId="urn:microsoft.com/office/officeart/2005/8/layout/hierarchy2"/>
    <dgm:cxn modelId="{77C1AADB-8E63-47E0-9CC5-B341B68DF298}" type="presParOf" srcId="{63226B64-2C4E-4CB2-8406-868BDCE73236}" destId="{6F07FF4B-CD44-400D-9D62-FFB4743F1617}" srcOrd="3" destOrd="0" presId="urn:microsoft.com/office/officeart/2005/8/layout/hierarchy2"/>
    <dgm:cxn modelId="{E2D48525-125D-4A4E-840A-045B2FE7528D}" type="presParOf" srcId="{6F07FF4B-CD44-400D-9D62-FFB4743F1617}" destId="{BC3A1BFE-78AB-487D-A6E7-F18C8C277A93}" srcOrd="0" destOrd="0" presId="urn:microsoft.com/office/officeart/2005/8/layout/hierarchy2"/>
    <dgm:cxn modelId="{5837F620-A99F-4F06-8C8F-F235633AA0DE}" type="presParOf" srcId="{6F07FF4B-CD44-400D-9D62-FFB4743F1617}" destId="{7971E469-CC08-4E05-A7A4-6BBF47B19E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841EDC-2A0B-4E3E-B8BC-4172277D6DC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2DDF6-368F-493A-8B04-CC4C6EB04B7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DB7DD8-4DB5-4BC8-AC83-8AB351CA35F9}" type="parTrans" cxnId="{4432B2B1-F7D5-4939-9E0D-81D238BAD3C0}">
      <dgm:prSet/>
      <dgm:spPr/>
      <dgm:t>
        <a:bodyPr/>
        <a:lstStyle/>
        <a:p>
          <a:endParaRPr lang="en-US"/>
        </a:p>
      </dgm:t>
    </dgm:pt>
    <dgm:pt modelId="{3FC69EBC-9C08-4126-A53A-581597DA5569}" type="sibTrans" cxnId="{4432B2B1-F7D5-4939-9E0D-81D238BAD3C0}">
      <dgm:prSet/>
      <dgm:spPr/>
      <dgm:t>
        <a:bodyPr/>
        <a:lstStyle/>
        <a:p>
          <a:endParaRPr lang="en-US"/>
        </a:p>
      </dgm:t>
    </dgm:pt>
    <dgm:pt modelId="{6C8FADDF-5C53-44B0-9F71-4504F262173C}">
      <dgm:prSet phldrT="[Text]"/>
      <dgm:spPr/>
      <dgm:t>
        <a:bodyPr/>
        <a:lstStyle/>
        <a:p>
          <a:endParaRPr lang="en-US" dirty="0"/>
        </a:p>
      </dgm:t>
    </dgm:pt>
    <dgm:pt modelId="{DFEB71A0-9002-4FBA-9A4E-048B8B13F31B}" type="parTrans" cxnId="{175E827C-AEFA-4B63-8468-A3EF50B52F22}">
      <dgm:prSet/>
      <dgm:spPr/>
      <dgm:t>
        <a:bodyPr/>
        <a:lstStyle/>
        <a:p>
          <a:endParaRPr lang="en-US"/>
        </a:p>
      </dgm:t>
    </dgm:pt>
    <dgm:pt modelId="{B7584876-A0A7-41B9-BEAC-B41B92D17FCB}" type="sibTrans" cxnId="{175E827C-AEFA-4B63-8468-A3EF50B52F22}">
      <dgm:prSet/>
      <dgm:spPr/>
      <dgm:t>
        <a:bodyPr/>
        <a:lstStyle/>
        <a:p>
          <a:endParaRPr lang="en-US"/>
        </a:p>
      </dgm:t>
    </dgm:pt>
    <dgm:pt modelId="{4B725D61-4AC7-4082-9CE5-C578EE63DD7F}">
      <dgm:prSet phldrT="[Text]"/>
      <dgm:spPr/>
      <dgm:t>
        <a:bodyPr/>
        <a:lstStyle/>
        <a:p>
          <a:endParaRPr lang="en-US" dirty="0"/>
        </a:p>
      </dgm:t>
    </dgm:pt>
    <dgm:pt modelId="{5D4BC299-A97A-448F-AEE3-12014D9C391A}" type="parTrans" cxnId="{39469C95-C80A-4CD5-B205-99993AE4DFDB}">
      <dgm:prSet/>
      <dgm:spPr/>
      <dgm:t>
        <a:bodyPr/>
        <a:lstStyle/>
        <a:p>
          <a:endParaRPr lang="en-US"/>
        </a:p>
      </dgm:t>
    </dgm:pt>
    <dgm:pt modelId="{C4035E97-AE7B-45A2-8089-AB8E80E6C929}" type="sibTrans" cxnId="{39469C95-C80A-4CD5-B205-99993AE4DFDB}">
      <dgm:prSet/>
      <dgm:spPr/>
      <dgm:t>
        <a:bodyPr/>
        <a:lstStyle/>
        <a:p>
          <a:endParaRPr lang="en-US"/>
        </a:p>
      </dgm:t>
    </dgm:pt>
    <dgm:pt modelId="{F6B0945D-ED70-424D-92C1-0903AFC7A527}">
      <dgm:prSet phldrT="[Text]"/>
      <dgm:spPr/>
      <dgm:t>
        <a:bodyPr/>
        <a:lstStyle/>
        <a:p>
          <a:endParaRPr lang="en-US" dirty="0"/>
        </a:p>
      </dgm:t>
    </dgm:pt>
    <dgm:pt modelId="{5C6239C0-7D82-4E05-91C7-D9B149855F35}" type="parTrans" cxnId="{8C638719-B19F-4A58-BF3D-6A95B03A99A1}">
      <dgm:prSet/>
      <dgm:spPr/>
      <dgm:t>
        <a:bodyPr/>
        <a:lstStyle/>
        <a:p>
          <a:endParaRPr lang="en-US"/>
        </a:p>
      </dgm:t>
    </dgm:pt>
    <dgm:pt modelId="{916BC3E4-628D-451D-A425-D70F33108A52}" type="sibTrans" cxnId="{8C638719-B19F-4A58-BF3D-6A95B03A99A1}">
      <dgm:prSet/>
      <dgm:spPr/>
      <dgm:t>
        <a:bodyPr/>
        <a:lstStyle/>
        <a:p>
          <a:endParaRPr lang="en-US"/>
        </a:p>
      </dgm:t>
    </dgm:pt>
    <dgm:pt modelId="{53E207B6-C4FC-4AFC-9DDF-552E908B3CF5}">
      <dgm:prSet phldrT="[Text]"/>
      <dgm:spPr/>
      <dgm:t>
        <a:bodyPr/>
        <a:lstStyle/>
        <a:p>
          <a:endParaRPr lang="en-US" dirty="0"/>
        </a:p>
      </dgm:t>
    </dgm:pt>
    <dgm:pt modelId="{F2C5F618-8D83-4A77-9894-690C2B556AE3}" type="parTrans" cxnId="{B9303386-3B09-4253-8D8E-AA9D5F4D6504}">
      <dgm:prSet/>
      <dgm:spPr/>
      <dgm:t>
        <a:bodyPr/>
        <a:lstStyle/>
        <a:p>
          <a:endParaRPr lang="en-US"/>
        </a:p>
      </dgm:t>
    </dgm:pt>
    <dgm:pt modelId="{F6309639-1F3A-4617-BCA8-5B12ABE0C918}" type="sibTrans" cxnId="{B9303386-3B09-4253-8D8E-AA9D5F4D6504}">
      <dgm:prSet/>
      <dgm:spPr/>
      <dgm:t>
        <a:bodyPr/>
        <a:lstStyle/>
        <a:p>
          <a:endParaRPr lang="en-US"/>
        </a:p>
      </dgm:t>
    </dgm:pt>
    <dgm:pt modelId="{05F7374F-A164-466A-B1E9-BF553418DFAF}">
      <dgm:prSet phldrT="[Text]"/>
      <dgm:spPr/>
      <dgm:t>
        <a:bodyPr/>
        <a:lstStyle/>
        <a:p>
          <a:endParaRPr lang="en-US" dirty="0"/>
        </a:p>
      </dgm:t>
    </dgm:pt>
    <dgm:pt modelId="{C0E17EB0-F763-4DA9-A6A6-B5C4AE069FB2}" type="parTrans" cxnId="{5CB726AD-6D40-4BCA-945C-B230433AF0E1}">
      <dgm:prSet/>
      <dgm:spPr/>
      <dgm:t>
        <a:bodyPr/>
        <a:lstStyle/>
        <a:p>
          <a:endParaRPr lang="en-US"/>
        </a:p>
      </dgm:t>
    </dgm:pt>
    <dgm:pt modelId="{8C65A483-51AE-445D-B93B-195E90BD73AB}" type="sibTrans" cxnId="{5CB726AD-6D40-4BCA-945C-B230433AF0E1}">
      <dgm:prSet/>
      <dgm:spPr/>
      <dgm:t>
        <a:bodyPr/>
        <a:lstStyle/>
        <a:p>
          <a:endParaRPr lang="en-US"/>
        </a:p>
      </dgm:t>
    </dgm:pt>
    <dgm:pt modelId="{69C4889F-2D9B-4112-8EFE-55AAF0ED0926}">
      <dgm:prSet phldrT="[Text]"/>
      <dgm:spPr/>
      <dgm:t>
        <a:bodyPr/>
        <a:lstStyle/>
        <a:p>
          <a:endParaRPr lang="en-US" dirty="0"/>
        </a:p>
      </dgm:t>
    </dgm:pt>
    <dgm:pt modelId="{571B800C-A6A9-4B90-9F8B-50CF93D66881}" type="parTrans" cxnId="{D4772E26-E0DE-4B8A-BFE7-6319A2D2F293}">
      <dgm:prSet/>
      <dgm:spPr/>
      <dgm:t>
        <a:bodyPr/>
        <a:lstStyle/>
        <a:p>
          <a:endParaRPr lang="en-US"/>
        </a:p>
      </dgm:t>
    </dgm:pt>
    <dgm:pt modelId="{D59444C7-ED69-46AE-BDCA-9467ACB9E265}" type="sibTrans" cxnId="{D4772E26-E0DE-4B8A-BFE7-6319A2D2F293}">
      <dgm:prSet/>
      <dgm:spPr/>
      <dgm:t>
        <a:bodyPr/>
        <a:lstStyle/>
        <a:p>
          <a:endParaRPr lang="en-US"/>
        </a:p>
      </dgm:t>
    </dgm:pt>
    <dgm:pt modelId="{7B349233-114B-43E7-AA7A-D2055900DBF3}" type="pres">
      <dgm:prSet presAssocID="{53841EDC-2A0B-4E3E-B8BC-4172277D6D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052D16-82AF-46F7-8898-82BB1D46946D}" type="pres">
      <dgm:prSet presAssocID="{7F52DDF6-368F-493A-8B04-CC4C6EB04B75}" presName="root1" presStyleCnt="0"/>
      <dgm:spPr/>
    </dgm:pt>
    <dgm:pt modelId="{F035E24F-54A7-457B-9727-494308F5D943}" type="pres">
      <dgm:prSet presAssocID="{7F52DDF6-368F-493A-8B04-CC4C6EB04B75}" presName="LevelOneTextNode" presStyleLbl="node0" presStyleIdx="0" presStyleCnt="1">
        <dgm:presLayoutVars>
          <dgm:chPref val="3"/>
        </dgm:presLayoutVars>
      </dgm:prSet>
      <dgm:spPr/>
    </dgm:pt>
    <dgm:pt modelId="{6C8B9826-344F-4FB4-AF66-56EDD5F0CAF2}" type="pres">
      <dgm:prSet presAssocID="{7F52DDF6-368F-493A-8B04-CC4C6EB04B75}" presName="level2hierChild" presStyleCnt="0"/>
      <dgm:spPr/>
    </dgm:pt>
    <dgm:pt modelId="{D21C708C-9226-4CA6-A60F-3361B88ACF16}" type="pres">
      <dgm:prSet presAssocID="{5C6239C0-7D82-4E05-91C7-D9B149855F35}" presName="conn2-1" presStyleLbl="parChTrans1D2" presStyleIdx="0" presStyleCnt="2"/>
      <dgm:spPr/>
    </dgm:pt>
    <dgm:pt modelId="{1FEE0EC1-FDA4-41B9-BADA-0E673ED0F84A}" type="pres">
      <dgm:prSet presAssocID="{5C6239C0-7D82-4E05-91C7-D9B149855F35}" presName="connTx" presStyleLbl="parChTrans1D2" presStyleIdx="0" presStyleCnt="2"/>
      <dgm:spPr/>
    </dgm:pt>
    <dgm:pt modelId="{FA7B4ED9-595D-4208-A8D5-B9F67BF2A8A5}" type="pres">
      <dgm:prSet presAssocID="{F6B0945D-ED70-424D-92C1-0903AFC7A527}" presName="root2" presStyleCnt="0"/>
      <dgm:spPr/>
    </dgm:pt>
    <dgm:pt modelId="{F564EFD1-928F-4E34-B1F6-AB624C2D7269}" type="pres">
      <dgm:prSet presAssocID="{F6B0945D-ED70-424D-92C1-0903AFC7A527}" presName="LevelTwoTextNode" presStyleLbl="node2" presStyleIdx="0" presStyleCnt="2">
        <dgm:presLayoutVars>
          <dgm:chPref val="3"/>
        </dgm:presLayoutVars>
      </dgm:prSet>
      <dgm:spPr/>
    </dgm:pt>
    <dgm:pt modelId="{DDF47ADF-E58D-4877-9CD1-1690028E0E23}" type="pres">
      <dgm:prSet presAssocID="{F6B0945D-ED70-424D-92C1-0903AFC7A527}" presName="level3hierChild" presStyleCnt="0"/>
      <dgm:spPr/>
    </dgm:pt>
    <dgm:pt modelId="{C89FD2E3-87C0-4184-BCA2-F37A8F826526}" type="pres">
      <dgm:prSet presAssocID="{F2C5F618-8D83-4A77-9894-690C2B556AE3}" presName="conn2-1" presStyleLbl="parChTrans1D3" presStyleIdx="0" presStyleCnt="4"/>
      <dgm:spPr/>
    </dgm:pt>
    <dgm:pt modelId="{E378C7CB-F7B5-41D6-9D9E-144DF7352570}" type="pres">
      <dgm:prSet presAssocID="{F2C5F618-8D83-4A77-9894-690C2B556AE3}" presName="connTx" presStyleLbl="parChTrans1D3" presStyleIdx="0" presStyleCnt="4"/>
      <dgm:spPr/>
    </dgm:pt>
    <dgm:pt modelId="{C404CD87-D157-4C17-B16F-2A47C8C03BB0}" type="pres">
      <dgm:prSet presAssocID="{53E207B6-C4FC-4AFC-9DDF-552E908B3CF5}" presName="root2" presStyleCnt="0"/>
      <dgm:spPr/>
    </dgm:pt>
    <dgm:pt modelId="{C866E7CC-0504-4C7F-92A3-98FB32E67A13}" type="pres">
      <dgm:prSet presAssocID="{53E207B6-C4FC-4AFC-9DDF-552E908B3CF5}" presName="LevelTwoTextNode" presStyleLbl="node3" presStyleIdx="0" presStyleCnt="4">
        <dgm:presLayoutVars>
          <dgm:chPref val="3"/>
        </dgm:presLayoutVars>
      </dgm:prSet>
      <dgm:spPr/>
    </dgm:pt>
    <dgm:pt modelId="{84473D54-E5D1-4B87-9C48-604F9F3BCCE7}" type="pres">
      <dgm:prSet presAssocID="{53E207B6-C4FC-4AFC-9DDF-552E908B3CF5}" presName="level3hierChild" presStyleCnt="0"/>
      <dgm:spPr/>
    </dgm:pt>
    <dgm:pt modelId="{82141598-840B-4D81-9221-57165F94FBC0}" type="pres">
      <dgm:prSet presAssocID="{5D4BC299-A97A-448F-AEE3-12014D9C391A}" presName="conn2-1" presStyleLbl="parChTrans1D3" presStyleIdx="1" presStyleCnt="4"/>
      <dgm:spPr/>
    </dgm:pt>
    <dgm:pt modelId="{E67A236D-23AC-4FD4-BE65-7A55EC507AB2}" type="pres">
      <dgm:prSet presAssocID="{5D4BC299-A97A-448F-AEE3-12014D9C391A}" presName="connTx" presStyleLbl="parChTrans1D3" presStyleIdx="1" presStyleCnt="4"/>
      <dgm:spPr/>
    </dgm:pt>
    <dgm:pt modelId="{2CE52FC0-3FC2-499B-86EA-AE76FBA6CAE9}" type="pres">
      <dgm:prSet presAssocID="{4B725D61-4AC7-4082-9CE5-C578EE63DD7F}" presName="root2" presStyleCnt="0"/>
      <dgm:spPr/>
    </dgm:pt>
    <dgm:pt modelId="{249ECD3C-C30D-49E9-8DE9-A14AEB3D58A6}" type="pres">
      <dgm:prSet presAssocID="{4B725D61-4AC7-4082-9CE5-C578EE63DD7F}" presName="LevelTwoTextNode" presStyleLbl="node3" presStyleIdx="1" presStyleCnt="4">
        <dgm:presLayoutVars>
          <dgm:chPref val="3"/>
        </dgm:presLayoutVars>
      </dgm:prSet>
      <dgm:spPr/>
    </dgm:pt>
    <dgm:pt modelId="{A45CFA49-5174-489C-A3B7-5C5FFCB83559}" type="pres">
      <dgm:prSet presAssocID="{4B725D61-4AC7-4082-9CE5-C578EE63DD7F}" presName="level3hierChild" presStyleCnt="0"/>
      <dgm:spPr/>
    </dgm:pt>
    <dgm:pt modelId="{BD285ACA-C2AC-4B9D-B770-5FFE364E6B23}" type="pres">
      <dgm:prSet presAssocID="{C0E17EB0-F763-4DA9-A6A6-B5C4AE069FB2}" presName="conn2-1" presStyleLbl="parChTrans1D2" presStyleIdx="1" presStyleCnt="2"/>
      <dgm:spPr/>
    </dgm:pt>
    <dgm:pt modelId="{3972F672-302F-4127-8E61-42BCE8744A7C}" type="pres">
      <dgm:prSet presAssocID="{C0E17EB0-F763-4DA9-A6A6-B5C4AE069FB2}" presName="connTx" presStyleLbl="parChTrans1D2" presStyleIdx="1" presStyleCnt="2"/>
      <dgm:spPr/>
    </dgm:pt>
    <dgm:pt modelId="{F0676F57-5163-4579-BD45-A2D02CB30788}" type="pres">
      <dgm:prSet presAssocID="{05F7374F-A164-466A-B1E9-BF553418DFAF}" presName="root2" presStyleCnt="0"/>
      <dgm:spPr/>
    </dgm:pt>
    <dgm:pt modelId="{65872800-3238-42EA-A195-019DBE378AE8}" type="pres">
      <dgm:prSet presAssocID="{05F7374F-A164-466A-B1E9-BF553418DFAF}" presName="LevelTwoTextNode" presStyleLbl="node2" presStyleIdx="1" presStyleCnt="2">
        <dgm:presLayoutVars>
          <dgm:chPref val="3"/>
        </dgm:presLayoutVars>
      </dgm:prSet>
      <dgm:spPr/>
    </dgm:pt>
    <dgm:pt modelId="{171160A8-8A10-4988-81C4-51F9BDB3E272}" type="pres">
      <dgm:prSet presAssocID="{05F7374F-A164-466A-B1E9-BF553418DFAF}" presName="level3hierChild" presStyleCnt="0"/>
      <dgm:spPr/>
    </dgm:pt>
    <dgm:pt modelId="{FF6FD875-9AF3-41F6-AED1-70824A33EA00}" type="pres">
      <dgm:prSet presAssocID="{571B800C-A6A9-4B90-9F8B-50CF93D66881}" presName="conn2-1" presStyleLbl="parChTrans1D3" presStyleIdx="2" presStyleCnt="4"/>
      <dgm:spPr/>
    </dgm:pt>
    <dgm:pt modelId="{FC58A5CB-021F-4344-B5C0-D605FE79B3A0}" type="pres">
      <dgm:prSet presAssocID="{571B800C-A6A9-4B90-9F8B-50CF93D66881}" presName="connTx" presStyleLbl="parChTrans1D3" presStyleIdx="2" presStyleCnt="4"/>
      <dgm:spPr/>
    </dgm:pt>
    <dgm:pt modelId="{647A3100-E958-425E-AEEF-18966AFAE48B}" type="pres">
      <dgm:prSet presAssocID="{69C4889F-2D9B-4112-8EFE-55AAF0ED0926}" presName="root2" presStyleCnt="0"/>
      <dgm:spPr/>
    </dgm:pt>
    <dgm:pt modelId="{A8A559BB-2CCB-432F-AF10-4B8802036C3F}" type="pres">
      <dgm:prSet presAssocID="{69C4889F-2D9B-4112-8EFE-55AAF0ED0926}" presName="LevelTwoTextNode" presStyleLbl="node3" presStyleIdx="2" presStyleCnt="4">
        <dgm:presLayoutVars>
          <dgm:chPref val="3"/>
        </dgm:presLayoutVars>
      </dgm:prSet>
      <dgm:spPr/>
    </dgm:pt>
    <dgm:pt modelId="{29965F7A-F9C4-473D-9F6A-DF5272F37724}" type="pres">
      <dgm:prSet presAssocID="{69C4889F-2D9B-4112-8EFE-55AAF0ED0926}" presName="level3hierChild" presStyleCnt="0"/>
      <dgm:spPr/>
    </dgm:pt>
    <dgm:pt modelId="{00E04A7F-2099-4C88-90C0-15C8948C05A0}" type="pres">
      <dgm:prSet presAssocID="{DFEB71A0-9002-4FBA-9A4E-048B8B13F31B}" presName="conn2-1" presStyleLbl="parChTrans1D3" presStyleIdx="3" presStyleCnt="4"/>
      <dgm:spPr/>
    </dgm:pt>
    <dgm:pt modelId="{30C04E48-A872-446B-B59A-A313AEEE8D87}" type="pres">
      <dgm:prSet presAssocID="{DFEB71A0-9002-4FBA-9A4E-048B8B13F31B}" presName="connTx" presStyleLbl="parChTrans1D3" presStyleIdx="3" presStyleCnt="4"/>
      <dgm:spPr/>
    </dgm:pt>
    <dgm:pt modelId="{33B6A88C-A88A-4037-877A-77F183851FCB}" type="pres">
      <dgm:prSet presAssocID="{6C8FADDF-5C53-44B0-9F71-4504F262173C}" presName="root2" presStyleCnt="0"/>
      <dgm:spPr/>
    </dgm:pt>
    <dgm:pt modelId="{F65B55B5-AD8A-49F8-89D1-7E7FBB628729}" type="pres">
      <dgm:prSet presAssocID="{6C8FADDF-5C53-44B0-9F71-4504F262173C}" presName="LevelTwoTextNode" presStyleLbl="node3" presStyleIdx="3" presStyleCnt="4">
        <dgm:presLayoutVars>
          <dgm:chPref val="3"/>
        </dgm:presLayoutVars>
      </dgm:prSet>
      <dgm:spPr/>
    </dgm:pt>
    <dgm:pt modelId="{32B0E29C-A719-495B-BFAA-ACCE53FA2702}" type="pres">
      <dgm:prSet presAssocID="{6C8FADDF-5C53-44B0-9F71-4504F262173C}" presName="level3hierChild" presStyleCnt="0"/>
      <dgm:spPr/>
    </dgm:pt>
  </dgm:ptLst>
  <dgm:cxnLst>
    <dgm:cxn modelId="{BB530900-4839-455E-9B43-387D183B61F1}" type="presOf" srcId="{571B800C-A6A9-4B90-9F8B-50CF93D66881}" destId="{FF6FD875-9AF3-41F6-AED1-70824A33EA00}" srcOrd="0" destOrd="0" presId="urn:microsoft.com/office/officeart/2005/8/layout/hierarchy2"/>
    <dgm:cxn modelId="{FC84B307-C5BA-4359-B031-DA5BB69D5927}" type="presOf" srcId="{4B725D61-4AC7-4082-9CE5-C578EE63DD7F}" destId="{249ECD3C-C30D-49E9-8DE9-A14AEB3D58A6}" srcOrd="0" destOrd="0" presId="urn:microsoft.com/office/officeart/2005/8/layout/hierarchy2"/>
    <dgm:cxn modelId="{AA816D0B-18BB-416F-AE46-48174315316A}" type="presOf" srcId="{DFEB71A0-9002-4FBA-9A4E-048B8B13F31B}" destId="{00E04A7F-2099-4C88-90C0-15C8948C05A0}" srcOrd="0" destOrd="0" presId="urn:microsoft.com/office/officeart/2005/8/layout/hierarchy2"/>
    <dgm:cxn modelId="{8C638719-B19F-4A58-BF3D-6A95B03A99A1}" srcId="{7F52DDF6-368F-493A-8B04-CC4C6EB04B75}" destId="{F6B0945D-ED70-424D-92C1-0903AFC7A527}" srcOrd="0" destOrd="0" parTransId="{5C6239C0-7D82-4E05-91C7-D9B149855F35}" sibTransId="{916BC3E4-628D-451D-A425-D70F33108A52}"/>
    <dgm:cxn modelId="{D4772E26-E0DE-4B8A-BFE7-6319A2D2F293}" srcId="{05F7374F-A164-466A-B1E9-BF553418DFAF}" destId="{69C4889F-2D9B-4112-8EFE-55AAF0ED0926}" srcOrd="0" destOrd="0" parTransId="{571B800C-A6A9-4B90-9F8B-50CF93D66881}" sibTransId="{D59444C7-ED69-46AE-BDCA-9467ACB9E265}"/>
    <dgm:cxn modelId="{F4957E2E-B123-41AD-85FF-F41D4E9D8675}" type="presOf" srcId="{5C6239C0-7D82-4E05-91C7-D9B149855F35}" destId="{1FEE0EC1-FDA4-41B9-BADA-0E673ED0F84A}" srcOrd="1" destOrd="0" presId="urn:microsoft.com/office/officeart/2005/8/layout/hierarchy2"/>
    <dgm:cxn modelId="{0EE65B39-9E00-4031-AB3F-BA94D74B9C5A}" type="presOf" srcId="{571B800C-A6A9-4B90-9F8B-50CF93D66881}" destId="{FC58A5CB-021F-4344-B5C0-D605FE79B3A0}" srcOrd="1" destOrd="0" presId="urn:microsoft.com/office/officeart/2005/8/layout/hierarchy2"/>
    <dgm:cxn modelId="{EC8EB843-9B89-482E-B68C-EB598C13CA3B}" type="presOf" srcId="{05F7374F-A164-466A-B1E9-BF553418DFAF}" destId="{65872800-3238-42EA-A195-019DBE378AE8}" srcOrd="0" destOrd="0" presId="urn:microsoft.com/office/officeart/2005/8/layout/hierarchy2"/>
    <dgm:cxn modelId="{2F0B6045-051C-4352-AB8E-BA6BAA930C84}" type="presOf" srcId="{5D4BC299-A97A-448F-AEE3-12014D9C391A}" destId="{82141598-840B-4D81-9221-57165F94FBC0}" srcOrd="0" destOrd="0" presId="urn:microsoft.com/office/officeart/2005/8/layout/hierarchy2"/>
    <dgm:cxn modelId="{ABF2E573-C59B-4A64-A23E-408E6CA0F450}" type="presOf" srcId="{DFEB71A0-9002-4FBA-9A4E-048B8B13F31B}" destId="{30C04E48-A872-446B-B59A-A313AEEE8D87}" srcOrd="1" destOrd="0" presId="urn:microsoft.com/office/officeart/2005/8/layout/hierarchy2"/>
    <dgm:cxn modelId="{175E827C-AEFA-4B63-8468-A3EF50B52F22}" srcId="{05F7374F-A164-466A-B1E9-BF553418DFAF}" destId="{6C8FADDF-5C53-44B0-9F71-4504F262173C}" srcOrd="1" destOrd="0" parTransId="{DFEB71A0-9002-4FBA-9A4E-048B8B13F31B}" sibTransId="{B7584876-A0A7-41B9-BEAC-B41B92D17FCB}"/>
    <dgm:cxn modelId="{EE450A81-1EE9-4B47-8169-9C5D35A8B318}" type="presOf" srcId="{69C4889F-2D9B-4112-8EFE-55AAF0ED0926}" destId="{A8A559BB-2CCB-432F-AF10-4B8802036C3F}" srcOrd="0" destOrd="0" presId="urn:microsoft.com/office/officeart/2005/8/layout/hierarchy2"/>
    <dgm:cxn modelId="{B9303386-3B09-4253-8D8E-AA9D5F4D6504}" srcId="{F6B0945D-ED70-424D-92C1-0903AFC7A527}" destId="{53E207B6-C4FC-4AFC-9DDF-552E908B3CF5}" srcOrd="0" destOrd="0" parTransId="{F2C5F618-8D83-4A77-9894-690C2B556AE3}" sibTransId="{F6309639-1F3A-4617-BCA8-5B12ABE0C918}"/>
    <dgm:cxn modelId="{8561E18D-313A-47E8-8781-C81A04F79EA4}" type="presOf" srcId="{F2C5F618-8D83-4A77-9894-690C2B556AE3}" destId="{C89FD2E3-87C0-4184-BCA2-F37A8F826526}" srcOrd="0" destOrd="0" presId="urn:microsoft.com/office/officeart/2005/8/layout/hierarchy2"/>
    <dgm:cxn modelId="{39469C95-C80A-4CD5-B205-99993AE4DFDB}" srcId="{F6B0945D-ED70-424D-92C1-0903AFC7A527}" destId="{4B725D61-4AC7-4082-9CE5-C578EE63DD7F}" srcOrd="1" destOrd="0" parTransId="{5D4BC299-A97A-448F-AEE3-12014D9C391A}" sibTransId="{C4035E97-AE7B-45A2-8089-AB8E80E6C929}"/>
    <dgm:cxn modelId="{FF083397-0EB8-4DE1-AA28-4D2214A1FEB3}" type="presOf" srcId="{5D4BC299-A97A-448F-AEE3-12014D9C391A}" destId="{E67A236D-23AC-4FD4-BE65-7A55EC507AB2}" srcOrd="1" destOrd="0" presId="urn:microsoft.com/office/officeart/2005/8/layout/hierarchy2"/>
    <dgm:cxn modelId="{713993A0-FD73-4FA2-AA15-DF83D053C876}" type="presOf" srcId="{C0E17EB0-F763-4DA9-A6A6-B5C4AE069FB2}" destId="{BD285ACA-C2AC-4B9D-B770-5FFE364E6B23}" srcOrd="0" destOrd="0" presId="urn:microsoft.com/office/officeart/2005/8/layout/hierarchy2"/>
    <dgm:cxn modelId="{8B363BAA-378C-4010-BFA8-090A006E8DCC}" type="presOf" srcId="{5C6239C0-7D82-4E05-91C7-D9B149855F35}" destId="{D21C708C-9226-4CA6-A60F-3361B88ACF16}" srcOrd="0" destOrd="0" presId="urn:microsoft.com/office/officeart/2005/8/layout/hierarchy2"/>
    <dgm:cxn modelId="{EC8814AC-8465-4D33-8A30-AC48485AEE28}" type="presOf" srcId="{7F52DDF6-368F-493A-8B04-CC4C6EB04B75}" destId="{F035E24F-54A7-457B-9727-494308F5D943}" srcOrd="0" destOrd="0" presId="urn:microsoft.com/office/officeart/2005/8/layout/hierarchy2"/>
    <dgm:cxn modelId="{5CB726AD-6D40-4BCA-945C-B230433AF0E1}" srcId="{7F52DDF6-368F-493A-8B04-CC4C6EB04B75}" destId="{05F7374F-A164-466A-B1E9-BF553418DFAF}" srcOrd="1" destOrd="0" parTransId="{C0E17EB0-F763-4DA9-A6A6-B5C4AE069FB2}" sibTransId="{8C65A483-51AE-445D-B93B-195E90BD73AB}"/>
    <dgm:cxn modelId="{4432B2B1-F7D5-4939-9E0D-81D238BAD3C0}" srcId="{53841EDC-2A0B-4E3E-B8BC-4172277D6DC2}" destId="{7F52DDF6-368F-493A-8B04-CC4C6EB04B75}" srcOrd="0" destOrd="0" parTransId="{8BDB7DD8-4DB5-4BC8-AC83-8AB351CA35F9}" sibTransId="{3FC69EBC-9C08-4126-A53A-581597DA5569}"/>
    <dgm:cxn modelId="{090D2BC2-1EC5-42FF-8EA1-A277A14D586C}" type="presOf" srcId="{53841EDC-2A0B-4E3E-B8BC-4172277D6DC2}" destId="{7B349233-114B-43E7-AA7A-D2055900DBF3}" srcOrd="0" destOrd="0" presId="urn:microsoft.com/office/officeart/2005/8/layout/hierarchy2"/>
    <dgm:cxn modelId="{8532B7CA-4E06-4EB3-8042-D506FF7A6F15}" type="presOf" srcId="{F6B0945D-ED70-424D-92C1-0903AFC7A527}" destId="{F564EFD1-928F-4E34-B1F6-AB624C2D7269}" srcOrd="0" destOrd="0" presId="urn:microsoft.com/office/officeart/2005/8/layout/hierarchy2"/>
    <dgm:cxn modelId="{84BC8DCE-DF33-41D6-AFDA-F0982E168CC3}" type="presOf" srcId="{6C8FADDF-5C53-44B0-9F71-4504F262173C}" destId="{F65B55B5-AD8A-49F8-89D1-7E7FBB628729}" srcOrd="0" destOrd="0" presId="urn:microsoft.com/office/officeart/2005/8/layout/hierarchy2"/>
    <dgm:cxn modelId="{D426A4D6-48ED-4B26-AF58-F5F3645A8D8B}" type="presOf" srcId="{C0E17EB0-F763-4DA9-A6A6-B5C4AE069FB2}" destId="{3972F672-302F-4127-8E61-42BCE8744A7C}" srcOrd="1" destOrd="0" presId="urn:microsoft.com/office/officeart/2005/8/layout/hierarchy2"/>
    <dgm:cxn modelId="{A2D663E7-972F-4C43-9DEC-614B95FE1E93}" type="presOf" srcId="{53E207B6-C4FC-4AFC-9DDF-552E908B3CF5}" destId="{C866E7CC-0504-4C7F-92A3-98FB32E67A13}" srcOrd="0" destOrd="0" presId="urn:microsoft.com/office/officeart/2005/8/layout/hierarchy2"/>
    <dgm:cxn modelId="{D5C6F2F9-3FAE-4107-90C7-2735528A1827}" type="presOf" srcId="{F2C5F618-8D83-4A77-9894-690C2B556AE3}" destId="{E378C7CB-F7B5-41D6-9D9E-144DF7352570}" srcOrd="1" destOrd="0" presId="urn:microsoft.com/office/officeart/2005/8/layout/hierarchy2"/>
    <dgm:cxn modelId="{8A6B9A4B-903E-4E92-93ED-064C50F1B620}" type="presParOf" srcId="{7B349233-114B-43E7-AA7A-D2055900DBF3}" destId="{DE052D16-82AF-46F7-8898-82BB1D46946D}" srcOrd="0" destOrd="0" presId="urn:microsoft.com/office/officeart/2005/8/layout/hierarchy2"/>
    <dgm:cxn modelId="{A0A85AD1-1E7D-476E-A376-C8A70BCFFF6E}" type="presParOf" srcId="{DE052D16-82AF-46F7-8898-82BB1D46946D}" destId="{F035E24F-54A7-457B-9727-494308F5D943}" srcOrd="0" destOrd="0" presId="urn:microsoft.com/office/officeart/2005/8/layout/hierarchy2"/>
    <dgm:cxn modelId="{E0D81610-9A98-4483-B587-96EE145F3A0F}" type="presParOf" srcId="{DE052D16-82AF-46F7-8898-82BB1D46946D}" destId="{6C8B9826-344F-4FB4-AF66-56EDD5F0CAF2}" srcOrd="1" destOrd="0" presId="urn:microsoft.com/office/officeart/2005/8/layout/hierarchy2"/>
    <dgm:cxn modelId="{7067A787-7331-44E4-A61D-14C54455D92A}" type="presParOf" srcId="{6C8B9826-344F-4FB4-AF66-56EDD5F0CAF2}" destId="{D21C708C-9226-4CA6-A60F-3361B88ACF16}" srcOrd="0" destOrd="0" presId="urn:microsoft.com/office/officeart/2005/8/layout/hierarchy2"/>
    <dgm:cxn modelId="{C2ED03EB-D38B-4BA6-843A-9F8404353C50}" type="presParOf" srcId="{D21C708C-9226-4CA6-A60F-3361B88ACF16}" destId="{1FEE0EC1-FDA4-41B9-BADA-0E673ED0F84A}" srcOrd="0" destOrd="0" presId="urn:microsoft.com/office/officeart/2005/8/layout/hierarchy2"/>
    <dgm:cxn modelId="{1C7440F0-1121-4935-A429-372DB8454126}" type="presParOf" srcId="{6C8B9826-344F-4FB4-AF66-56EDD5F0CAF2}" destId="{FA7B4ED9-595D-4208-A8D5-B9F67BF2A8A5}" srcOrd="1" destOrd="0" presId="urn:microsoft.com/office/officeart/2005/8/layout/hierarchy2"/>
    <dgm:cxn modelId="{F5D56295-6BD0-424B-AD14-2528DE01C9B1}" type="presParOf" srcId="{FA7B4ED9-595D-4208-A8D5-B9F67BF2A8A5}" destId="{F564EFD1-928F-4E34-B1F6-AB624C2D7269}" srcOrd="0" destOrd="0" presId="urn:microsoft.com/office/officeart/2005/8/layout/hierarchy2"/>
    <dgm:cxn modelId="{C8635EB4-161B-4AF9-8B48-46F92B8F76F4}" type="presParOf" srcId="{FA7B4ED9-595D-4208-A8D5-B9F67BF2A8A5}" destId="{DDF47ADF-E58D-4877-9CD1-1690028E0E23}" srcOrd="1" destOrd="0" presId="urn:microsoft.com/office/officeart/2005/8/layout/hierarchy2"/>
    <dgm:cxn modelId="{E27C62D3-E294-4900-B615-C632798A9BA2}" type="presParOf" srcId="{DDF47ADF-E58D-4877-9CD1-1690028E0E23}" destId="{C89FD2E3-87C0-4184-BCA2-F37A8F826526}" srcOrd="0" destOrd="0" presId="urn:microsoft.com/office/officeart/2005/8/layout/hierarchy2"/>
    <dgm:cxn modelId="{6CED9BB0-346F-40F2-A66F-7633871EF972}" type="presParOf" srcId="{C89FD2E3-87C0-4184-BCA2-F37A8F826526}" destId="{E378C7CB-F7B5-41D6-9D9E-144DF7352570}" srcOrd="0" destOrd="0" presId="urn:microsoft.com/office/officeart/2005/8/layout/hierarchy2"/>
    <dgm:cxn modelId="{0828BCAC-B473-4FC6-A178-655A735CE5BE}" type="presParOf" srcId="{DDF47ADF-E58D-4877-9CD1-1690028E0E23}" destId="{C404CD87-D157-4C17-B16F-2A47C8C03BB0}" srcOrd="1" destOrd="0" presId="urn:microsoft.com/office/officeart/2005/8/layout/hierarchy2"/>
    <dgm:cxn modelId="{38CBF2A7-C95C-44BA-A1AD-1BD5A5D32532}" type="presParOf" srcId="{C404CD87-D157-4C17-B16F-2A47C8C03BB0}" destId="{C866E7CC-0504-4C7F-92A3-98FB32E67A13}" srcOrd="0" destOrd="0" presId="urn:microsoft.com/office/officeart/2005/8/layout/hierarchy2"/>
    <dgm:cxn modelId="{311CCDB3-B95D-4097-A9F0-5452D06A2E72}" type="presParOf" srcId="{C404CD87-D157-4C17-B16F-2A47C8C03BB0}" destId="{84473D54-E5D1-4B87-9C48-604F9F3BCCE7}" srcOrd="1" destOrd="0" presId="urn:microsoft.com/office/officeart/2005/8/layout/hierarchy2"/>
    <dgm:cxn modelId="{9730C457-976A-429E-9F22-A80068F0FBFB}" type="presParOf" srcId="{DDF47ADF-E58D-4877-9CD1-1690028E0E23}" destId="{82141598-840B-4D81-9221-57165F94FBC0}" srcOrd="2" destOrd="0" presId="urn:microsoft.com/office/officeart/2005/8/layout/hierarchy2"/>
    <dgm:cxn modelId="{791E8D2A-D9BC-4E7F-96A9-673B69717505}" type="presParOf" srcId="{82141598-840B-4D81-9221-57165F94FBC0}" destId="{E67A236D-23AC-4FD4-BE65-7A55EC507AB2}" srcOrd="0" destOrd="0" presId="urn:microsoft.com/office/officeart/2005/8/layout/hierarchy2"/>
    <dgm:cxn modelId="{395E94E4-7DA7-4C36-96FF-2030B6B27CB3}" type="presParOf" srcId="{DDF47ADF-E58D-4877-9CD1-1690028E0E23}" destId="{2CE52FC0-3FC2-499B-86EA-AE76FBA6CAE9}" srcOrd="3" destOrd="0" presId="urn:microsoft.com/office/officeart/2005/8/layout/hierarchy2"/>
    <dgm:cxn modelId="{F4BD7647-953B-443F-89AA-48C1D6012534}" type="presParOf" srcId="{2CE52FC0-3FC2-499B-86EA-AE76FBA6CAE9}" destId="{249ECD3C-C30D-49E9-8DE9-A14AEB3D58A6}" srcOrd="0" destOrd="0" presId="urn:microsoft.com/office/officeart/2005/8/layout/hierarchy2"/>
    <dgm:cxn modelId="{C940223C-9EA3-4F6C-B5B5-D859F9956491}" type="presParOf" srcId="{2CE52FC0-3FC2-499B-86EA-AE76FBA6CAE9}" destId="{A45CFA49-5174-489C-A3B7-5C5FFCB83559}" srcOrd="1" destOrd="0" presId="urn:microsoft.com/office/officeart/2005/8/layout/hierarchy2"/>
    <dgm:cxn modelId="{2A8B7089-65CE-4DE2-B376-DB2D694B7F65}" type="presParOf" srcId="{6C8B9826-344F-4FB4-AF66-56EDD5F0CAF2}" destId="{BD285ACA-C2AC-4B9D-B770-5FFE364E6B23}" srcOrd="2" destOrd="0" presId="urn:microsoft.com/office/officeart/2005/8/layout/hierarchy2"/>
    <dgm:cxn modelId="{4FD99603-35B4-422A-A893-89F31C470B00}" type="presParOf" srcId="{BD285ACA-C2AC-4B9D-B770-5FFE364E6B23}" destId="{3972F672-302F-4127-8E61-42BCE8744A7C}" srcOrd="0" destOrd="0" presId="urn:microsoft.com/office/officeart/2005/8/layout/hierarchy2"/>
    <dgm:cxn modelId="{A95B8957-F95A-4CDD-B01E-0DBF3339EFC2}" type="presParOf" srcId="{6C8B9826-344F-4FB4-AF66-56EDD5F0CAF2}" destId="{F0676F57-5163-4579-BD45-A2D02CB30788}" srcOrd="3" destOrd="0" presId="urn:microsoft.com/office/officeart/2005/8/layout/hierarchy2"/>
    <dgm:cxn modelId="{A510C2CC-B386-4B1C-B90C-2913125F2E4A}" type="presParOf" srcId="{F0676F57-5163-4579-BD45-A2D02CB30788}" destId="{65872800-3238-42EA-A195-019DBE378AE8}" srcOrd="0" destOrd="0" presId="urn:microsoft.com/office/officeart/2005/8/layout/hierarchy2"/>
    <dgm:cxn modelId="{E9C3F021-E928-4D66-8B32-FCE5F693A76C}" type="presParOf" srcId="{F0676F57-5163-4579-BD45-A2D02CB30788}" destId="{171160A8-8A10-4988-81C4-51F9BDB3E272}" srcOrd="1" destOrd="0" presId="urn:microsoft.com/office/officeart/2005/8/layout/hierarchy2"/>
    <dgm:cxn modelId="{41AA6DF3-3CF4-4F18-B59E-2865B5ACC092}" type="presParOf" srcId="{171160A8-8A10-4988-81C4-51F9BDB3E272}" destId="{FF6FD875-9AF3-41F6-AED1-70824A33EA00}" srcOrd="0" destOrd="0" presId="urn:microsoft.com/office/officeart/2005/8/layout/hierarchy2"/>
    <dgm:cxn modelId="{E6516953-7411-45A3-8BF5-CECCE854545E}" type="presParOf" srcId="{FF6FD875-9AF3-41F6-AED1-70824A33EA00}" destId="{FC58A5CB-021F-4344-B5C0-D605FE79B3A0}" srcOrd="0" destOrd="0" presId="urn:microsoft.com/office/officeart/2005/8/layout/hierarchy2"/>
    <dgm:cxn modelId="{606E7040-FB7F-4A69-8E5D-DA59D5985BC5}" type="presParOf" srcId="{171160A8-8A10-4988-81C4-51F9BDB3E272}" destId="{647A3100-E958-425E-AEEF-18966AFAE48B}" srcOrd="1" destOrd="0" presId="urn:microsoft.com/office/officeart/2005/8/layout/hierarchy2"/>
    <dgm:cxn modelId="{34D09DEE-F2C2-4A30-B850-A417FDEB3A01}" type="presParOf" srcId="{647A3100-E958-425E-AEEF-18966AFAE48B}" destId="{A8A559BB-2CCB-432F-AF10-4B8802036C3F}" srcOrd="0" destOrd="0" presId="urn:microsoft.com/office/officeart/2005/8/layout/hierarchy2"/>
    <dgm:cxn modelId="{9BEA0F83-0516-40FB-B215-2F6940B805E0}" type="presParOf" srcId="{647A3100-E958-425E-AEEF-18966AFAE48B}" destId="{29965F7A-F9C4-473D-9F6A-DF5272F37724}" srcOrd="1" destOrd="0" presId="urn:microsoft.com/office/officeart/2005/8/layout/hierarchy2"/>
    <dgm:cxn modelId="{918FC2F3-6C14-4B5C-8B38-E9B125DEC89B}" type="presParOf" srcId="{171160A8-8A10-4988-81C4-51F9BDB3E272}" destId="{00E04A7F-2099-4C88-90C0-15C8948C05A0}" srcOrd="2" destOrd="0" presId="urn:microsoft.com/office/officeart/2005/8/layout/hierarchy2"/>
    <dgm:cxn modelId="{92C439E3-E4BB-4569-8FFC-D2FB5C1BECA6}" type="presParOf" srcId="{00E04A7F-2099-4C88-90C0-15C8948C05A0}" destId="{30C04E48-A872-446B-B59A-A313AEEE8D87}" srcOrd="0" destOrd="0" presId="urn:microsoft.com/office/officeart/2005/8/layout/hierarchy2"/>
    <dgm:cxn modelId="{275765EC-B5B8-49B7-BCF5-B0D0D5FB99FE}" type="presParOf" srcId="{171160A8-8A10-4988-81C4-51F9BDB3E272}" destId="{33B6A88C-A88A-4037-877A-77F183851FCB}" srcOrd="3" destOrd="0" presId="urn:microsoft.com/office/officeart/2005/8/layout/hierarchy2"/>
    <dgm:cxn modelId="{9C59497A-182A-4215-A2BB-6EEEC0383751}" type="presParOf" srcId="{33B6A88C-A88A-4037-877A-77F183851FCB}" destId="{F65B55B5-AD8A-49F8-89D1-7E7FBB628729}" srcOrd="0" destOrd="0" presId="urn:microsoft.com/office/officeart/2005/8/layout/hierarchy2"/>
    <dgm:cxn modelId="{B1E8FE3B-3F9D-41D9-9E67-3150B3E02524}" type="presParOf" srcId="{33B6A88C-A88A-4037-877A-77F183851FCB}" destId="{32B0E29C-A719-495B-BFAA-ACCE53FA270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841EDC-2A0B-4E3E-B8BC-4172277D6DC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2DDF6-368F-493A-8B04-CC4C6EB04B7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DB7DD8-4DB5-4BC8-AC83-8AB351CA35F9}" type="parTrans" cxnId="{4432B2B1-F7D5-4939-9E0D-81D238BAD3C0}">
      <dgm:prSet/>
      <dgm:spPr/>
      <dgm:t>
        <a:bodyPr/>
        <a:lstStyle/>
        <a:p>
          <a:endParaRPr lang="en-US"/>
        </a:p>
      </dgm:t>
    </dgm:pt>
    <dgm:pt modelId="{3FC69EBC-9C08-4126-A53A-581597DA5569}" type="sibTrans" cxnId="{4432B2B1-F7D5-4939-9E0D-81D238BAD3C0}">
      <dgm:prSet/>
      <dgm:spPr/>
      <dgm:t>
        <a:bodyPr/>
        <a:lstStyle/>
        <a:p>
          <a:endParaRPr lang="en-US"/>
        </a:p>
      </dgm:t>
    </dgm:pt>
    <dgm:pt modelId="{6C8FADDF-5C53-44B0-9F71-4504F262173C}">
      <dgm:prSet phldrT="[Text]"/>
      <dgm:spPr/>
      <dgm:t>
        <a:bodyPr/>
        <a:lstStyle/>
        <a:p>
          <a:endParaRPr lang="en-US" dirty="0"/>
        </a:p>
      </dgm:t>
    </dgm:pt>
    <dgm:pt modelId="{DFEB71A0-9002-4FBA-9A4E-048B8B13F31B}" type="parTrans" cxnId="{175E827C-AEFA-4B63-8468-A3EF50B52F22}">
      <dgm:prSet/>
      <dgm:spPr/>
      <dgm:t>
        <a:bodyPr/>
        <a:lstStyle/>
        <a:p>
          <a:endParaRPr lang="en-US"/>
        </a:p>
      </dgm:t>
    </dgm:pt>
    <dgm:pt modelId="{B7584876-A0A7-41B9-BEAC-B41B92D17FCB}" type="sibTrans" cxnId="{175E827C-AEFA-4B63-8468-A3EF50B52F22}">
      <dgm:prSet/>
      <dgm:spPr/>
      <dgm:t>
        <a:bodyPr/>
        <a:lstStyle/>
        <a:p>
          <a:endParaRPr lang="en-US"/>
        </a:p>
      </dgm:t>
    </dgm:pt>
    <dgm:pt modelId="{4B725D61-4AC7-4082-9CE5-C578EE63DD7F}">
      <dgm:prSet phldrT="[Text]"/>
      <dgm:spPr/>
      <dgm:t>
        <a:bodyPr/>
        <a:lstStyle/>
        <a:p>
          <a:endParaRPr lang="en-US" dirty="0"/>
        </a:p>
      </dgm:t>
    </dgm:pt>
    <dgm:pt modelId="{5D4BC299-A97A-448F-AEE3-12014D9C391A}" type="parTrans" cxnId="{39469C95-C80A-4CD5-B205-99993AE4DFDB}">
      <dgm:prSet/>
      <dgm:spPr/>
      <dgm:t>
        <a:bodyPr/>
        <a:lstStyle/>
        <a:p>
          <a:endParaRPr lang="en-US"/>
        </a:p>
      </dgm:t>
    </dgm:pt>
    <dgm:pt modelId="{C4035E97-AE7B-45A2-8089-AB8E80E6C929}" type="sibTrans" cxnId="{39469C95-C80A-4CD5-B205-99993AE4DFDB}">
      <dgm:prSet/>
      <dgm:spPr/>
      <dgm:t>
        <a:bodyPr/>
        <a:lstStyle/>
        <a:p>
          <a:endParaRPr lang="en-US"/>
        </a:p>
      </dgm:t>
    </dgm:pt>
    <dgm:pt modelId="{F6B0945D-ED70-424D-92C1-0903AFC7A527}">
      <dgm:prSet phldrT="[Text]"/>
      <dgm:spPr/>
      <dgm:t>
        <a:bodyPr/>
        <a:lstStyle/>
        <a:p>
          <a:endParaRPr lang="en-US" dirty="0"/>
        </a:p>
      </dgm:t>
    </dgm:pt>
    <dgm:pt modelId="{5C6239C0-7D82-4E05-91C7-D9B149855F35}" type="parTrans" cxnId="{8C638719-B19F-4A58-BF3D-6A95B03A99A1}">
      <dgm:prSet/>
      <dgm:spPr/>
      <dgm:t>
        <a:bodyPr/>
        <a:lstStyle/>
        <a:p>
          <a:endParaRPr lang="en-US"/>
        </a:p>
      </dgm:t>
    </dgm:pt>
    <dgm:pt modelId="{916BC3E4-628D-451D-A425-D70F33108A52}" type="sibTrans" cxnId="{8C638719-B19F-4A58-BF3D-6A95B03A99A1}">
      <dgm:prSet/>
      <dgm:spPr/>
      <dgm:t>
        <a:bodyPr/>
        <a:lstStyle/>
        <a:p>
          <a:endParaRPr lang="en-US"/>
        </a:p>
      </dgm:t>
    </dgm:pt>
    <dgm:pt modelId="{53E207B6-C4FC-4AFC-9DDF-552E908B3CF5}">
      <dgm:prSet phldrT="[Text]"/>
      <dgm:spPr/>
      <dgm:t>
        <a:bodyPr/>
        <a:lstStyle/>
        <a:p>
          <a:endParaRPr lang="en-US" dirty="0"/>
        </a:p>
      </dgm:t>
    </dgm:pt>
    <dgm:pt modelId="{F2C5F618-8D83-4A77-9894-690C2B556AE3}" type="parTrans" cxnId="{B9303386-3B09-4253-8D8E-AA9D5F4D6504}">
      <dgm:prSet/>
      <dgm:spPr/>
      <dgm:t>
        <a:bodyPr/>
        <a:lstStyle/>
        <a:p>
          <a:endParaRPr lang="en-US"/>
        </a:p>
      </dgm:t>
    </dgm:pt>
    <dgm:pt modelId="{F6309639-1F3A-4617-BCA8-5B12ABE0C918}" type="sibTrans" cxnId="{B9303386-3B09-4253-8D8E-AA9D5F4D6504}">
      <dgm:prSet/>
      <dgm:spPr/>
      <dgm:t>
        <a:bodyPr/>
        <a:lstStyle/>
        <a:p>
          <a:endParaRPr lang="en-US"/>
        </a:p>
      </dgm:t>
    </dgm:pt>
    <dgm:pt modelId="{05F7374F-A164-466A-B1E9-BF553418DFAF}">
      <dgm:prSet phldrT="[Text]"/>
      <dgm:spPr/>
      <dgm:t>
        <a:bodyPr/>
        <a:lstStyle/>
        <a:p>
          <a:endParaRPr lang="en-US" dirty="0"/>
        </a:p>
      </dgm:t>
    </dgm:pt>
    <dgm:pt modelId="{C0E17EB0-F763-4DA9-A6A6-B5C4AE069FB2}" type="parTrans" cxnId="{5CB726AD-6D40-4BCA-945C-B230433AF0E1}">
      <dgm:prSet/>
      <dgm:spPr/>
      <dgm:t>
        <a:bodyPr/>
        <a:lstStyle/>
        <a:p>
          <a:endParaRPr lang="en-US"/>
        </a:p>
      </dgm:t>
    </dgm:pt>
    <dgm:pt modelId="{8C65A483-51AE-445D-B93B-195E90BD73AB}" type="sibTrans" cxnId="{5CB726AD-6D40-4BCA-945C-B230433AF0E1}">
      <dgm:prSet/>
      <dgm:spPr/>
      <dgm:t>
        <a:bodyPr/>
        <a:lstStyle/>
        <a:p>
          <a:endParaRPr lang="en-US"/>
        </a:p>
      </dgm:t>
    </dgm:pt>
    <dgm:pt modelId="{69C4889F-2D9B-4112-8EFE-55AAF0ED0926}">
      <dgm:prSet phldrT="[Text]"/>
      <dgm:spPr/>
      <dgm:t>
        <a:bodyPr/>
        <a:lstStyle/>
        <a:p>
          <a:endParaRPr lang="en-US" dirty="0"/>
        </a:p>
      </dgm:t>
    </dgm:pt>
    <dgm:pt modelId="{571B800C-A6A9-4B90-9F8B-50CF93D66881}" type="parTrans" cxnId="{D4772E26-E0DE-4B8A-BFE7-6319A2D2F293}">
      <dgm:prSet/>
      <dgm:spPr/>
      <dgm:t>
        <a:bodyPr/>
        <a:lstStyle/>
        <a:p>
          <a:endParaRPr lang="en-US"/>
        </a:p>
      </dgm:t>
    </dgm:pt>
    <dgm:pt modelId="{D59444C7-ED69-46AE-BDCA-9467ACB9E265}" type="sibTrans" cxnId="{D4772E26-E0DE-4B8A-BFE7-6319A2D2F293}">
      <dgm:prSet/>
      <dgm:spPr/>
      <dgm:t>
        <a:bodyPr/>
        <a:lstStyle/>
        <a:p>
          <a:endParaRPr lang="en-US"/>
        </a:p>
      </dgm:t>
    </dgm:pt>
    <dgm:pt modelId="{B5B44691-D5DA-4865-A37C-D8DB8A89129C}">
      <dgm:prSet phldrT="[Text]"/>
      <dgm:spPr/>
      <dgm:t>
        <a:bodyPr/>
        <a:lstStyle/>
        <a:p>
          <a:endParaRPr lang="en-US" dirty="0"/>
        </a:p>
      </dgm:t>
    </dgm:pt>
    <dgm:pt modelId="{DB0B9B31-9E22-4606-89A6-7CC9A7A9D5D9}" type="parTrans" cxnId="{5966118D-A640-4C75-BD30-1B7F498B96DD}">
      <dgm:prSet/>
      <dgm:spPr/>
      <dgm:t>
        <a:bodyPr/>
        <a:lstStyle/>
        <a:p>
          <a:endParaRPr lang="en-US"/>
        </a:p>
      </dgm:t>
    </dgm:pt>
    <dgm:pt modelId="{38AE3F1C-08C7-431F-8E85-961A3C97156B}" type="sibTrans" cxnId="{5966118D-A640-4C75-BD30-1B7F498B96DD}">
      <dgm:prSet/>
      <dgm:spPr/>
      <dgm:t>
        <a:bodyPr/>
        <a:lstStyle/>
        <a:p>
          <a:endParaRPr lang="en-US"/>
        </a:p>
      </dgm:t>
    </dgm:pt>
    <dgm:pt modelId="{DDD36E0A-1127-48BD-A850-FA5EE7C62124}">
      <dgm:prSet phldrT="[Text]"/>
      <dgm:spPr/>
      <dgm:t>
        <a:bodyPr/>
        <a:lstStyle/>
        <a:p>
          <a:endParaRPr lang="en-US" dirty="0"/>
        </a:p>
      </dgm:t>
    </dgm:pt>
    <dgm:pt modelId="{690B2644-1BE7-4548-A9EE-1BA6B10373D6}" type="parTrans" cxnId="{0377A740-77FF-435A-A376-6DEAEC8AF62F}">
      <dgm:prSet/>
      <dgm:spPr/>
      <dgm:t>
        <a:bodyPr/>
        <a:lstStyle/>
        <a:p>
          <a:endParaRPr lang="en-US"/>
        </a:p>
      </dgm:t>
    </dgm:pt>
    <dgm:pt modelId="{596657D6-66F9-48D1-90A7-19A676E540E8}" type="sibTrans" cxnId="{0377A740-77FF-435A-A376-6DEAEC8AF62F}">
      <dgm:prSet/>
      <dgm:spPr/>
      <dgm:t>
        <a:bodyPr/>
        <a:lstStyle/>
        <a:p>
          <a:endParaRPr lang="en-US"/>
        </a:p>
      </dgm:t>
    </dgm:pt>
    <dgm:pt modelId="{174FCE60-C2C8-44DB-A3F6-A1B88F28466F}">
      <dgm:prSet phldrT="[Text]"/>
      <dgm:spPr/>
      <dgm:t>
        <a:bodyPr/>
        <a:lstStyle/>
        <a:p>
          <a:endParaRPr lang="en-US" dirty="0"/>
        </a:p>
      </dgm:t>
    </dgm:pt>
    <dgm:pt modelId="{6D2279CE-C644-403A-9AA4-8149BAA0BB6B}" type="parTrans" cxnId="{764A93A7-ED83-4598-885D-28C574745759}">
      <dgm:prSet/>
      <dgm:spPr/>
      <dgm:t>
        <a:bodyPr/>
        <a:lstStyle/>
        <a:p>
          <a:endParaRPr lang="en-US"/>
        </a:p>
      </dgm:t>
    </dgm:pt>
    <dgm:pt modelId="{943F54DF-879C-41A9-8D8A-EBECFB09A6E9}" type="sibTrans" cxnId="{764A93A7-ED83-4598-885D-28C574745759}">
      <dgm:prSet/>
      <dgm:spPr/>
      <dgm:t>
        <a:bodyPr/>
        <a:lstStyle/>
        <a:p>
          <a:endParaRPr lang="en-US"/>
        </a:p>
      </dgm:t>
    </dgm:pt>
    <dgm:pt modelId="{A08058AD-DEEE-4A86-85F1-9DD62ED2AC0A}">
      <dgm:prSet phldrT="[Text]"/>
      <dgm:spPr/>
      <dgm:t>
        <a:bodyPr/>
        <a:lstStyle/>
        <a:p>
          <a:endParaRPr lang="en-US" dirty="0"/>
        </a:p>
      </dgm:t>
    </dgm:pt>
    <dgm:pt modelId="{C272BEC6-CDBA-41D3-B5C7-F62E5331B9F7}" type="parTrans" cxnId="{821AE09D-9955-445B-9336-F90C2BC542D5}">
      <dgm:prSet/>
      <dgm:spPr/>
      <dgm:t>
        <a:bodyPr/>
        <a:lstStyle/>
        <a:p>
          <a:endParaRPr lang="en-US"/>
        </a:p>
      </dgm:t>
    </dgm:pt>
    <dgm:pt modelId="{9AA7C53A-AFD6-4C60-ABC5-17F3CA3FC94E}" type="sibTrans" cxnId="{821AE09D-9955-445B-9336-F90C2BC542D5}">
      <dgm:prSet/>
      <dgm:spPr/>
      <dgm:t>
        <a:bodyPr/>
        <a:lstStyle/>
        <a:p>
          <a:endParaRPr lang="en-US"/>
        </a:p>
      </dgm:t>
    </dgm:pt>
    <dgm:pt modelId="{3B306A9C-9D89-4BFF-9299-720D37E4240C}">
      <dgm:prSet phldrT="[Text]"/>
      <dgm:spPr/>
      <dgm:t>
        <a:bodyPr/>
        <a:lstStyle/>
        <a:p>
          <a:endParaRPr lang="en-US" dirty="0"/>
        </a:p>
      </dgm:t>
    </dgm:pt>
    <dgm:pt modelId="{88FBD2D7-4DC8-4F6B-86A6-BC6B343E2B46}" type="parTrans" cxnId="{45E62E46-206D-468A-9A07-F317C2724195}">
      <dgm:prSet/>
      <dgm:spPr/>
      <dgm:t>
        <a:bodyPr/>
        <a:lstStyle/>
        <a:p>
          <a:endParaRPr lang="en-US"/>
        </a:p>
      </dgm:t>
    </dgm:pt>
    <dgm:pt modelId="{758AA025-BD5C-4BBF-B94E-FE1CE00DFF7E}" type="sibTrans" cxnId="{45E62E46-206D-468A-9A07-F317C2724195}">
      <dgm:prSet/>
      <dgm:spPr/>
      <dgm:t>
        <a:bodyPr/>
        <a:lstStyle/>
        <a:p>
          <a:endParaRPr lang="en-US"/>
        </a:p>
      </dgm:t>
    </dgm:pt>
    <dgm:pt modelId="{6803EAF5-2407-498C-89CF-AB304EFC9765}">
      <dgm:prSet phldrT="[Text]"/>
      <dgm:spPr/>
      <dgm:t>
        <a:bodyPr/>
        <a:lstStyle/>
        <a:p>
          <a:endParaRPr lang="en-US" dirty="0"/>
        </a:p>
      </dgm:t>
    </dgm:pt>
    <dgm:pt modelId="{23289CEA-B7DA-4481-8EFE-065A21B9DA35}" type="parTrans" cxnId="{221C5913-87E5-4F6D-99A9-CB2A44FD2B97}">
      <dgm:prSet/>
      <dgm:spPr/>
      <dgm:t>
        <a:bodyPr/>
        <a:lstStyle/>
        <a:p>
          <a:endParaRPr lang="en-US"/>
        </a:p>
      </dgm:t>
    </dgm:pt>
    <dgm:pt modelId="{3D9A1D39-979B-4F86-BB58-D52B90993616}" type="sibTrans" cxnId="{221C5913-87E5-4F6D-99A9-CB2A44FD2B97}">
      <dgm:prSet/>
      <dgm:spPr/>
      <dgm:t>
        <a:bodyPr/>
        <a:lstStyle/>
        <a:p>
          <a:endParaRPr lang="en-US"/>
        </a:p>
      </dgm:t>
    </dgm:pt>
    <dgm:pt modelId="{E3BC36DB-AF80-41E4-A927-429022D350E2}">
      <dgm:prSet phldrT="[Text]"/>
      <dgm:spPr/>
      <dgm:t>
        <a:bodyPr/>
        <a:lstStyle/>
        <a:p>
          <a:endParaRPr lang="en-US" dirty="0"/>
        </a:p>
      </dgm:t>
    </dgm:pt>
    <dgm:pt modelId="{43542D4F-66A7-4EF7-AD73-DABCEB47CA5F}" type="parTrans" cxnId="{CB8B360D-1E55-47D7-A588-898E24090764}">
      <dgm:prSet/>
      <dgm:spPr/>
      <dgm:t>
        <a:bodyPr/>
        <a:lstStyle/>
        <a:p>
          <a:endParaRPr lang="en-US"/>
        </a:p>
      </dgm:t>
    </dgm:pt>
    <dgm:pt modelId="{0DA4B57C-BB43-4082-9F90-568FEF766F4A}" type="sibTrans" cxnId="{CB8B360D-1E55-47D7-A588-898E24090764}">
      <dgm:prSet/>
      <dgm:spPr/>
      <dgm:t>
        <a:bodyPr/>
        <a:lstStyle/>
        <a:p>
          <a:endParaRPr lang="en-US"/>
        </a:p>
      </dgm:t>
    </dgm:pt>
    <dgm:pt modelId="{6B079A0A-62AD-49A2-9E1D-B349ADE74F3E}">
      <dgm:prSet phldrT="[Text]"/>
      <dgm:spPr/>
      <dgm:t>
        <a:bodyPr/>
        <a:lstStyle/>
        <a:p>
          <a:endParaRPr lang="en-US" dirty="0"/>
        </a:p>
      </dgm:t>
    </dgm:pt>
    <dgm:pt modelId="{CE54C287-7579-4557-ABEC-DBB722F69A54}" type="parTrans" cxnId="{F65B5E82-5DEF-4012-A03D-C3359973D800}">
      <dgm:prSet/>
      <dgm:spPr/>
      <dgm:t>
        <a:bodyPr/>
        <a:lstStyle/>
        <a:p>
          <a:endParaRPr lang="en-US"/>
        </a:p>
      </dgm:t>
    </dgm:pt>
    <dgm:pt modelId="{BA73F434-AACB-4454-BE7E-25280B99F481}" type="sibTrans" cxnId="{F65B5E82-5DEF-4012-A03D-C3359973D800}">
      <dgm:prSet/>
      <dgm:spPr/>
      <dgm:t>
        <a:bodyPr/>
        <a:lstStyle/>
        <a:p>
          <a:endParaRPr lang="en-US"/>
        </a:p>
      </dgm:t>
    </dgm:pt>
    <dgm:pt modelId="{7B349233-114B-43E7-AA7A-D2055900DBF3}" type="pres">
      <dgm:prSet presAssocID="{53841EDC-2A0B-4E3E-B8BC-4172277D6D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052D16-82AF-46F7-8898-82BB1D46946D}" type="pres">
      <dgm:prSet presAssocID="{7F52DDF6-368F-493A-8B04-CC4C6EB04B75}" presName="root1" presStyleCnt="0"/>
      <dgm:spPr/>
    </dgm:pt>
    <dgm:pt modelId="{F035E24F-54A7-457B-9727-494308F5D943}" type="pres">
      <dgm:prSet presAssocID="{7F52DDF6-368F-493A-8B04-CC4C6EB04B75}" presName="LevelOneTextNode" presStyleLbl="node0" presStyleIdx="0" presStyleCnt="1">
        <dgm:presLayoutVars>
          <dgm:chPref val="3"/>
        </dgm:presLayoutVars>
      </dgm:prSet>
      <dgm:spPr/>
    </dgm:pt>
    <dgm:pt modelId="{6C8B9826-344F-4FB4-AF66-56EDD5F0CAF2}" type="pres">
      <dgm:prSet presAssocID="{7F52DDF6-368F-493A-8B04-CC4C6EB04B75}" presName="level2hierChild" presStyleCnt="0"/>
      <dgm:spPr/>
    </dgm:pt>
    <dgm:pt modelId="{D21C708C-9226-4CA6-A60F-3361B88ACF16}" type="pres">
      <dgm:prSet presAssocID="{5C6239C0-7D82-4E05-91C7-D9B149855F35}" presName="conn2-1" presStyleLbl="parChTrans1D2" presStyleIdx="0" presStyleCnt="2"/>
      <dgm:spPr/>
    </dgm:pt>
    <dgm:pt modelId="{1FEE0EC1-FDA4-41B9-BADA-0E673ED0F84A}" type="pres">
      <dgm:prSet presAssocID="{5C6239C0-7D82-4E05-91C7-D9B149855F35}" presName="connTx" presStyleLbl="parChTrans1D2" presStyleIdx="0" presStyleCnt="2"/>
      <dgm:spPr/>
    </dgm:pt>
    <dgm:pt modelId="{FA7B4ED9-595D-4208-A8D5-B9F67BF2A8A5}" type="pres">
      <dgm:prSet presAssocID="{F6B0945D-ED70-424D-92C1-0903AFC7A527}" presName="root2" presStyleCnt="0"/>
      <dgm:spPr/>
    </dgm:pt>
    <dgm:pt modelId="{F564EFD1-928F-4E34-B1F6-AB624C2D7269}" type="pres">
      <dgm:prSet presAssocID="{F6B0945D-ED70-424D-92C1-0903AFC7A527}" presName="LevelTwoTextNode" presStyleLbl="node2" presStyleIdx="0" presStyleCnt="2">
        <dgm:presLayoutVars>
          <dgm:chPref val="3"/>
        </dgm:presLayoutVars>
      </dgm:prSet>
      <dgm:spPr/>
    </dgm:pt>
    <dgm:pt modelId="{DDF47ADF-E58D-4877-9CD1-1690028E0E23}" type="pres">
      <dgm:prSet presAssocID="{F6B0945D-ED70-424D-92C1-0903AFC7A527}" presName="level3hierChild" presStyleCnt="0"/>
      <dgm:spPr/>
    </dgm:pt>
    <dgm:pt modelId="{521526A2-F897-4EE4-BA2F-5F5AAD8FF7F9}" type="pres">
      <dgm:prSet presAssocID="{DB0B9B31-9E22-4606-89A6-7CC9A7A9D5D9}" presName="conn2-1" presStyleLbl="parChTrans1D3" presStyleIdx="0" presStyleCnt="4"/>
      <dgm:spPr/>
    </dgm:pt>
    <dgm:pt modelId="{72524E94-D32B-4451-838E-30E6C7E8DE34}" type="pres">
      <dgm:prSet presAssocID="{DB0B9B31-9E22-4606-89A6-7CC9A7A9D5D9}" presName="connTx" presStyleLbl="parChTrans1D3" presStyleIdx="0" presStyleCnt="4"/>
      <dgm:spPr/>
    </dgm:pt>
    <dgm:pt modelId="{13EA28B3-56CF-4E3F-8316-DC6BA8957270}" type="pres">
      <dgm:prSet presAssocID="{B5B44691-D5DA-4865-A37C-D8DB8A89129C}" presName="root2" presStyleCnt="0"/>
      <dgm:spPr/>
    </dgm:pt>
    <dgm:pt modelId="{E5435297-98D5-4635-9867-469E39FDA2A2}" type="pres">
      <dgm:prSet presAssocID="{B5B44691-D5DA-4865-A37C-D8DB8A89129C}" presName="LevelTwoTextNode" presStyleLbl="node3" presStyleIdx="0" presStyleCnt="4">
        <dgm:presLayoutVars>
          <dgm:chPref val="3"/>
        </dgm:presLayoutVars>
      </dgm:prSet>
      <dgm:spPr/>
    </dgm:pt>
    <dgm:pt modelId="{11DC72F5-CC1D-42E5-ABCD-7C606DAE1107}" type="pres">
      <dgm:prSet presAssocID="{B5B44691-D5DA-4865-A37C-D8DB8A89129C}" presName="level3hierChild" presStyleCnt="0"/>
      <dgm:spPr/>
    </dgm:pt>
    <dgm:pt modelId="{2065E114-3AFC-447E-9B49-DCCFD1CC5EDF}" type="pres">
      <dgm:prSet presAssocID="{690B2644-1BE7-4548-A9EE-1BA6B10373D6}" presName="conn2-1" presStyleLbl="parChTrans1D4" presStyleIdx="0" presStyleCnt="8"/>
      <dgm:spPr/>
    </dgm:pt>
    <dgm:pt modelId="{517BEA20-72DB-46BF-8CF2-F90638087B3C}" type="pres">
      <dgm:prSet presAssocID="{690B2644-1BE7-4548-A9EE-1BA6B10373D6}" presName="connTx" presStyleLbl="parChTrans1D4" presStyleIdx="0" presStyleCnt="8"/>
      <dgm:spPr/>
    </dgm:pt>
    <dgm:pt modelId="{3D0724BF-CC14-4FD0-9543-2B30831C47E5}" type="pres">
      <dgm:prSet presAssocID="{DDD36E0A-1127-48BD-A850-FA5EE7C62124}" presName="root2" presStyleCnt="0"/>
      <dgm:spPr/>
    </dgm:pt>
    <dgm:pt modelId="{32994AA7-3560-4C57-826C-FEE0F6D518CC}" type="pres">
      <dgm:prSet presAssocID="{DDD36E0A-1127-48BD-A850-FA5EE7C62124}" presName="LevelTwoTextNode" presStyleLbl="node4" presStyleIdx="0" presStyleCnt="8">
        <dgm:presLayoutVars>
          <dgm:chPref val="3"/>
        </dgm:presLayoutVars>
      </dgm:prSet>
      <dgm:spPr/>
    </dgm:pt>
    <dgm:pt modelId="{343FECFF-E776-49CD-B368-AC7B600785E4}" type="pres">
      <dgm:prSet presAssocID="{DDD36E0A-1127-48BD-A850-FA5EE7C62124}" presName="level3hierChild" presStyleCnt="0"/>
      <dgm:spPr/>
    </dgm:pt>
    <dgm:pt modelId="{C89FD2E3-87C0-4184-BCA2-F37A8F826526}" type="pres">
      <dgm:prSet presAssocID="{F2C5F618-8D83-4A77-9894-690C2B556AE3}" presName="conn2-1" presStyleLbl="parChTrans1D4" presStyleIdx="1" presStyleCnt="8"/>
      <dgm:spPr/>
    </dgm:pt>
    <dgm:pt modelId="{E378C7CB-F7B5-41D6-9D9E-144DF7352570}" type="pres">
      <dgm:prSet presAssocID="{F2C5F618-8D83-4A77-9894-690C2B556AE3}" presName="connTx" presStyleLbl="parChTrans1D4" presStyleIdx="1" presStyleCnt="8"/>
      <dgm:spPr/>
    </dgm:pt>
    <dgm:pt modelId="{C404CD87-D157-4C17-B16F-2A47C8C03BB0}" type="pres">
      <dgm:prSet presAssocID="{53E207B6-C4FC-4AFC-9DDF-552E908B3CF5}" presName="root2" presStyleCnt="0"/>
      <dgm:spPr/>
    </dgm:pt>
    <dgm:pt modelId="{C866E7CC-0504-4C7F-92A3-98FB32E67A13}" type="pres">
      <dgm:prSet presAssocID="{53E207B6-C4FC-4AFC-9DDF-552E908B3CF5}" presName="LevelTwoTextNode" presStyleLbl="node4" presStyleIdx="1" presStyleCnt="8">
        <dgm:presLayoutVars>
          <dgm:chPref val="3"/>
        </dgm:presLayoutVars>
      </dgm:prSet>
      <dgm:spPr/>
    </dgm:pt>
    <dgm:pt modelId="{84473D54-E5D1-4B87-9C48-604F9F3BCCE7}" type="pres">
      <dgm:prSet presAssocID="{53E207B6-C4FC-4AFC-9DDF-552E908B3CF5}" presName="level3hierChild" presStyleCnt="0"/>
      <dgm:spPr/>
    </dgm:pt>
    <dgm:pt modelId="{B2606331-1F98-4594-8711-139651D453BF}" type="pres">
      <dgm:prSet presAssocID="{6D2279CE-C644-403A-9AA4-8149BAA0BB6B}" presName="conn2-1" presStyleLbl="parChTrans1D3" presStyleIdx="1" presStyleCnt="4"/>
      <dgm:spPr/>
    </dgm:pt>
    <dgm:pt modelId="{E6F3765A-D6D1-4E0F-A721-33B235E7422D}" type="pres">
      <dgm:prSet presAssocID="{6D2279CE-C644-403A-9AA4-8149BAA0BB6B}" presName="connTx" presStyleLbl="parChTrans1D3" presStyleIdx="1" presStyleCnt="4"/>
      <dgm:spPr/>
    </dgm:pt>
    <dgm:pt modelId="{C5A4BD07-D884-4546-BB17-04A549F6850C}" type="pres">
      <dgm:prSet presAssocID="{174FCE60-C2C8-44DB-A3F6-A1B88F28466F}" presName="root2" presStyleCnt="0"/>
      <dgm:spPr/>
    </dgm:pt>
    <dgm:pt modelId="{FCE48B1E-6EB9-4DBB-9CB1-634DA331E10C}" type="pres">
      <dgm:prSet presAssocID="{174FCE60-C2C8-44DB-A3F6-A1B88F28466F}" presName="LevelTwoTextNode" presStyleLbl="node3" presStyleIdx="1" presStyleCnt="4">
        <dgm:presLayoutVars>
          <dgm:chPref val="3"/>
        </dgm:presLayoutVars>
      </dgm:prSet>
      <dgm:spPr/>
    </dgm:pt>
    <dgm:pt modelId="{F9D4CB23-5400-4FCC-AE44-C8C132303B66}" type="pres">
      <dgm:prSet presAssocID="{174FCE60-C2C8-44DB-A3F6-A1B88F28466F}" presName="level3hierChild" presStyleCnt="0"/>
      <dgm:spPr/>
    </dgm:pt>
    <dgm:pt modelId="{8B926B27-5823-4802-A4A1-67C2BA80037F}" type="pres">
      <dgm:prSet presAssocID="{C272BEC6-CDBA-41D3-B5C7-F62E5331B9F7}" presName="conn2-1" presStyleLbl="parChTrans1D4" presStyleIdx="2" presStyleCnt="8"/>
      <dgm:spPr/>
    </dgm:pt>
    <dgm:pt modelId="{DD7F20DB-92CC-4D0B-936B-E522618B38FF}" type="pres">
      <dgm:prSet presAssocID="{C272BEC6-CDBA-41D3-B5C7-F62E5331B9F7}" presName="connTx" presStyleLbl="parChTrans1D4" presStyleIdx="2" presStyleCnt="8"/>
      <dgm:spPr/>
    </dgm:pt>
    <dgm:pt modelId="{DE289258-8CB6-44E2-A8B3-B0924FBB0BC2}" type="pres">
      <dgm:prSet presAssocID="{A08058AD-DEEE-4A86-85F1-9DD62ED2AC0A}" presName="root2" presStyleCnt="0"/>
      <dgm:spPr/>
    </dgm:pt>
    <dgm:pt modelId="{D593A02C-C1C0-4135-B90C-40C438161D36}" type="pres">
      <dgm:prSet presAssocID="{A08058AD-DEEE-4A86-85F1-9DD62ED2AC0A}" presName="LevelTwoTextNode" presStyleLbl="node4" presStyleIdx="2" presStyleCnt="8">
        <dgm:presLayoutVars>
          <dgm:chPref val="3"/>
        </dgm:presLayoutVars>
      </dgm:prSet>
      <dgm:spPr/>
    </dgm:pt>
    <dgm:pt modelId="{E5A51541-A8F1-49E9-9420-3ABB742F78B0}" type="pres">
      <dgm:prSet presAssocID="{A08058AD-DEEE-4A86-85F1-9DD62ED2AC0A}" presName="level3hierChild" presStyleCnt="0"/>
      <dgm:spPr/>
    </dgm:pt>
    <dgm:pt modelId="{82141598-840B-4D81-9221-57165F94FBC0}" type="pres">
      <dgm:prSet presAssocID="{5D4BC299-A97A-448F-AEE3-12014D9C391A}" presName="conn2-1" presStyleLbl="parChTrans1D4" presStyleIdx="3" presStyleCnt="8"/>
      <dgm:spPr/>
    </dgm:pt>
    <dgm:pt modelId="{E67A236D-23AC-4FD4-BE65-7A55EC507AB2}" type="pres">
      <dgm:prSet presAssocID="{5D4BC299-A97A-448F-AEE3-12014D9C391A}" presName="connTx" presStyleLbl="parChTrans1D4" presStyleIdx="3" presStyleCnt="8"/>
      <dgm:spPr/>
    </dgm:pt>
    <dgm:pt modelId="{2CE52FC0-3FC2-499B-86EA-AE76FBA6CAE9}" type="pres">
      <dgm:prSet presAssocID="{4B725D61-4AC7-4082-9CE5-C578EE63DD7F}" presName="root2" presStyleCnt="0"/>
      <dgm:spPr/>
    </dgm:pt>
    <dgm:pt modelId="{249ECD3C-C30D-49E9-8DE9-A14AEB3D58A6}" type="pres">
      <dgm:prSet presAssocID="{4B725D61-4AC7-4082-9CE5-C578EE63DD7F}" presName="LevelTwoTextNode" presStyleLbl="node4" presStyleIdx="3" presStyleCnt="8">
        <dgm:presLayoutVars>
          <dgm:chPref val="3"/>
        </dgm:presLayoutVars>
      </dgm:prSet>
      <dgm:spPr/>
    </dgm:pt>
    <dgm:pt modelId="{A45CFA49-5174-489C-A3B7-5C5FFCB83559}" type="pres">
      <dgm:prSet presAssocID="{4B725D61-4AC7-4082-9CE5-C578EE63DD7F}" presName="level3hierChild" presStyleCnt="0"/>
      <dgm:spPr/>
    </dgm:pt>
    <dgm:pt modelId="{BD285ACA-C2AC-4B9D-B770-5FFE364E6B23}" type="pres">
      <dgm:prSet presAssocID="{C0E17EB0-F763-4DA9-A6A6-B5C4AE069FB2}" presName="conn2-1" presStyleLbl="parChTrans1D2" presStyleIdx="1" presStyleCnt="2"/>
      <dgm:spPr/>
    </dgm:pt>
    <dgm:pt modelId="{3972F672-302F-4127-8E61-42BCE8744A7C}" type="pres">
      <dgm:prSet presAssocID="{C0E17EB0-F763-4DA9-A6A6-B5C4AE069FB2}" presName="connTx" presStyleLbl="parChTrans1D2" presStyleIdx="1" presStyleCnt="2"/>
      <dgm:spPr/>
    </dgm:pt>
    <dgm:pt modelId="{F0676F57-5163-4579-BD45-A2D02CB30788}" type="pres">
      <dgm:prSet presAssocID="{05F7374F-A164-466A-B1E9-BF553418DFAF}" presName="root2" presStyleCnt="0"/>
      <dgm:spPr/>
    </dgm:pt>
    <dgm:pt modelId="{65872800-3238-42EA-A195-019DBE378AE8}" type="pres">
      <dgm:prSet presAssocID="{05F7374F-A164-466A-B1E9-BF553418DFAF}" presName="LevelTwoTextNode" presStyleLbl="node2" presStyleIdx="1" presStyleCnt="2">
        <dgm:presLayoutVars>
          <dgm:chPref val="3"/>
        </dgm:presLayoutVars>
      </dgm:prSet>
      <dgm:spPr/>
    </dgm:pt>
    <dgm:pt modelId="{171160A8-8A10-4988-81C4-51F9BDB3E272}" type="pres">
      <dgm:prSet presAssocID="{05F7374F-A164-466A-B1E9-BF553418DFAF}" presName="level3hierChild" presStyleCnt="0"/>
      <dgm:spPr/>
    </dgm:pt>
    <dgm:pt modelId="{1176B6C8-79CB-422B-8835-70793D5B5483}" type="pres">
      <dgm:prSet presAssocID="{88FBD2D7-4DC8-4F6B-86A6-BC6B343E2B46}" presName="conn2-1" presStyleLbl="parChTrans1D3" presStyleIdx="2" presStyleCnt="4"/>
      <dgm:spPr/>
    </dgm:pt>
    <dgm:pt modelId="{BF7D7E31-6EDF-4614-A7C5-4FD000890C0B}" type="pres">
      <dgm:prSet presAssocID="{88FBD2D7-4DC8-4F6B-86A6-BC6B343E2B46}" presName="connTx" presStyleLbl="parChTrans1D3" presStyleIdx="2" presStyleCnt="4"/>
      <dgm:spPr/>
    </dgm:pt>
    <dgm:pt modelId="{F46E37D3-348B-4D47-B463-38F026494C36}" type="pres">
      <dgm:prSet presAssocID="{3B306A9C-9D89-4BFF-9299-720D37E4240C}" presName="root2" presStyleCnt="0"/>
      <dgm:spPr/>
    </dgm:pt>
    <dgm:pt modelId="{6FF277B2-95AC-450D-B0F1-5C819EE92582}" type="pres">
      <dgm:prSet presAssocID="{3B306A9C-9D89-4BFF-9299-720D37E4240C}" presName="LevelTwoTextNode" presStyleLbl="node3" presStyleIdx="2" presStyleCnt="4">
        <dgm:presLayoutVars>
          <dgm:chPref val="3"/>
        </dgm:presLayoutVars>
      </dgm:prSet>
      <dgm:spPr/>
    </dgm:pt>
    <dgm:pt modelId="{4AD8894F-556C-47ED-BAD9-EA370F7628B6}" type="pres">
      <dgm:prSet presAssocID="{3B306A9C-9D89-4BFF-9299-720D37E4240C}" presName="level3hierChild" presStyleCnt="0"/>
      <dgm:spPr/>
    </dgm:pt>
    <dgm:pt modelId="{892355CB-8C78-4096-9139-206149771273}" type="pres">
      <dgm:prSet presAssocID="{23289CEA-B7DA-4481-8EFE-065A21B9DA35}" presName="conn2-1" presStyleLbl="parChTrans1D4" presStyleIdx="4" presStyleCnt="8"/>
      <dgm:spPr/>
    </dgm:pt>
    <dgm:pt modelId="{CFC29AF9-0CB3-4061-B4EF-0CF469AEF9BC}" type="pres">
      <dgm:prSet presAssocID="{23289CEA-B7DA-4481-8EFE-065A21B9DA35}" presName="connTx" presStyleLbl="parChTrans1D4" presStyleIdx="4" presStyleCnt="8"/>
      <dgm:spPr/>
    </dgm:pt>
    <dgm:pt modelId="{B35B930C-CF0E-481A-A1D9-65A8D740489C}" type="pres">
      <dgm:prSet presAssocID="{6803EAF5-2407-498C-89CF-AB304EFC9765}" presName="root2" presStyleCnt="0"/>
      <dgm:spPr/>
    </dgm:pt>
    <dgm:pt modelId="{0EFE1257-B1F7-4A92-94E1-F69E7ED06DDC}" type="pres">
      <dgm:prSet presAssocID="{6803EAF5-2407-498C-89CF-AB304EFC9765}" presName="LevelTwoTextNode" presStyleLbl="node4" presStyleIdx="4" presStyleCnt="8">
        <dgm:presLayoutVars>
          <dgm:chPref val="3"/>
        </dgm:presLayoutVars>
      </dgm:prSet>
      <dgm:spPr/>
    </dgm:pt>
    <dgm:pt modelId="{D3EF7474-6477-414D-AED5-BFAF06D34D64}" type="pres">
      <dgm:prSet presAssocID="{6803EAF5-2407-498C-89CF-AB304EFC9765}" presName="level3hierChild" presStyleCnt="0"/>
      <dgm:spPr/>
    </dgm:pt>
    <dgm:pt modelId="{FF6FD875-9AF3-41F6-AED1-70824A33EA00}" type="pres">
      <dgm:prSet presAssocID="{571B800C-A6A9-4B90-9F8B-50CF93D66881}" presName="conn2-1" presStyleLbl="parChTrans1D4" presStyleIdx="5" presStyleCnt="8"/>
      <dgm:spPr/>
    </dgm:pt>
    <dgm:pt modelId="{FC58A5CB-021F-4344-B5C0-D605FE79B3A0}" type="pres">
      <dgm:prSet presAssocID="{571B800C-A6A9-4B90-9F8B-50CF93D66881}" presName="connTx" presStyleLbl="parChTrans1D4" presStyleIdx="5" presStyleCnt="8"/>
      <dgm:spPr/>
    </dgm:pt>
    <dgm:pt modelId="{647A3100-E958-425E-AEEF-18966AFAE48B}" type="pres">
      <dgm:prSet presAssocID="{69C4889F-2D9B-4112-8EFE-55AAF0ED0926}" presName="root2" presStyleCnt="0"/>
      <dgm:spPr/>
    </dgm:pt>
    <dgm:pt modelId="{A8A559BB-2CCB-432F-AF10-4B8802036C3F}" type="pres">
      <dgm:prSet presAssocID="{69C4889F-2D9B-4112-8EFE-55AAF0ED0926}" presName="LevelTwoTextNode" presStyleLbl="node4" presStyleIdx="5" presStyleCnt="8">
        <dgm:presLayoutVars>
          <dgm:chPref val="3"/>
        </dgm:presLayoutVars>
      </dgm:prSet>
      <dgm:spPr/>
    </dgm:pt>
    <dgm:pt modelId="{29965F7A-F9C4-473D-9F6A-DF5272F37724}" type="pres">
      <dgm:prSet presAssocID="{69C4889F-2D9B-4112-8EFE-55AAF0ED0926}" presName="level3hierChild" presStyleCnt="0"/>
      <dgm:spPr/>
    </dgm:pt>
    <dgm:pt modelId="{7B0227CB-F48B-45BE-926D-9A36FDCB5107}" type="pres">
      <dgm:prSet presAssocID="{43542D4F-66A7-4EF7-AD73-DABCEB47CA5F}" presName="conn2-1" presStyleLbl="parChTrans1D3" presStyleIdx="3" presStyleCnt="4"/>
      <dgm:spPr/>
    </dgm:pt>
    <dgm:pt modelId="{0EFED069-B74A-44C2-A44F-E6BDC30605DB}" type="pres">
      <dgm:prSet presAssocID="{43542D4F-66A7-4EF7-AD73-DABCEB47CA5F}" presName="connTx" presStyleLbl="parChTrans1D3" presStyleIdx="3" presStyleCnt="4"/>
      <dgm:spPr/>
    </dgm:pt>
    <dgm:pt modelId="{FCB884D8-D7BD-4BB8-AC4C-0657490EFF6D}" type="pres">
      <dgm:prSet presAssocID="{E3BC36DB-AF80-41E4-A927-429022D350E2}" presName="root2" presStyleCnt="0"/>
      <dgm:spPr/>
    </dgm:pt>
    <dgm:pt modelId="{F9F40751-E190-4667-BDE0-490371AABE07}" type="pres">
      <dgm:prSet presAssocID="{E3BC36DB-AF80-41E4-A927-429022D350E2}" presName="LevelTwoTextNode" presStyleLbl="node3" presStyleIdx="3" presStyleCnt="4">
        <dgm:presLayoutVars>
          <dgm:chPref val="3"/>
        </dgm:presLayoutVars>
      </dgm:prSet>
      <dgm:spPr/>
    </dgm:pt>
    <dgm:pt modelId="{A3601892-C4D9-478B-8057-0E27043543FE}" type="pres">
      <dgm:prSet presAssocID="{E3BC36DB-AF80-41E4-A927-429022D350E2}" presName="level3hierChild" presStyleCnt="0"/>
      <dgm:spPr/>
    </dgm:pt>
    <dgm:pt modelId="{CCD6A734-91BD-45EA-87F4-94BA1B748332}" type="pres">
      <dgm:prSet presAssocID="{CE54C287-7579-4557-ABEC-DBB722F69A54}" presName="conn2-1" presStyleLbl="parChTrans1D4" presStyleIdx="6" presStyleCnt="8"/>
      <dgm:spPr/>
    </dgm:pt>
    <dgm:pt modelId="{E64C0358-6AE1-46AB-B2D1-CD3961003D4C}" type="pres">
      <dgm:prSet presAssocID="{CE54C287-7579-4557-ABEC-DBB722F69A54}" presName="connTx" presStyleLbl="parChTrans1D4" presStyleIdx="6" presStyleCnt="8"/>
      <dgm:spPr/>
    </dgm:pt>
    <dgm:pt modelId="{A7C5D34B-18A7-4825-A778-520B56996EBA}" type="pres">
      <dgm:prSet presAssocID="{6B079A0A-62AD-49A2-9E1D-B349ADE74F3E}" presName="root2" presStyleCnt="0"/>
      <dgm:spPr/>
    </dgm:pt>
    <dgm:pt modelId="{AF90CD9A-C576-4E9E-9A86-1601E192C157}" type="pres">
      <dgm:prSet presAssocID="{6B079A0A-62AD-49A2-9E1D-B349ADE74F3E}" presName="LevelTwoTextNode" presStyleLbl="node4" presStyleIdx="6" presStyleCnt="8">
        <dgm:presLayoutVars>
          <dgm:chPref val="3"/>
        </dgm:presLayoutVars>
      </dgm:prSet>
      <dgm:spPr/>
    </dgm:pt>
    <dgm:pt modelId="{11590D5B-2C0B-4945-B462-261680D502AE}" type="pres">
      <dgm:prSet presAssocID="{6B079A0A-62AD-49A2-9E1D-B349ADE74F3E}" presName="level3hierChild" presStyleCnt="0"/>
      <dgm:spPr/>
    </dgm:pt>
    <dgm:pt modelId="{00E04A7F-2099-4C88-90C0-15C8948C05A0}" type="pres">
      <dgm:prSet presAssocID="{DFEB71A0-9002-4FBA-9A4E-048B8B13F31B}" presName="conn2-1" presStyleLbl="parChTrans1D4" presStyleIdx="7" presStyleCnt="8"/>
      <dgm:spPr/>
    </dgm:pt>
    <dgm:pt modelId="{30C04E48-A872-446B-B59A-A313AEEE8D87}" type="pres">
      <dgm:prSet presAssocID="{DFEB71A0-9002-4FBA-9A4E-048B8B13F31B}" presName="connTx" presStyleLbl="parChTrans1D4" presStyleIdx="7" presStyleCnt="8"/>
      <dgm:spPr/>
    </dgm:pt>
    <dgm:pt modelId="{33B6A88C-A88A-4037-877A-77F183851FCB}" type="pres">
      <dgm:prSet presAssocID="{6C8FADDF-5C53-44B0-9F71-4504F262173C}" presName="root2" presStyleCnt="0"/>
      <dgm:spPr/>
    </dgm:pt>
    <dgm:pt modelId="{F65B55B5-AD8A-49F8-89D1-7E7FBB628729}" type="pres">
      <dgm:prSet presAssocID="{6C8FADDF-5C53-44B0-9F71-4504F262173C}" presName="LevelTwoTextNode" presStyleLbl="node4" presStyleIdx="7" presStyleCnt="8">
        <dgm:presLayoutVars>
          <dgm:chPref val="3"/>
        </dgm:presLayoutVars>
      </dgm:prSet>
      <dgm:spPr/>
    </dgm:pt>
    <dgm:pt modelId="{32B0E29C-A719-495B-BFAA-ACCE53FA2702}" type="pres">
      <dgm:prSet presAssocID="{6C8FADDF-5C53-44B0-9F71-4504F262173C}" presName="level3hierChild" presStyleCnt="0"/>
      <dgm:spPr/>
    </dgm:pt>
  </dgm:ptLst>
  <dgm:cxnLst>
    <dgm:cxn modelId="{EA333D07-00D8-47D7-8AC2-A22DE5C40723}" type="presOf" srcId="{C272BEC6-CDBA-41D3-B5C7-F62E5331B9F7}" destId="{DD7F20DB-92CC-4D0B-936B-E522618B38FF}" srcOrd="1" destOrd="0" presId="urn:microsoft.com/office/officeart/2005/8/layout/hierarchy2"/>
    <dgm:cxn modelId="{C38E3F0A-23D7-49AE-A075-8BE4879193D7}" type="presOf" srcId="{B5B44691-D5DA-4865-A37C-D8DB8A89129C}" destId="{E5435297-98D5-4635-9867-469E39FDA2A2}" srcOrd="0" destOrd="0" presId="urn:microsoft.com/office/officeart/2005/8/layout/hierarchy2"/>
    <dgm:cxn modelId="{CB8B360D-1E55-47D7-A588-898E24090764}" srcId="{05F7374F-A164-466A-B1E9-BF553418DFAF}" destId="{E3BC36DB-AF80-41E4-A927-429022D350E2}" srcOrd="1" destOrd="0" parTransId="{43542D4F-66A7-4EF7-AD73-DABCEB47CA5F}" sibTransId="{0DA4B57C-BB43-4082-9F90-568FEF766F4A}"/>
    <dgm:cxn modelId="{D7F53B13-1DEE-4D2C-B4E9-4EE3D36544D3}" type="presOf" srcId="{E3BC36DB-AF80-41E4-A927-429022D350E2}" destId="{F9F40751-E190-4667-BDE0-490371AABE07}" srcOrd="0" destOrd="0" presId="urn:microsoft.com/office/officeart/2005/8/layout/hierarchy2"/>
    <dgm:cxn modelId="{221C5913-87E5-4F6D-99A9-CB2A44FD2B97}" srcId="{3B306A9C-9D89-4BFF-9299-720D37E4240C}" destId="{6803EAF5-2407-498C-89CF-AB304EFC9765}" srcOrd="0" destOrd="0" parTransId="{23289CEA-B7DA-4481-8EFE-065A21B9DA35}" sibTransId="{3D9A1D39-979B-4F86-BB58-D52B90993616}"/>
    <dgm:cxn modelId="{27B9F517-8169-40C4-94EF-8170552DBAA1}" type="presOf" srcId="{6C8FADDF-5C53-44B0-9F71-4504F262173C}" destId="{F65B55B5-AD8A-49F8-89D1-7E7FBB628729}" srcOrd="0" destOrd="0" presId="urn:microsoft.com/office/officeart/2005/8/layout/hierarchy2"/>
    <dgm:cxn modelId="{8C638719-B19F-4A58-BF3D-6A95B03A99A1}" srcId="{7F52DDF6-368F-493A-8B04-CC4C6EB04B75}" destId="{F6B0945D-ED70-424D-92C1-0903AFC7A527}" srcOrd="0" destOrd="0" parTransId="{5C6239C0-7D82-4E05-91C7-D9B149855F35}" sibTransId="{916BC3E4-628D-451D-A425-D70F33108A52}"/>
    <dgm:cxn modelId="{D4772E26-E0DE-4B8A-BFE7-6319A2D2F293}" srcId="{3B306A9C-9D89-4BFF-9299-720D37E4240C}" destId="{69C4889F-2D9B-4112-8EFE-55AAF0ED0926}" srcOrd="1" destOrd="0" parTransId="{571B800C-A6A9-4B90-9F8B-50CF93D66881}" sibTransId="{D59444C7-ED69-46AE-BDCA-9467ACB9E265}"/>
    <dgm:cxn modelId="{F4957E2E-B123-41AD-85FF-F41D4E9D8675}" type="presOf" srcId="{5C6239C0-7D82-4E05-91C7-D9B149855F35}" destId="{1FEE0EC1-FDA4-41B9-BADA-0E673ED0F84A}" srcOrd="1" destOrd="0" presId="urn:microsoft.com/office/officeart/2005/8/layout/hierarchy2"/>
    <dgm:cxn modelId="{AC681C2F-7DDB-4AF6-A92B-27401C3D685E}" type="presOf" srcId="{6D2279CE-C644-403A-9AA4-8149BAA0BB6B}" destId="{B2606331-1F98-4594-8711-139651D453BF}" srcOrd="0" destOrd="0" presId="urn:microsoft.com/office/officeart/2005/8/layout/hierarchy2"/>
    <dgm:cxn modelId="{B3EB9336-0E11-4172-B092-35A11B0FB590}" type="presOf" srcId="{6803EAF5-2407-498C-89CF-AB304EFC9765}" destId="{0EFE1257-B1F7-4A92-94E1-F69E7ED06DDC}" srcOrd="0" destOrd="0" presId="urn:microsoft.com/office/officeart/2005/8/layout/hierarchy2"/>
    <dgm:cxn modelId="{4A00B73F-5C31-4200-BDE8-AF9A7E549EDD}" type="presOf" srcId="{88FBD2D7-4DC8-4F6B-86A6-BC6B343E2B46}" destId="{1176B6C8-79CB-422B-8835-70793D5B5483}" srcOrd="0" destOrd="0" presId="urn:microsoft.com/office/officeart/2005/8/layout/hierarchy2"/>
    <dgm:cxn modelId="{0377A740-77FF-435A-A376-6DEAEC8AF62F}" srcId="{B5B44691-D5DA-4865-A37C-D8DB8A89129C}" destId="{DDD36E0A-1127-48BD-A850-FA5EE7C62124}" srcOrd="0" destOrd="0" parTransId="{690B2644-1BE7-4548-A9EE-1BA6B10373D6}" sibTransId="{596657D6-66F9-48D1-90A7-19A676E540E8}"/>
    <dgm:cxn modelId="{5DD68E43-2157-423B-8D1F-FFE5221B1293}" type="presOf" srcId="{6D2279CE-C644-403A-9AA4-8149BAA0BB6B}" destId="{E6F3765A-D6D1-4E0F-A721-33B235E7422D}" srcOrd="1" destOrd="0" presId="urn:microsoft.com/office/officeart/2005/8/layout/hierarchy2"/>
    <dgm:cxn modelId="{EC8EB843-9B89-482E-B68C-EB598C13CA3B}" type="presOf" srcId="{05F7374F-A164-466A-B1E9-BF553418DFAF}" destId="{65872800-3238-42EA-A195-019DBE378AE8}" srcOrd="0" destOrd="0" presId="urn:microsoft.com/office/officeart/2005/8/layout/hierarchy2"/>
    <dgm:cxn modelId="{45E62E46-206D-468A-9A07-F317C2724195}" srcId="{05F7374F-A164-466A-B1E9-BF553418DFAF}" destId="{3B306A9C-9D89-4BFF-9299-720D37E4240C}" srcOrd="0" destOrd="0" parTransId="{88FBD2D7-4DC8-4F6B-86A6-BC6B343E2B46}" sibTransId="{758AA025-BD5C-4BBF-B94E-FE1CE00DFF7E}"/>
    <dgm:cxn modelId="{7BF09A4C-7A9F-4784-8BB7-4E4F6114F661}" type="presOf" srcId="{23289CEA-B7DA-4481-8EFE-065A21B9DA35}" destId="{892355CB-8C78-4096-9139-206149771273}" srcOrd="0" destOrd="0" presId="urn:microsoft.com/office/officeart/2005/8/layout/hierarchy2"/>
    <dgm:cxn modelId="{CDFF805A-0C4B-4214-BB21-E6CA047DF81D}" type="presOf" srcId="{43542D4F-66A7-4EF7-AD73-DABCEB47CA5F}" destId="{7B0227CB-F48B-45BE-926D-9A36FDCB5107}" srcOrd="0" destOrd="0" presId="urn:microsoft.com/office/officeart/2005/8/layout/hierarchy2"/>
    <dgm:cxn modelId="{D0A3CA61-63E3-4DD1-8C59-6C214230B627}" type="presOf" srcId="{DB0B9B31-9E22-4606-89A6-7CC9A7A9D5D9}" destId="{72524E94-D32B-4451-838E-30E6C7E8DE34}" srcOrd="1" destOrd="0" presId="urn:microsoft.com/office/officeart/2005/8/layout/hierarchy2"/>
    <dgm:cxn modelId="{6D96E463-25C9-4A52-A2EF-C8E20B48290F}" type="presOf" srcId="{DDD36E0A-1127-48BD-A850-FA5EE7C62124}" destId="{32994AA7-3560-4C57-826C-FEE0F6D518CC}" srcOrd="0" destOrd="0" presId="urn:microsoft.com/office/officeart/2005/8/layout/hierarchy2"/>
    <dgm:cxn modelId="{6BD64369-405E-42ED-8969-BE9839543368}" type="presOf" srcId="{69C4889F-2D9B-4112-8EFE-55AAF0ED0926}" destId="{A8A559BB-2CCB-432F-AF10-4B8802036C3F}" srcOrd="0" destOrd="0" presId="urn:microsoft.com/office/officeart/2005/8/layout/hierarchy2"/>
    <dgm:cxn modelId="{A530DA6E-3C1E-4AB2-B230-1234B4EBF648}" type="presOf" srcId="{4B725D61-4AC7-4082-9CE5-C578EE63DD7F}" destId="{249ECD3C-C30D-49E9-8DE9-A14AEB3D58A6}" srcOrd="0" destOrd="0" presId="urn:microsoft.com/office/officeart/2005/8/layout/hierarchy2"/>
    <dgm:cxn modelId="{BFB54F74-EF97-4A0A-A183-2CC75251C5D7}" type="presOf" srcId="{DFEB71A0-9002-4FBA-9A4E-048B8B13F31B}" destId="{00E04A7F-2099-4C88-90C0-15C8948C05A0}" srcOrd="0" destOrd="0" presId="urn:microsoft.com/office/officeart/2005/8/layout/hierarchy2"/>
    <dgm:cxn modelId="{FFF9AC75-01D8-4198-B8E3-B4B8FD772CBE}" type="presOf" srcId="{F2C5F618-8D83-4A77-9894-690C2B556AE3}" destId="{E378C7CB-F7B5-41D6-9D9E-144DF7352570}" srcOrd="1" destOrd="0" presId="urn:microsoft.com/office/officeart/2005/8/layout/hierarchy2"/>
    <dgm:cxn modelId="{13D91A78-768E-4BCC-BB82-20DBDECC175B}" type="presOf" srcId="{DB0B9B31-9E22-4606-89A6-7CC9A7A9D5D9}" destId="{521526A2-F897-4EE4-BA2F-5F5AAD8FF7F9}" srcOrd="0" destOrd="0" presId="urn:microsoft.com/office/officeart/2005/8/layout/hierarchy2"/>
    <dgm:cxn modelId="{872A127A-76D4-4BE9-9C84-27B98E97B0DA}" type="presOf" srcId="{3B306A9C-9D89-4BFF-9299-720D37E4240C}" destId="{6FF277B2-95AC-450D-B0F1-5C819EE92582}" srcOrd="0" destOrd="0" presId="urn:microsoft.com/office/officeart/2005/8/layout/hierarchy2"/>
    <dgm:cxn modelId="{175E827C-AEFA-4B63-8468-A3EF50B52F22}" srcId="{E3BC36DB-AF80-41E4-A927-429022D350E2}" destId="{6C8FADDF-5C53-44B0-9F71-4504F262173C}" srcOrd="1" destOrd="0" parTransId="{DFEB71A0-9002-4FBA-9A4E-048B8B13F31B}" sibTransId="{B7584876-A0A7-41B9-BEAC-B41B92D17FCB}"/>
    <dgm:cxn modelId="{9907E47E-8179-4917-8FEF-85941CF02D4F}" type="presOf" srcId="{690B2644-1BE7-4548-A9EE-1BA6B10373D6}" destId="{517BEA20-72DB-46BF-8CF2-F90638087B3C}" srcOrd="1" destOrd="0" presId="urn:microsoft.com/office/officeart/2005/8/layout/hierarchy2"/>
    <dgm:cxn modelId="{F65B5E82-5DEF-4012-A03D-C3359973D800}" srcId="{E3BC36DB-AF80-41E4-A927-429022D350E2}" destId="{6B079A0A-62AD-49A2-9E1D-B349ADE74F3E}" srcOrd="0" destOrd="0" parTransId="{CE54C287-7579-4557-ABEC-DBB722F69A54}" sibTransId="{BA73F434-AACB-4454-BE7E-25280B99F481}"/>
    <dgm:cxn modelId="{B9303386-3B09-4253-8D8E-AA9D5F4D6504}" srcId="{B5B44691-D5DA-4865-A37C-D8DB8A89129C}" destId="{53E207B6-C4FC-4AFC-9DDF-552E908B3CF5}" srcOrd="1" destOrd="0" parTransId="{F2C5F618-8D83-4A77-9894-690C2B556AE3}" sibTransId="{F6309639-1F3A-4617-BCA8-5B12ABE0C918}"/>
    <dgm:cxn modelId="{5966118D-A640-4C75-BD30-1B7F498B96DD}" srcId="{F6B0945D-ED70-424D-92C1-0903AFC7A527}" destId="{B5B44691-D5DA-4865-A37C-D8DB8A89129C}" srcOrd="0" destOrd="0" parTransId="{DB0B9B31-9E22-4606-89A6-7CC9A7A9D5D9}" sibTransId="{38AE3F1C-08C7-431F-8E85-961A3C97156B}"/>
    <dgm:cxn modelId="{39469C95-C80A-4CD5-B205-99993AE4DFDB}" srcId="{174FCE60-C2C8-44DB-A3F6-A1B88F28466F}" destId="{4B725D61-4AC7-4082-9CE5-C578EE63DD7F}" srcOrd="1" destOrd="0" parTransId="{5D4BC299-A97A-448F-AEE3-12014D9C391A}" sibTransId="{C4035E97-AE7B-45A2-8089-AB8E80E6C929}"/>
    <dgm:cxn modelId="{A37F3098-3593-451A-9594-15B1F952BF2E}" type="presOf" srcId="{5D4BC299-A97A-448F-AEE3-12014D9C391A}" destId="{82141598-840B-4D81-9221-57165F94FBC0}" srcOrd="0" destOrd="0" presId="urn:microsoft.com/office/officeart/2005/8/layout/hierarchy2"/>
    <dgm:cxn modelId="{821AE09D-9955-445B-9336-F90C2BC542D5}" srcId="{174FCE60-C2C8-44DB-A3F6-A1B88F28466F}" destId="{A08058AD-DEEE-4A86-85F1-9DD62ED2AC0A}" srcOrd="0" destOrd="0" parTransId="{C272BEC6-CDBA-41D3-B5C7-F62E5331B9F7}" sibTransId="{9AA7C53A-AFD6-4C60-ABC5-17F3CA3FC94E}"/>
    <dgm:cxn modelId="{9E04429E-9F74-4C66-988B-745BD1607B82}" type="presOf" srcId="{690B2644-1BE7-4548-A9EE-1BA6B10373D6}" destId="{2065E114-3AFC-447E-9B49-DCCFD1CC5EDF}" srcOrd="0" destOrd="0" presId="urn:microsoft.com/office/officeart/2005/8/layout/hierarchy2"/>
    <dgm:cxn modelId="{713993A0-FD73-4FA2-AA15-DF83D053C876}" type="presOf" srcId="{C0E17EB0-F763-4DA9-A6A6-B5C4AE069FB2}" destId="{BD285ACA-C2AC-4B9D-B770-5FFE364E6B23}" srcOrd="0" destOrd="0" presId="urn:microsoft.com/office/officeart/2005/8/layout/hierarchy2"/>
    <dgm:cxn modelId="{764A93A7-ED83-4598-885D-28C574745759}" srcId="{F6B0945D-ED70-424D-92C1-0903AFC7A527}" destId="{174FCE60-C2C8-44DB-A3F6-A1B88F28466F}" srcOrd="1" destOrd="0" parTransId="{6D2279CE-C644-403A-9AA4-8149BAA0BB6B}" sibTransId="{943F54DF-879C-41A9-8D8A-EBECFB09A6E9}"/>
    <dgm:cxn modelId="{243428A9-218A-4B05-9C79-D6DD3B18BAC5}" type="presOf" srcId="{53E207B6-C4FC-4AFC-9DDF-552E908B3CF5}" destId="{C866E7CC-0504-4C7F-92A3-98FB32E67A13}" srcOrd="0" destOrd="0" presId="urn:microsoft.com/office/officeart/2005/8/layout/hierarchy2"/>
    <dgm:cxn modelId="{8B363BAA-378C-4010-BFA8-090A006E8DCC}" type="presOf" srcId="{5C6239C0-7D82-4E05-91C7-D9B149855F35}" destId="{D21C708C-9226-4CA6-A60F-3361B88ACF16}" srcOrd="0" destOrd="0" presId="urn:microsoft.com/office/officeart/2005/8/layout/hierarchy2"/>
    <dgm:cxn modelId="{BC9FB9AB-C57B-4E07-8600-94850C629235}" type="presOf" srcId="{A08058AD-DEEE-4A86-85F1-9DD62ED2AC0A}" destId="{D593A02C-C1C0-4135-B90C-40C438161D36}" srcOrd="0" destOrd="0" presId="urn:microsoft.com/office/officeart/2005/8/layout/hierarchy2"/>
    <dgm:cxn modelId="{EC8814AC-8465-4D33-8A30-AC48485AEE28}" type="presOf" srcId="{7F52DDF6-368F-493A-8B04-CC4C6EB04B75}" destId="{F035E24F-54A7-457B-9727-494308F5D943}" srcOrd="0" destOrd="0" presId="urn:microsoft.com/office/officeart/2005/8/layout/hierarchy2"/>
    <dgm:cxn modelId="{5CB726AD-6D40-4BCA-945C-B230433AF0E1}" srcId="{7F52DDF6-368F-493A-8B04-CC4C6EB04B75}" destId="{05F7374F-A164-466A-B1E9-BF553418DFAF}" srcOrd="1" destOrd="0" parTransId="{C0E17EB0-F763-4DA9-A6A6-B5C4AE069FB2}" sibTransId="{8C65A483-51AE-445D-B93B-195E90BD73AB}"/>
    <dgm:cxn modelId="{2E684BAD-97CA-49DE-B817-F48DD6377BAE}" type="presOf" srcId="{43542D4F-66A7-4EF7-AD73-DABCEB47CA5F}" destId="{0EFED069-B74A-44C2-A44F-E6BDC30605DB}" srcOrd="1" destOrd="0" presId="urn:microsoft.com/office/officeart/2005/8/layout/hierarchy2"/>
    <dgm:cxn modelId="{2697F7B0-9958-4D69-98E7-983CFBD74789}" type="presOf" srcId="{6B079A0A-62AD-49A2-9E1D-B349ADE74F3E}" destId="{AF90CD9A-C576-4E9E-9A86-1601E192C157}" srcOrd="0" destOrd="0" presId="urn:microsoft.com/office/officeart/2005/8/layout/hierarchy2"/>
    <dgm:cxn modelId="{4432B2B1-F7D5-4939-9E0D-81D238BAD3C0}" srcId="{53841EDC-2A0B-4E3E-B8BC-4172277D6DC2}" destId="{7F52DDF6-368F-493A-8B04-CC4C6EB04B75}" srcOrd="0" destOrd="0" parTransId="{8BDB7DD8-4DB5-4BC8-AC83-8AB351CA35F9}" sibTransId="{3FC69EBC-9C08-4126-A53A-581597DA5569}"/>
    <dgm:cxn modelId="{3B4DA2B3-1FBE-48C0-B50F-607F8220AF42}" type="presOf" srcId="{CE54C287-7579-4557-ABEC-DBB722F69A54}" destId="{CCD6A734-91BD-45EA-87F4-94BA1B748332}" srcOrd="0" destOrd="0" presId="urn:microsoft.com/office/officeart/2005/8/layout/hierarchy2"/>
    <dgm:cxn modelId="{EBA1BFBA-81BA-4EC6-9E88-DA05791C3FBF}" type="presOf" srcId="{F2C5F618-8D83-4A77-9894-690C2B556AE3}" destId="{C89FD2E3-87C0-4184-BCA2-F37A8F826526}" srcOrd="0" destOrd="0" presId="urn:microsoft.com/office/officeart/2005/8/layout/hierarchy2"/>
    <dgm:cxn modelId="{56E222BF-DBEA-4D94-879D-B53A6CDD7F76}" type="presOf" srcId="{174FCE60-C2C8-44DB-A3F6-A1B88F28466F}" destId="{FCE48B1E-6EB9-4DBB-9CB1-634DA331E10C}" srcOrd="0" destOrd="0" presId="urn:microsoft.com/office/officeart/2005/8/layout/hierarchy2"/>
    <dgm:cxn modelId="{090D2BC2-1EC5-42FF-8EA1-A277A14D586C}" type="presOf" srcId="{53841EDC-2A0B-4E3E-B8BC-4172277D6DC2}" destId="{7B349233-114B-43E7-AA7A-D2055900DBF3}" srcOrd="0" destOrd="0" presId="urn:microsoft.com/office/officeart/2005/8/layout/hierarchy2"/>
    <dgm:cxn modelId="{18E6DDC8-DA64-42D2-9BF4-01D50C7B1D25}" type="presOf" srcId="{88FBD2D7-4DC8-4F6B-86A6-BC6B343E2B46}" destId="{BF7D7E31-6EDF-4614-A7C5-4FD000890C0B}" srcOrd="1" destOrd="0" presId="urn:microsoft.com/office/officeart/2005/8/layout/hierarchy2"/>
    <dgm:cxn modelId="{8532B7CA-4E06-4EB3-8042-D506FF7A6F15}" type="presOf" srcId="{F6B0945D-ED70-424D-92C1-0903AFC7A527}" destId="{F564EFD1-928F-4E34-B1F6-AB624C2D7269}" srcOrd="0" destOrd="0" presId="urn:microsoft.com/office/officeart/2005/8/layout/hierarchy2"/>
    <dgm:cxn modelId="{642DE8CD-DC39-42EC-BF97-67C87FEF468A}" type="presOf" srcId="{DFEB71A0-9002-4FBA-9A4E-048B8B13F31B}" destId="{30C04E48-A872-446B-B59A-A313AEEE8D87}" srcOrd="1" destOrd="0" presId="urn:microsoft.com/office/officeart/2005/8/layout/hierarchy2"/>
    <dgm:cxn modelId="{5B2CB5D2-3532-4617-AE53-B44AD8CEC3BA}" type="presOf" srcId="{571B800C-A6A9-4B90-9F8B-50CF93D66881}" destId="{FF6FD875-9AF3-41F6-AED1-70824A33EA00}" srcOrd="0" destOrd="0" presId="urn:microsoft.com/office/officeart/2005/8/layout/hierarchy2"/>
    <dgm:cxn modelId="{442A20D4-3E44-4F61-8F0C-93EAC666F172}" type="presOf" srcId="{5D4BC299-A97A-448F-AEE3-12014D9C391A}" destId="{E67A236D-23AC-4FD4-BE65-7A55EC507AB2}" srcOrd="1" destOrd="0" presId="urn:microsoft.com/office/officeart/2005/8/layout/hierarchy2"/>
    <dgm:cxn modelId="{3A51EED4-AF83-48E4-BAF1-F957CB4A47E9}" type="presOf" srcId="{C272BEC6-CDBA-41D3-B5C7-F62E5331B9F7}" destId="{8B926B27-5823-4802-A4A1-67C2BA80037F}" srcOrd="0" destOrd="0" presId="urn:microsoft.com/office/officeart/2005/8/layout/hierarchy2"/>
    <dgm:cxn modelId="{D426A4D6-48ED-4B26-AF58-F5F3645A8D8B}" type="presOf" srcId="{C0E17EB0-F763-4DA9-A6A6-B5C4AE069FB2}" destId="{3972F672-302F-4127-8E61-42BCE8744A7C}" srcOrd="1" destOrd="0" presId="urn:microsoft.com/office/officeart/2005/8/layout/hierarchy2"/>
    <dgm:cxn modelId="{EC8808D9-E447-45CF-AA11-334CC673D656}" type="presOf" srcId="{23289CEA-B7DA-4481-8EFE-065A21B9DA35}" destId="{CFC29AF9-0CB3-4061-B4EF-0CF469AEF9BC}" srcOrd="1" destOrd="0" presId="urn:microsoft.com/office/officeart/2005/8/layout/hierarchy2"/>
    <dgm:cxn modelId="{292BDBD9-51FB-4B2E-BF86-3C5FEB3B8497}" type="presOf" srcId="{CE54C287-7579-4557-ABEC-DBB722F69A54}" destId="{E64C0358-6AE1-46AB-B2D1-CD3961003D4C}" srcOrd="1" destOrd="0" presId="urn:microsoft.com/office/officeart/2005/8/layout/hierarchy2"/>
    <dgm:cxn modelId="{8C287DEA-827E-4D45-BC15-7FC6E36497E9}" type="presOf" srcId="{571B800C-A6A9-4B90-9F8B-50CF93D66881}" destId="{FC58A5CB-021F-4344-B5C0-D605FE79B3A0}" srcOrd="1" destOrd="0" presId="urn:microsoft.com/office/officeart/2005/8/layout/hierarchy2"/>
    <dgm:cxn modelId="{8A6B9A4B-903E-4E92-93ED-064C50F1B620}" type="presParOf" srcId="{7B349233-114B-43E7-AA7A-D2055900DBF3}" destId="{DE052D16-82AF-46F7-8898-82BB1D46946D}" srcOrd="0" destOrd="0" presId="urn:microsoft.com/office/officeart/2005/8/layout/hierarchy2"/>
    <dgm:cxn modelId="{A0A85AD1-1E7D-476E-A376-C8A70BCFFF6E}" type="presParOf" srcId="{DE052D16-82AF-46F7-8898-82BB1D46946D}" destId="{F035E24F-54A7-457B-9727-494308F5D943}" srcOrd="0" destOrd="0" presId="urn:microsoft.com/office/officeart/2005/8/layout/hierarchy2"/>
    <dgm:cxn modelId="{E0D81610-9A98-4483-B587-96EE145F3A0F}" type="presParOf" srcId="{DE052D16-82AF-46F7-8898-82BB1D46946D}" destId="{6C8B9826-344F-4FB4-AF66-56EDD5F0CAF2}" srcOrd="1" destOrd="0" presId="urn:microsoft.com/office/officeart/2005/8/layout/hierarchy2"/>
    <dgm:cxn modelId="{7067A787-7331-44E4-A61D-14C54455D92A}" type="presParOf" srcId="{6C8B9826-344F-4FB4-AF66-56EDD5F0CAF2}" destId="{D21C708C-9226-4CA6-A60F-3361B88ACF16}" srcOrd="0" destOrd="0" presId="urn:microsoft.com/office/officeart/2005/8/layout/hierarchy2"/>
    <dgm:cxn modelId="{C2ED03EB-D38B-4BA6-843A-9F8404353C50}" type="presParOf" srcId="{D21C708C-9226-4CA6-A60F-3361B88ACF16}" destId="{1FEE0EC1-FDA4-41B9-BADA-0E673ED0F84A}" srcOrd="0" destOrd="0" presId="urn:microsoft.com/office/officeart/2005/8/layout/hierarchy2"/>
    <dgm:cxn modelId="{1C7440F0-1121-4935-A429-372DB8454126}" type="presParOf" srcId="{6C8B9826-344F-4FB4-AF66-56EDD5F0CAF2}" destId="{FA7B4ED9-595D-4208-A8D5-B9F67BF2A8A5}" srcOrd="1" destOrd="0" presId="urn:microsoft.com/office/officeart/2005/8/layout/hierarchy2"/>
    <dgm:cxn modelId="{F5D56295-6BD0-424B-AD14-2528DE01C9B1}" type="presParOf" srcId="{FA7B4ED9-595D-4208-A8D5-B9F67BF2A8A5}" destId="{F564EFD1-928F-4E34-B1F6-AB624C2D7269}" srcOrd="0" destOrd="0" presId="urn:microsoft.com/office/officeart/2005/8/layout/hierarchy2"/>
    <dgm:cxn modelId="{C8635EB4-161B-4AF9-8B48-46F92B8F76F4}" type="presParOf" srcId="{FA7B4ED9-595D-4208-A8D5-B9F67BF2A8A5}" destId="{DDF47ADF-E58D-4877-9CD1-1690028E0E23}" srcOrd="1" destOrd="0" presId="urn:microsoft.com/office/officeart/2005/8/layout/hierarchy2"/>
    <dgm:cxn modelId="{56CDD8AF-DE0A-43BE-B100-843FD9C05C38}" type="presParOf" srcId="{DDF47ADF-E58D-4877-9CD1-1690028E0E23}" destId="{521526A2-F897-4EE4-BA2F-5F5AAD8FF7F9}" srcOrd="0" destOrd="0" presId="urn:microsoft.com/office/officeart/2005/8/layout/hierarchy2"/>
    <dgm:cxn modelId="{BEC9FEE2-2AE9-47FE-819E-1418B100A716}" type="presParOf" srcId="{521526A2-F897-4EE4-BA2F-5F5AAD8FF7F9}" destId="{72524E94-D32B-4451-838E-30E6C7E8DE34}" srcOrd="0" destOrd="0" presId="urn:microsoft.com/office/officeart/2005/8/layout/hierarchy2"/>
    <dgm:cxn modelId="{5FDD1D1A-83A8-4763-92C9-224A902DF032}" type="presParOf" srcId="{DDF47ADF-E58D-4877-9CD1-1690028E0E23}" destId="{13EA28B3-56CF-4E3F-8316-DC6BA8957270}" srcOrd="1" destOrd="0" presId="urn:microsoft.com/office/officeart/2005/8/layout/hierarchy2"/>
    <dgm:cxn modelId="{E98E8807-22F0-4118-B632-781417B165AB}" type="presParOf" srcId="{13EA28B3-56CF-4E3F-8316-DC6BA8957270}" destId="{E5435297-98D5-4635-9867-469E39FDA2A2}" srcOrd="0" destOrd="0" presId="urn:microsoft.com/office/officeart/2005/8/layout/hierarchy2"/>
    <dgm:cxn modelId="{E1A80C83-8802-4A5E-81B3-F3F304C523C1}" type="presParOf" srcId="{13EA28B3-56CF-4E3F-8316-DC6BA8957270}" destId="{11DC72F5-CC1D-42E5-ABCD-7C606DAE1107}" srcOrd="1" destOrd="0" presId="urn:microsoft.com/office/officeart/2005/8/layout/hierarchy2"/>
    <dgm:cxn modelId="{07B4A454-3A95-4A86-A89B-50ED0B938C52}" type="presParOf" srcId="{11DC72F5-CC1D-42E5-ABCD-7C606DAE1107}" destId="{2065E114-3AFC-447E-9B49-DCCFD1CC5EDF}" srcOrd="0" destOrd="0" presId="urn:microsoft.com/office/officeart/2005/8/layout/hierarchy2"/>
    <dgm:cxn modelId="{C0DB2473-73E7-4680-A561-5D8050A12483}" type="presParOf" srcId="{2065E114-3AFC-447E-9B49-DCCFD1CC5EDF}" destId="{517BEA20-72DB-46BF-8CF2-F90638087B3C}" srcOrd="0" destOrd="0" presId="urn:microsoft.com/office/officeart/2005/8/layout/hierarchy2"/>
    <dgm:cxn modelId="{F45C6888-C852-4BB7-B6F8-8863656C89A4}" type="presParOf" srcId="{11DC72F5-CC1D-42E5-ABCD-7C606DAE1107}" destId="{3D0724BF-CC14-4FD0-9543-2B30831C47E5}" srcOrd="1" destOrd="0" presId="urn:microsoft.com/office/officeart/2005/8/layout/hierarchy2"/>
    <dgm:cxn modelId="{C52FF63B-3D76-4F69-9654-4E2FF2279872}" type="presParOf" srcId="{3D0724BF-CC14-4FD0-9543-2B30831C47E5}" destId="{32994AA7-3560-4C57-826C-FEE0F6D518CC}" srcOrd="0" destOrd="0" presId="urn:microsoft.com/office/officeart/2005/8/layout/hierarchy2"/>
    <dgm:cxn modelId="{7E140F0F-CAF9-44CC-8E87-EFDF1D1A430E}" type="presParOf" srcId="{3D0724BF-CC14-4FD0-9543-2B30831C47E5}" destId="{343FECFF-E776-49CD-B368-AC7B600785E4}" srcOrd="1" destOrd="0" presId="urn:microsoft.com/office/officeart/2005/8/layout/hierarchy2"/>
    <dgm:cxn modelId="{DEE47343-E4D5-4005-8C79-5C5427C9E3ED}" type="presParOf" srcId="{11DC72F5-CC1D-42E5-ABCD-7C606DAE1107}" destId="{C89FD2E3-87C0-4184-BCA2-F37A8F826526}" srcOrd="2" destOrd="0" presId="urn:microsoft.com/office/officeart/2005/8/layout/hierarchy2"/>
    <dgm:cxn modelId="{D6BA9222-09E1-4302-A9EC-E77702F25E03}" type="presParOf" srcId="{C89FD2E3-87C0-4184-BCA2-F37A8F826526}" destId="{E378C7CB-F7B5-41D6-9D9E-144DF7352570}" srcOrd="0" destOrd="0" presId="urn:microsoft.com/office/officeart/2005/8/layout/hierarchy2"/>
    <dgm:cxn modelId="{38B47C01-AFA4-4391-9BDA-42F19000BA65}" type="presParOf" srcId="{11DC72F5-CC1D-42E5-ABCD-7C606DAE1107}" destId="{C404CD87-D157-4C17-B16F-2A47C8C03BB0}" srcOrd="3" destOrd="0" presId="urn:microsoft.com/office/officeart/2005/8/layout/hierarchy2"/>
    <dgm:cxn modelId="{EE374830-3301-45FE-924A-09397AC8022A}" type="presParOf" srcId="{C404CD87-D157-4C17-B16F-2A47C8C03BB0}" destId="{C866E7CC-0504-4C7F-92A3-98FB32E67A13}" srcOrd="0" destOrd="0" presId="urn:microsoft.com/office/officeart/2005/8/layout/hierarchy2"/>
    <dgm:cxn modelId="{0679C634-16E4-4D89-B3C3-2589BC8546AE}" type="presParOf" srcId="{C404CD87-D157-4C17-B16F-2A47C8C03BB0}" destId="{84473D54-E5D1-4B87-9C48-604F9F3BCCE7}" srcOrd="1" destOrd="0" presId="urn:microsoft.com/office/officeart/2005/8/layout/hierarchy2"/>
    <dgm:cxn modelId="{9F7B2E11-881A-459C-89B6-CD2C0C3AC476}" type="presParOf" srcId="{DDF47ADF-E58D-4877-9CD1-1690028E0E23}" destId="{B2606331-1F98-4594-8711-139651D453BF}" srcOrd="2" destOrd="0" presId="urn:microsoft.com/office/officeart/2005/8/layout/hierarchy2"/>
    <dgm:cxn modelId="{ADA9F88D-33A2-446E-B496-F2FE9C59DA06}" type="presParOf" srcId="{B2606331-1F98-4594-8711-139651D453BF}" destId="{E6F3765A-D6D1-4E0F-A721-33B235E7422D}" srcOrd="0" destOrd="0" presId="urn:microsoft.com/office/officeart/2005/8/layout/hierarchy2"/>
    <dgm:cxn modelId="{C8B5348E-284F-48FF-91FF-D47DB6C7467C}" type="presParOf" srcId="{DDF47ADF-E58D-4877-9CD1-1690028E0E23}" destId="{C5A4BD07-D884-4546-BB17-04A549F6850C}" srcOrd="3" destOrd="0" presId="urn:microsoft.com/office/officeart/2005/8/layout/hierarchy2"/>
    <dgm:cxn modelId="{449D966F-5FDA-4562-896C-3F11B9BFA465}" type="presParOf" srcId="{C5A4BD07-D884-4546-BB17-04A549F6850C}" destId="{FCE48B1E-6EB9-4DBB-9CB1-634DA331E10C}" srcOrd="0" destOrd="0" presId="urn:microsoft.com/office/officeart/2005/8/layout/hierarchy2"/>
    <dgm:cxn modelId="{C801D28D-1F8E-4E31-BA82-CA9455629DA0}" type="presParOf" srcId="{C5A4BD07-D884-4546-BB17-04A549F6850C}" destId="{F9D4CB23-5400-4FCC-AE44-C8C132303B66}" srcOrd="1" destOrd="0" presId="urn:microsoft.com/office/officeart/2005/8/layout/hierarchy2"/>
    <dgm:cxn modelId="{01A83297-A9C7-4E4D-925F-B1A2A0B7EF04}" type="presParOf" srcId="{F9D4CB23-5400-4FCC-AE44-C8C132303B66}" destId="{8B926B27-5823-4802-A4A1-67C2BA80037F}" srcOrd="0" destOrd="0" presId="urn:microsoft.com/office/officeart/2005/8/layout/hierarchy2"/>
    <dgm:cxn modelId="{318A661D-B4DE-4644-8F2A-B0BEB10BE7B6}" type="presParOf" srcId="{8B926B27-5823-4802-A4A1-67C2BA80037F}" destId="{DD7F20DB-92CC-4D0B-936B-E522618B38FF}" srcOrd="0" destOrd="0" presId="urn:microsoft.com/office/officeart/2005/8/layout/hierarchy2"/>
    <dgm:cxn modelId="{AD9E7E9F-8F45-43BC-9E5E-D5E5BDBF01CE}" type="presParOf" srcId="{F9D4CB23-5400-4FCC-AE44-C8C132303B66}" destId="{DE289258-8CB6-44E2-A8B3-B0924FBB0BC2}" srcOrd="1" destOrd="0" presId="urn:microsoft.com/office/officeart/2005/8/layout/hierarchy2"/>
    <dgm:cxn modelId="{03521B3E-2CA5-41F2-858B-EB6B37551A7D}" type="presParOf" srcId="{DE289258-8CB6-44E2-A8B3-B0924FBB0BC2}" destId="{D593A02C-C1C0-4135-B90C-40C438161D36}" srcOrd="0" destOrd="0" presId="urn:microsoft.com/office/officeart/2005/8/layout/hierarchy2"/>
    <dgm:cxn modelId="{3FBFAECE-955A-4C8D-84B8-68A354B1350D}" type="presParOf" srcId="{DE289258-8CB6-44E2-A8B3-B0924FBB0BC2}" destId="{E5A51541-A8F1-49E9-9420-3ABB742F78B0}" srcOrd="1" destOrd="0" presId="urn:microsoft.com/office/officeart/2005/8/layout/hierarchy2"/>
    <dgm:cxn modelId="{3DEE0C9A-FC28-442A-B9D5-BCEBBF68A910}" type="presParOf" srcId="{F9D4CB23-5400-4FCC-AE44-C8C132303B66}" destId="{82141598-840B-4D81-9221-57165F94FBC0}" srcOrd="2" destOrd="0" presId="urn:microsoft.com/office/officeart/2005/8/layout/hierarchy2"/>
    <dgm:cxn modelId="{EAFB46BA-AD72-4B0D-919C-5F6274FB10CB}" type="presParOf" srcId="{82141598-840B-4D81-9221-57165F94FBC0}" destId="{E67A236D-23AC-4FD4-BE65-7A55EC507AB2}" srcOrd="0" destOrd="0" presId="urn:microsoft.com/office/officeart/2005/8/layout/hierarchy2"/>
    <dgm:cxn modelId="{3C8BDBD8-8E1C-4961-B006-1960AA71CAB0}" type="presParOf" srcId="{F9D4CB23-5400-4FCC-AE44-C8C132303B66}" destId="{2CE52FC0-3FC2-499B-86EA-AE76FBA6CAE9}" srcOrd="3" destOrd="0" presId="urn:microsoft.com/office/officeart/2005/8/layout/hierarchy2"/>
    <dgm:cxn modelId="{E8DA5357-2754-4B2F-B5B1-B47E35B7BE47}" type="presParOf" srcId="{2CE52FC0-3FC2-499B-86EA-AE76FBA6CAE9}" destId="{249ECD3C-C30D-49E9-8DE9-A14AEB3D58A6}" srcOrd="0" destOrd="0" presId="urn:microsoft.com/office/officeart/2005/8/layout/hierarchy2"/>
    <dgm:cxn modelId="{93DAF155-0D79-4CA9-9AB4-C5EDBD58F85F}" type="presParOf" srcId="{2CE52FC0-3FC2-499B-86EA-AE76FBA6CAE9}" destId="{A45CFA49-5174-489C-A3B7-5C5FFCB83559}" srcOrd="1" destOrd="0" presId="urn:microsoft.com/office/officeart/2005/8/layout/hierarchy2"/>
    <dgm:cxn modelId="{2A8B7089-65CE-4DE2-B376-DB2D694B7F65}" type="presParOf" srcId="{6C8B9826-344F-4FB4-AF66-56EDD5F0CAF2}" destId="{BD285ACA-C2AC-4B9D-B770-5FFE364E6B23}" srcOrd="2" destOrd="0" presId="urn:microsoft.com/office/officeart/2005/8/layout/hierarchy2"/>
    <dgm:cxn modelId="{4FD99603-35B4-422A-A893-89F31C470B00}" type="presParOf" srcId="{BD285ACA-C2AC-4B9D-B770-5FFE364E6B23}" destId="{3972F672-302F-4127-8E61-42BCE8744A7C}" srcOrd="0" destOrd="0" presId="urn:microsoft.com/office/officeart/2005/8/layout/hierarchy2"/>
    <dgm:cxn modelId="{A95B8957-F95A-4CDD-B01E-0DBF3339EFC2}" type="presParOf" srcId="{6C8B9826-344F-4FB4-AF66-56EDD5F0CAF2}" destId="{F0676F57-5163-4579-BD45-A2D02CB30788}" srcOrd="3" destOrd="0" presId="urn:microsoft.com/office/officeart/2005/8/layout/hierarchy2"/>
    <dgm:cxn modelId="{A510C2CC-B386-4B1C-B90C-2913125F2E4A}" type="presParOf" srcId="{F0676F57-5163-4579-BD45-A2D02CB30788}" destId="{65872800-3238-42EA-A195-019DBE378AE8}" srcOrd="0" destOrd="0" presId="urn:microsoft.com/office/officeart/2005/8/layout/hierarchy2"/>
    <dgm:cxn modelId="{E9C3F021-E928-4D66-8B32-FCE5F693A76C}" type="presParOf" srcId="{F0676F57-5163-4579-BD45-A2D02CB30788}" destId="{171160A8-8A10-4988-81C4-51F9BDB3E272}" srcOrd="1" destOrd="0" presId="urn:microsoft.com/office/officeart/2005/8/layout/hierarchy2"/>
    <dgm:cxn modelId="{7959CFD3-59D7-419C-87F6-ACAFC9252AED}" type="presParOf" srcId="{171160A8-8A10-4988-81C4-51F9BDB3E272}" destId="{1176B6C8-79CB-422B-8835-70793D5B5483}" srcOrd="0" destOrd="0" presId="urn:microsoft.com/office/officeart/2005/8/layout/hierarchy2"/>
    <dgm:cxn modelId="{F21FA6D3-0862-4039-9B74-FF9E7701F175}" type="presParOf" srcId="{1176B6C8-79CB-422B-8835-70793D5B5483}" destId="{BF7D7E31-6EDF-4614-A7C5-4FD000890C0B}" srcOrd="0" destOrd="0" presId="urn:microsoft.com/office/officeart/2005/8/layout/hierarchy2"/>
    <dgm:cxn modelId="{692810BB-C674-471C-ADCF-96D307A5D994}" type="presParOf" srcId="{171160A8-8A10-4988-81C4-51F9BDB3E272}" destId="{F46E37D3-348B-4D47-B463-38F026494C36}" srcOrd="1" destOrd="0" presId="urn:microsoft.com/office/officeart/2005/8/layout/hierarchy2"/>
    <dgm:cxn modelId="{A053EDC4-2254-4892-A53B-6597666442EE}" type="presParOf" srcId="{F46E37D3-348B-4D47-B463-38F026494C36}" destId="{6FF277B2-95AC-450D-B0F1-5C819EE92582}" srcOrd="0" destOrd="0" presId="urn:microsoft.com/office/officeart/2005/8/layout/hierarchy2"/>
    <dgm:cxn modelId="{EADCFFD7-AA84-4BF8-A815-FCE234211EA4}" type="presParOf" srcId="{F46E37D3-348B-4D47-B463-38F026494C36}" destId="{4AD8894F-556C-47ED-BAD9-EA370F7628B6}" srcOrd="1" destOrd="0" presId="urn:microsoft.com/office/officeart/2005/8/layout/hierarchy2"/>
    <dgm:cxn modelId="{D65F88B2-27A2-4BCF-B0D1-A1E696794DCE}" type="presParOf" srcId="{4AD8894F-556C-47ED-BAD9-EA370F7628B6}" destId="{892355CB-8C78-4096-9139-206149771273}" srcOrd="0" destOrd="0" presId="urn:microsoft.com/office/officeart/2005/8/layout/hierarchy2"/>
    <dgm:cxn modelId="{2F2E6FDB-6A3D-451E-B322-8064E540A2C3}" type="presParOf" srcId="{892355CB-8C78-4096-9139-206149771273}" destId="{CFC29AF9-0CB3-4061-B4EF-0CF469AEF9BC}" srcOrd="0" destOrd="0" presId="urn:microsoft.com/office/officeart/2005/8/layout/hierarchy2"/>
    <dgm:cxn modelId="{B46BE243-E8C9-46C7-A2B0-01E0B9276A61}" type="presParOf" srcId="{4AD8894F-556C-47ED-BAD9-EA370F7628B6}" destId="{B35B930C-CF0E-481A-A1D9-65A8D740489C}" srcOrd="1" destOrd="0" presId="urn:microsoft.com/office/officeart/2005/8/layout/hierarchy2"/>
    <dgm:cxn modelId="{006BF505-D3FD-43F1-B0D0-EC5FC99B9D40}" type="presParOf" srcId="{B35B930C-CF0E-481A-A1D9-65A8D740489C}" destId="{0EFE1257-B1F7-4A92-94E1-F69E7ED06DDC}" srcOrd="0" destOrd="0" presId="urn:microsoft.com/office/officeart/2005/8/layout/hierarchy2"/>
    <dgm:cxn modelId="{61149A3B-0839-409C-84E6-752601DD5B9E}" type="presParOf" srcId="{B35B930C-CF0E-481A-A1D9-65A8D740489C}" destId="{D3EF7474-6477-414D-AED5-BFAF06D34D64}" srcOrd="1" destOrd="0" presId="urn:microsoft.com/office/officeart/2005/8/layout/hierarchy2"/>
    <dgm:cxn modelId="{CD03DFBB-DFC9-4753-8873-1F1EF1A83A4C}" type="presParOf" srcId="{4AD8894F-556C-47ED-BAD9-EA370F7628B6}" destId="{FF6FD875-9AF3-41F6-AED1-70824A33EA00}" srcOrd="2" destOrd="0" presId="urn:microsoft.com/office/officeart/2005/8/layout/hierarchy2"/>
    <dgm:cxn modelId="{34DB5CEA-6B19-4E2B-AD10-0A216C7CFEEC}" type="presParOf" srcId="{FF6FD875-9AF3-41F6-AED1-70824A33EA00}" destId="{FC58A5CB-021F-4344-B5C0-D605FE79B3A0}" srcOrd="0" destOrd="0" presId="urn:microsoft.com/office/officeart/2005/8/layout/hierarchy2"/>
    <dgm:cxn modelId="{016D922C-FEC3-44F7-937F-72653F7345ED}" type="presParOf" srcId="{4AD8894F-556C-47ED-BAD9-EA370F7628B6}" destId="{647A3100-E958-425E-AEEF-18966AFAE48B}" srcOrd="3" destOrd="0" presId="urn:microsoft.com/office/officeart/2005/8/layout/hierarchy2"/>
    <dgm:cxn modelId="{429B989F-8BFC-421E-AF5C-6DE4857A42C1}" type="presParOf" srcId="{647A3100-E958-425E-AEEF-18966AFAE48B}" destId="{A8A559BB-2CCB-432F-AF10-4B8802036C3F}" srcOrd="0" destOrd="0" presId="urn:microsoft.com/office/officeart/2005/8/layout/hierarchy2"/>
    <dgm:cxn modelId="{6B27AA78-3820-4FC5-A784-A3B45D0E2D3C}" type="presParOf" srcId="{647A3100-E958-425E-AEEF-18966AFAE48B}" destId="{29965F7A-F9C4-473D-9F6A-DF5272F37724}" srcOrd="1" destOrd="0" presId="urn:microsoft.com/office/officeart/2005/8/layout/hierarchy2"/>
    <dgm:cxn modelId="{A49F0FB9-5E08-45CB-9E2B-C488AFA4F0E7}" type="presParOf" srcId="{171160A8-8A10-4988-81C4-51F9BDB3E272}" destId="{7B0227CB-F48B-45BE-926D-9A36FDCB5107}" srcOrd="2" destOrd="0" presId="urn:microsoft.com/office/officeart/2005/8/layout/hierarchy2"/>
    <dgm:cxn modelId="{0EAB8FD4-EBAF-48B9-BC16-992B89063E5D}" type="presParOf" srcId="{7B0227CB-F48B-45BE-926D-9A36FDCB5107}" destId="{0EFED069-B74A-44C2-A44F-E6BDC30605DB}" srcOrd="0" destOrd="0" presId="urn:microsoft.com/office/officeart/2005/8/layout/hierarchy2"/>
    <dgm:cxn modelId="{BA595EA8-030F-4338-948F-155767DE0B04}" type="presParOf" srcId="{171160A8-8A10-4988-81C4-51F9BDB3E272}" destId="{FCB884D8-D7BD-4BB8-AC4C-0657490EFF6D}" srcOrd="3" destOrd="0" presId="urn:microsoft.com/office/officeart/2005/8/layout/hierarchy2"/>
    <dgm:cxn modelId="{BE645549-0E1F-44AE-9C59-D536D4222958}" type="presParOf" srcId="{FCB884D8-D7BD-4BB8-AC4C-0657490EFF6D}" destId="{F9F40751-E190-4667-BDE0-490371AABE07}" srcOrd="0" destOrd="0" presId="urn:microsoft.com/office/officeart/2005/8/layout/hierarchy2"/>
    <dgm:cxn modelId="{569B9AA5-72D2-4154-9758-BA8C974BB429}" type="presParOf" srcId="{FCB884D8-D7BD-4BB8-AC4C-0657490EFF6D}" destId="{A3601892-C4D9-478B-8057-0E27043543FE}" srcOrd="1" destOrd="0" presId="urn:microsoft.com/office/officeart/2005/8/layout/hierarchy2"/>
    <dgm:cxn modelId="{109AD01E-BE66-43CF-8112-D7B8BEE14954}" type="presParOf" srcId="{A3601892-C4D9-478B-8057-0E27043543FE}" destId="{CCD6A734-91BD-45EA-87F4-94BA1B748332}" srcOrd="0" destOrd="0" presId="urn:microsoft.com/office/officeart/2005/8/layout/hierarchy2"/>
    <dgm:cxn modelId="{DE1658EB-7D8B-4349-A824-79B994C5523E}" type="presParOf" srcId="{CCD6A734-91BD-45EA-87F4-94BA1B748332}" destId="{E64C0358-6AE1-46AB-B2D1-CD3961003D4C}" srcOrd="0" destOrd="0" presId="urn:microsoft.com/office/officeart/2005/8/layout/hierarchy2"/>
    <dgm:cxn modelId="{852BD078-FB29-4C83-A042-7B6D00DE12CB}" type="presParOf" srcId="{A3601892-C4D9-478B-8057-0E27043543FE}" destId="{A7C5D34B-18A7-4825-A778-520B56996EBA}" srcOrd="1" destOrd="0" presId="urn:microsoft.com/office/officeart/2005/8/layout/hierarchy2"/>
    <dgm:cxn modelId="{2C7B3BA2-99B6-4273-A1F8-6FCD722C3E9C}" type="presParOf" srcId="{A7C5D34B-18A7-4825-A778-520B56996EBA}" destId="{AF90CD9A-C576-4E9E-9A86-1601E192C157}" srcOrd="0" destOrd="0" presId="urn:microsoft.com/office/officeart/2005/8/layout/hierarchy2"/>
    <dgm:cxn modelId="{9FC79CC2-2954-424F-A25A-2863287826F1}" type="presParOf" srcId="{A7C5D34B-18A7-4825-A778-520B56996EBA}" destId="{11590D5B-2C0B-4945-B462-261680D502AE}" srcOrd="1" destOrd="0" presId="urn:microsoft.com/office/officeart/2005/8/layout/hierarchy2"/>
    <dgm:cxn modelId="{926A64DC-C8F7-43F6-A13F-27071814FC3F}" type="presParOf" srcId="{A3601892-C4D9-478B-8057-0E27043543FE}" destId="{00E04A7F-2099-4C88-90C0-15C8948C05A0}" srcOrd="2" destOrd="0" presId="urn:microsoft.com/office/officeart/2005/8/layout/hierarchy2"/>
    <dgm:cxn modelId="{D560650B-A497-4BAD-A72B-1D2E50DFAD2A}" type="presParOf" srcId="{00E04A7F-2099-4C88-90C0-15C8948C05A0}" destId="{30C04E48-A872-446B-B59A-A313AEEE8D87}" srcOrd="0" destOrd="0" presId="urn:microsoft.com/office/officeart/2005/8/layout/hierarchy2"/>
    <dgm:cxn modelId="{00CCCB40-B980-4E08-9AB0-D1CC77657BFA}" type="presParOf" srcId="{A3601892-C4D9-478B-8057-0E27043543FE}" destId="{33B6A88C-A88A-4037-877A-77F183851FCB}" srcOrd="3" destOrd="0" presId="urn:microsoft.com/office/officeart/2005/8/layout/hierarchy2"/>
    <dgm:cxn modelId="{74FBBA89-5A91-4565-841E-6A993B4C7E5B}" type="presParOf" srcId="{33B6A88C-A88A-4037-877A-77F183851FCB}" destId="{F65B55B5-AD8A-49F8-89D1-7E7FBB628729}" srcOrd="0" destOrd="0" presId="urn:microsoft.com/office/officeart/2005/8/layout/hierarchy2"/>
    <dgm:cxn modelId="{D9E0A044-2FFA-4527-B7D4-244316089ABB}" type="presParOf" srcId="{33B6A88C-A88A-4037-877A-77F183851FCB}" destId="{32B0E29C-A719-495B-BFAA-ACCE53FA270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F796F-A0A2-4B6B-9410-6C5DE544AC90}">
      <dsp:nvSpPr>
        <dsp:cNvPr id="0" name=""/>
        <dsp:cNvSpPr/>
      </dsp:nvSpPr>
      <dsp:spPr>
        <a:xfrm>
          <a:off x="67277" y="233419"/>
          <a:ext cx="811003" cy="405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</a:p>
      </dsp:txBody>
      <dsp:txXfrm>
        <a:off x="79154" y="245296"/>
        <a:ext cx="787249" cy="381747"/>
      </dsp:txXfrm>
    </dsp:sp>
    <dsp:sp modelId="{920D6C87-27D0-4C38-984B-99F0D7728D79}">
      <dsp:nvSpPr>
        <dsp:cNvPr id="0" name=""/>
        <dsp:cNvSpPr/>
      </dsp:nvSpPr>
      <dsp:spPr>
        <a:xfrm rot="19457599">
          <a:off x="840731" y="277752"/>
          <a:ext cx="39950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99501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30494" y="309600"/>
        <a:ext cx="19975" cy="19975"/>
      </dsp:txXfrm>
    </dsp:sp>
    <dsp:sp modelId="{64BFE5A7-C714-4352-AC4C-70B01A0987F4}">
      <dsp:nvSpPr>
        <dsp:cNvPr id="0" name=""/>
        <dsp:cNvSpPr/>
      </dsp:nvSpPr>
      <dsp:spPr>
        <a:xfrm>
          <a:off x="1202682" y="255"/>
          <a:ext cx="811003" cy="405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214559" y="12132"/>
        <a:ext cx="787249" cy="381747"/>
      </dsp:txXfrm>
    </dsp:sp>
    <dsp:sp modelId="{7FFA4CAD-C4E2-42AB-A3B5-5149E9A07FFB}">
      <dsp:nvSpPr>
        <dsp:cNvPr id="0" name=""/>
        <dsp:cNvSpPr/>
      </dsp:nvSpPr>
      <dsp:spPr>
        <a:xfrm rot="2147287">
          <a:off x="840598" y="511043"/>
          <a:ext cx="399150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99150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30195" y="542900"/>
        <a:ext cx="19957" cy="19957"/>
      </dsp:txXfrm>
    </dsp:sp>
    <dsp:sp modelId="{BC3A1BFE-78AB-487D-A6E7-F18C8C277A93}">
      <dsp:nvSpPr>
        <dsp:cNvPr id="0" name=""/>
        <dsp:cNvSpPr/>
      </dsp:nvSpPr>
      <dsp:spPr>
        <a:xfrm>
          <a:off x="1202066" y="466838"/>
          <a:ext cx="811003" cy="405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213943" y="478715"/>
        <a:ext cx="787249" cy="3817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5E24F-54A7-457B-9727-494308F5D943}">
      <dsp:nvSpPr>
        <dsp:cNvPr id="0" name=""/>
        <dsp:cNvSpPr/>
      </dsp:nvSpPr>
      <dsp:spPr>
        <a:xfrm>
          <a:off x="440558" y="454325"/>
          <a:ext cx="526422" cy="263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</a:t>
          </a:r>
        </a:p>
      </dsp:txBody>
      <dsp:txXfrm>
        <a:off x="448267" y="462034"/>
        <a:ext cx="511004" cy="247793"/>
      </dsp:txXfrm>
    </dsp:sp>
    <dsp:sp modelId="{D21C708C-9226-4CA6-A60F-3361B88ACF16}">
      <dsp:nvSpPr>
        <dsp:cNvPr id="0" name=""/>
        <dsp:cNvSpPr/>
      </dsp:nvSpPr>
      <dsp:spPr>
        <a:xfrm rot="18289469">
          <a:off x="887900" y="414370"/>
          <a:ext cx="36873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368730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63047" y="425366"/>
        <a:ext cx="18436" cy="18436"/>
      </dsp:txXfrm>
    </dsp:sp>
    <dsp:sp modelId="{F564EFD1-928F-4E34-B1F6-AB624C2D7269}">
      <dsp:nvSpPr>
        <dsp:cNvPr id="0" name=""/>
        <dsp:cNvSpPr/>
      </dsp:nvSpPr>
      <dsp:spPr>
        <a:xfrm>
          <a:off x="1177550" y="151632"/>
          <a:ext cx="526422" cy="263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185259" y="159341"/>
        <a:ext cx="511004" cy="247793"/>
      </dsp:txXfrm>
    </dsp:sp>
    <dsp:sp modelId="{C89FD2E3-87C0-4184-BCA2-F37A8F826526}">
      <dsp:nvSpPr>
        <dsp:cNvPr id="0" name=""/>
        <dsp:cNvSpPr/>
      </dsp:nvSpPr>
      <dsp:spPr>
        <a:xfrm rot="19457599">
          <a:off x="1679599" y="187350"/>
          <a:ext cx="25931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59316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2774" y="201082"/>
        <a:ext cx="12965" cy="12965"/>
      </dsp:txXfrm>
    </dsp:sp>
    <dsp:sp modelId="{C866E7CC-0504-4C7F-92A3-98FB32E67A13}">
      <dsp:nvSpPr>
        <dsp:cNvPr id="0" name=""/>
        <dsp:cNvSpPr/>
      </dsp:nvSpPr>
      <dsp:spPr>
        <a:xfrm>
          <a:off x="1914542" y="286"/>
          <a:ext cx="526422" cy="263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922251" y="7995"/>
        <a:ext cx="511004" cy="247793"/>
      </dsp:txXfrm>
    </dsp:sp>
    <dsp:sp modelId="{82141598-840B-4D81-9221-57165F94FBC0}">
      <dsp:nvSpPr>
        <dsp:cNvPr id="0" name=""/>
        <dsp:cNvSpPr/>
      </dsp:nvSpPr>
      <dsp:spPr>
        <a:xfrm rot="2142401">
          <a:off x="1679599" y="338696"/>
          <a:ext cx="25931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59316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2774" y="352428"/>
        <a:ext cx="12965" cy="12965"/>
      </dsp:txXfrm>
    </dsp:sp>
    <dsp:sp modelId="{249ECD3C-C30D-49E9-8DE9-A14AEB3D58A6}">
      <dsp:nvSpPr>
        <dsp:cNvPr id="0" name=""/>
        <dsp:cNvSpPr/>
      </dsp:nvSpPr>
      <dsp:spPr>
        <a:xfrm>
          <a:off x="1914542" y="302979"/>
          <a:ext cx="526422" cy="263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922251" y="310688"/>
        <a:ext cx="511004" cy="247793"/>
      </dsp:txXfrm>
    </dsp:sp>
    <dsp:sp modelId="{BD285ACA-C2AC-4B9D-B770-5FFE364E6B23}">
      <dsp:nvSpPr>
        <dsp:cNvPr id="0" name=""/>
        <dsp:cNvSpPr/>
      </dsp:nvSpPr>
      <dsp:spPr>
        <a:xfrm rot="3310531">
          <a:off x="887900" y="717063"/>
          <a:ext cx="36873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368730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63047" y="728059"/>
        <a:ext cx="18436" cy="18436"/>
      </dsp:txXfrm>
    </dsp:sp>
    <dsp:sp modelId="{65872800-3238-42EA-A195-019DBE378AE8}">
      <dsp:nvSpPr>
        <dsp:cNvPr id="0" name=""/>
        <dsp:cNvSpPr/>
      </dsp:nvSpPr>
      <dsp:spPr>
        <a:xfrm>
          <a:off x="1177550" y="757018"/>
          <a:ext cx="526422" cy="263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185259" y="764727"/>
        <a:ext cx="511004" cy="247793"/>
      </dsp:txXfrm>
    </dsp:sp>
    <dsp:sp modelId="{FF6FD875-9AF3-41F6-AED1-70824A33EA00}">
      <dsp:nvSpPr>
        <dsp:cNvPr id="0" name=""/>
        <dsp:cNvSpPr/>
      </dsp:nvSpPr>
      <dsp:spPr>
        <a:xfrm rot="19457599">
          <a:off x="1679599" y="792736"/>
          <a:ext cx="25931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59316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2774" y="806468"/>
        <a:ext cx="12965" cy="12965"/>
      </dsp:txXfrm>
    </dsp:sp>
    <dsp:sp modelId="{A8A559BB-2CCB-432F-AF10-4B8802036C3F}">
      <dsp:nvSpPr>
        <dsp:cNvPr id="0" name=""/>
        <dsp:cNvSpPr/>
      </dsp:nvSpPr>
      <dsp:spPr>
        <a:xfrm>
          <a:off x="1914542" y="605672"/>
          <a:ext cx="526422" cy="263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922251" y="613381"/>
        <a:ext cx="511004" cy="247793"/>
      </dsp:txXfrm>
    </dsp:sp>
    <dsp:sp modelId="{00E04A7F-2099-4C88-90C0-15C8948C05A0}">
      <dsp:nvSpPr>
        <dsp:cNvPr id="0" name=""/>
        <dsp:cNvSpPr/>
      </dsp:nvSpPr>
      <dsp:spPr>
        <a:xfrm rot="2142401">
          <a:off x="1679599" y="944083"/>
          <a:ext cx="25931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59316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2774" y="957814"/>
        <a:ext cx="12965" cy="12965"/>
      </dsp:txXfrm>
    </dsp:sp>
    <dsp:sp modelId="{F65B55B5-AD8A-49F8-89D1-7E7FBB628729}">
      <dsp:nvSpPr>
        <dsp:cNvPr id="0" name=""/>
        <dsp:cNvSpPr/>
      </dsp:nvSpPr>
      <dsp:spPr>
        <a:xfrm>
          <a:off x="1914542" y="908365"/>
          <a:ext cx="526422" cy="263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922251" y="916074"/>
        <a:ext cx="511004" cy="2477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5E24F-54A7-457B-9727-494308F5D943}">
      <dsp:nvSpPr>
        <dsp:cNvPr id="0" name=""/>
        <dsp:cNvSpPr/>
      </dsp:nvSpPr>
      <dsp:spPr>
        <a:xfrm>
          <a:off x="999950" y="791219"/>
          <a:ext cx="393058" cy="19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</a:t>
          </a:r>
        </a:p>
      </dsp:txBody>
      <dsp:txXfrm>
        <a:off x="1005706" y="796975"/>
        <a:ext cx="381546" cy="185017"/>
      </dsp:txXfrm>
    </dsp:sp>
    <dsp:sp modelId="{D21C708C-9226-4CA6-A60F-3361B88ACF16}">
      <dsp:nvSpPr>
        <dsp:cNvPr id="0" name=""/>
        <dsp:cNvSpPr/>
      </dsp:nvSpPr>
      <dsp:spPr>
        <a:xfrm rot="17350740">
          <a:off x="1232330" y="653532"/>
          <a:ext cx="47857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8579" y="9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59655" y="651511"/>
        <a:ext cx="23928" cy="23928"/>
      </dsp:txXfrm>
    </dsp:sp>
    <dsp:sp modelId="{F564EFD1-928F-4E34-B1F6-AB624C2D7269}">
      <dsp:nvSpPr>
        <dsp:cNvPr id="0" name=""/>
        <dsp:cNvSpPr/>
      </dsp:nvSpPr>
      <dsp:spPr>
        <a:xfrm>
          <a:off x="1550231" y="339202"/>
          <a:ext cx="393058" cy="19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555987" y="344958"/>
        <a:ext cx="381546" cy="185017"/>
      </dsp:txXfrm>
    </dsp:sp>
    <dsp:sp modelId="{521526A2-F897-4EE4-BA2F-5F5AAD8FF7F9}">
      <dsp:nvSpPr>
        <dsp:cNvPr id="0" name=""/>
        <dsp:cNvSpPr/>
      </dsp:nvSpPr>
      <dsp:spPr>
        <a:xfrm rot="18289469">
          <a:off x="1884243" y="314520"/>
          <a:ext cx="27531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75316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5018" y="317580"/>
        <a:ext cx="13765" cy="13765"/>
      </dsp:txXfrm>
    </dsp:sp>
    <dsp:sp modelId="{E5435297-98D5-4635-9867-469E39FDA2A2}">
      <dsp:nvSpPr>
        <dsp:cNvPr id="0" name=""/>
        <dsp:cNvSpPr/>
      </dsp:nvSpPr>
      <dsp:spPr>
        <a:xfrm>
          <a:off x="2100513" y="113194"/>
          <a:ext cx="393058" cy="19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106269" y="118950"/>
        <a:ext cx="381546" cy="185017"/>
      </dsp:txXfrm>
    </dsp:sp>
    <dsp:sp modelId="{2065E114-3AFC-447E-9B49-DCCFD1CC5EDF}">
      <dsp:nvSpPr>
        <dsp:cNvPr id="0" name=""/>
        <dsp:cNvSpPr/>
      </dsp:nvSpPr>
      <dsp:spPr>
        <a:xfrm rot="19457599">
          <a:off x="2475372" y="145014"/>
          <a:ext cx="19362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3621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7342" y="150116"/>
        <a:ext cx="9681" cy="9681"/>
      </dsp:txXfrm>
    </dsp:sp>
    <dsp:sp modelId="{32994AA7-3560-4C57-826C-FEE0F6D518CC}">
      <dsp:nvSpPr>
        <dsp:cNvPr id="0" name=""/>
        <dsp:cNvSpPr/>
      </dsp:nvSpPr>
      <dsp:spPr>
        <a:xfrm>
          <a:off x="2650794" y="190"/>
          <a:ext cx="393058" cy="19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656550" y="5946"/>
        <a:ext cx="381546" cy="185017"/>
      </dsp:txXfrm>
    </dsp:sp>
    <dsp:sp modelId="{C89FD2E3-87C0-4184-BCA2-F37A8F826526}">
      <dsp:nvSpPr>
        <dsp:cNvPr id="0" name=""/>
        <dsp:cNvSpPr/>
      </dsp:nvSpPr>
      <dsp:spPr>
        <a:xfrm rot="2142401">
          <a:off x="2475372" y="258018"/>
          <a:ext cx="19362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3621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7342" y="263120"/>
        <a:ext cx="9681" cy="9681"/>
      </dsp:txXfrm>
    </dsp:sp>
    <dsp:sp modelId="{C866E7CC-0504-4C7F-92A3-98FB32E67A13}">
      <dsp:nvSpPr>
        <dsp:cNvPr id="0" name=""/>
        <dsp:cNvSpPr/>
      </dsp:nvSpPr>
      <dsp:spPr>
        <a:xfrm>
          <a:off x="2650794" y="226198"/>
          <a:ext cx="393058" cy="19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656550" y="231954"/>
        <a:ext cx="381546" cy="185017"/>
      </dsp:txXfrm>
    </dsp:sp>
    <dsp:sp modelId="{B2606331-1F98-4594-8711-139651D453BF}">
      <dsp:nvSpPr>
        <dsp:cNvPr id="0" name=""/>
        <dsp:cNvSpPr/>
      </dsp:nvSpPr>
      <dsp:spPr>
        <a:xfrm rot="3310531">
          <a:off x="1884243" y="540528"/>
          <a:ext cx="27531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75316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5018" y="543588"/>
        <a:ext cx="13765" cy="13765"/>
      </dsp:txXfrm>
    </dsp:sp>
    <dsp:sp modelId="{FCE48B1E-6EB9-4DBB-9CB1-634DA331E10C}">
      <dsp:nvSpPr>
        <dsp:cNvPr id="0" name=""/>
        <dsp:cNvSpPr/>
      </dsp:nvSpPr>
      <dsp:spPr>
        <a:xfrm>
          <a:off x="2100513" y="565211"/>
          <a:ext cx="393058" cy="19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106269" y="570967"/>
        <a:ext cx="381546" cy="185017"/>
      </dsp:txXfrm>
    </dsp:sp>
    <dsp:sp modelId="{8B926B27-5823-4802-A4A1-67C2BA80037F}">
      <dsp:nvSpPr>
        <dsp:cNvPr id="0" name=""/>
        <dsp:cNvSpPr/>
      </dsp:nvSpPr>
      <dsp:spPr>
        <a:xfrm rot="19457599">
          <a:off x="2475372" y="597030"/>
          <a:ext cx="19362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3621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7342" y="602132"/>
        <a:ext cx="9681" cy="9681"/>
      </dsp:txXfrm>
    </dsp:sp>
    <dsp:sp modelId="{D593A02C-C1C0-4135-B90C-40C438161D36}">
      <dsp:nvSpPr>
        <dsp:cNvPr id="0" name=""/>
        <dsp:cNvSpPr/>
      </dsp:nvSpPr>
      <dsp:spPr>
        <a:xfrm>
          <a:off x="2650794" y="452206"/>
          <a:ext cx="393058" cy="19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656550" y="457962"/>
        <a:ext cx="381546" cy="185017"/>
      </dsp:txXfrm>
    </dsp:sp>
    <dsp:sp modelId="{82141598-840B-4D81-9221-57165F94FBC0}">
      <dsp:nvSpPr>
        <dsp:cNvPr id="0" name=""/>
        <dsp:cNvSpPr/>
      </dsp:nvSpPr>
      <dsp:spPr>
        <a:xfrm rot="2142401">
          <a:off x="2475372" y="710035"/>
          <a:ext cx="19362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3621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7342" y="715137"/>
        <a:ext cx="9681" cy="9681"/>
      </dsp:txXfrm>
    </dsp:sp>
    <dsp:sp modelId="{249ECD3C-C30D-49E9-8DE9-A14AEB3D58A6}">
      <dsp:nvSpPr>
        <dsp:cNvPr id="0" name=""/>
        <dsp:cNvSpPr/>
      </dsp:nvSpPr>
      <dsp:spPr>
        <a:xfrm>
          <a:off x="2650794" y="678215"/>
          <a:ext cx="393058" cy="19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656550" y="683971"/>
        <a:ext cx="381546" cy="185017"/>
      </dsp:txXfrm>
    </dsp:sp>
    <dsp:sp modelId="{BD285ACA-C2AC-4B9D-B770-5FFE364E6B23}">
      <dsp:nvSpPr>
        <dsp:cNvPr id="0" name=""/>
        <dsp:cNvSpPr/>
      </dsp:nvSpPr>
      <dsp:spPr>
        <a:xfrm rot="4249260">
          <a:off x="1232330" y="1105549"/>
          <a:ext cx="47857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8579" y="9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59655" y="1103527"/>
        <a:ext cx="23928" cy="23928"/>
      </dsp:txXfrm>
    </dsp:sp>
    <dsp:sp modelId="{65872800-3238-42EA-A195-019DBE378AE8}">
      <dsp:nvSpPr>
        <dsp:cNvPr id="0" name=""/>
        <dsp:cNvSpPr/>
      </dsp:nvSpPr>
      <dsp:spPr>
        <a:xfrm>
          <a:off x="1550231" y="1243236"/>
          <a:ext cx="393058" cy="19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555987" y="1248992"/>
        <a:ext cx="381546" cy="185017"/>
      </dsp:txXfrm>
    </dsp:sp>
    <dsp:sp modelId="{1176B6C8-79CB-422B-8835-70793D5B5483}">
      <dsp:nvSpPr>
        <dsp:cNvPr id="0" name=""/>
        <dsp:cNvSpPr/>
      </dsp:nvSpPr>
      <dsp:spPr>
        <a:xfrm rot="18289469">
          <a:off x="1884243" y="1218553"/>
          <a:ext cx="27531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75316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5018" y="1221613"/>
        <a:ext cx="13765" cy="13765"/>
      </dsp:txXfrm>
    </dsp:sp>
    <dsp:sp modelId="{6FF277B2-95AC-450D-B0F1-5C819EE92582}">
      <dsp:nvSpPr>
        <dsp:cNvPr id="0" name=""/>
        <dsp:cNvSpPr/>
      </dsp:nvSpPr>
      <dsp:spPr>
        <a:xfrm>
          <a:off x="2100513" y="1017227"/>
          <a:ext cx="393058" cy="19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106269" y="1022983"/>
        <a:ext cx="381546" cy="185017"/>
      </dsp:txXfrm>
    </dsp:sp>
    <dsp:sp modelId="{892355CB-8C78-4096-9139-206149771273}">
      <dsp:nvSpPr>
        <dsp:cNvPr id="0" name=""/>
        <dsp:cNvSpPr/>
      </dsp:nvSpPr>
      <dsp:spPr>
        <a:xfrm rot="19457599">
          <a:off x="2475372" y="1049047"/>
          <a:ext cx="19362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3621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7342" y="1054149"/>
        <a:ext cx="9681" cy="9681"/>
      </dsp:txXfrm>
    </dsp:sp>
    <dsp:sp modelId="{0EFE1257-B1F7-4A92-94E1-F69E7ED06DDC}">
      <dsp:nvSpPr>
        <dsp:cNvPr id="0" name=""/>
        <dsp:cNvSpPr/>
      </dsp:nvSpPr>
      <dsp:spPr>
        <a:xfrm>
          <a:off x="2650794" y="904223"/>
          <a:ext cx="393058" cy="19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656550" y="909979"/>
        <a:ext cx="381546" cy="185017"/>
      </dsp:txXfrm>
    </dsp:sp>
    <dsp:sp modelId="{FF6FD875-9AF3-41F6-AED1-70824A33EA00}">
      <dsp:nvSpPr>
        <dsp:cNvPr id="0" name=""/>
        <dsp:cNvSpPr/>
      </dsp:nvSpPr>
      <dsp:spPr>
        <a:xfrm rot="2142401">
          <a:off x="2475372" y="1162051"/>
          <a:ext cx="19362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3621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7342" y="1167153"/>
        <a:ext cx="9681" cy="9681"/>
      </dsp:txXfrm>
    </dsp:sp>
    <dsp:sp modelId="{A8A559BB-2CCB-432F-AF10-4B8802036C3F}">
      <dsp:nvSpPr>
        <dsp:cNvPr id="0" name=""/>
        <dsp:cNvSpPr/>
      </dsp:nvSpPr>
      <dsp:spPr>
        <a:xfrm>
          <a:off x="2650794" y="1130232"/>
          <a:ext cx="393058" cy="19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656550" y="1135988"/>
        <a:ext cx="381546" cy="185017"/>
      </dsp:txXfrm>
    </dsp:sp>
    <dsp:sp modelId="{7B0227CB-F48B-45BE-926D-9A36FDCB5107}">
      <dsp:nvSpPr>
        <dsp:cNvPr id="0" name=""/>
        <dsp:cNvSpPr/>
      </dsp:nvSpPr>
      <dsp:spPr>
        <a:xfrm rot="3310531">
          <a:off x="1884243" y="1444562"/>
          <a:ext cx="27531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75316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5018" y="1447622"/>
        <a:ext cx="13765" cy="13765"/>
      </dsp:txXfrm>
    </dsp:sp>
    <dsp:sp modelId="{F9F40751-E190-4667-BDE0-490371AABE07}">
      <dsp:nvSpPr>
        <dsp:cNvPr id="0" name=""/>
        <dsp:cNvSpPr/>
      </dsp:nvSpPr>
      <dsp:spPr>
        <a:xfrm>
          <a:off x="2100513" y="1469244"/>
          <a:ext cx="393058" cy="19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106269" y="1475000"/>
        <a:ext cx="381546" cy="185017"/>
      </dsp:txXfrm>
    </dsp:sp>
    <dsp:sp modelId="{CCD6A734-91BD-45EA-87F4-94BA1B748332}">
      <dsp:nvSpPr>
        <dsp:cNvPr id="0" name=""/>
        <dsp:cNvSpPr/>
      </dsp:nvSpPr>
      <dsp:spPr>
        <a:xfrm rot="19457599">
          <a:off x="2475372" y="1501064"/>
          <a:ext cx="19362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3621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7342" y="1506166"/>
        <a:ext cx="9681" cy="9681"/>
      </dsp:txXfrm>
    </dsp:sp>
    <dsp:sp modelId="{AF90CD9A-C576-4E9E-9A86-1601E192C157}">
      <dsp:nvSpPr>
        <dsp:cNvPr id="0" name=""/>
        <dsp:cNvSpPr/>
      </dsp:nvSpPr>
      <dsp:spPr>
        <a:xfrm>
          <a:off x="2650794" y="1356240"/>
          <a:ext cx="393058" cy="19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656550" y="1361996"/>
        <a:ext cx="381546" cy="185017"/>
      </dsp:txXfrm>
    </dsp:sp>
    <dsp:sp modelId="{00E04A7F-2099-4C88-90C0-15C8948C05A0}">
      <dsp:nvSpPr>
        <dsp:cNvPr id="0" name=""/>
        <dsp:cNvSpPr/>
      </dsp:nvSpPr>
      <dsp:spPr>
        <a:xfrm rot="2142401">
          <a:off x="2475372" y="1614068"/>
          <a:ext cx="19362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3621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7342" y="1619170"/>
        <a:ext cx="9681" cy="9681"/>
      </dsp:txXfrm>
    </dsp:sp>
    <dsp:sp modelId="{F65B55B5-AD8A-49F8-89D1-7E7FBB628729}">
      <dsp:nvSpPr>
        <dsp:cNvPr id="0" name=""/>
        <dsp:cNvSpPr/>
      </dsp:nvSpPr>
      <dsp:spPr>
        <a:xfrm>
          <a:off x="2650794" y="1582248"/>
          <a:ext cx="393058" cy="19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656550" y="1588004"/>
        <a:ext cx="381546" cy="185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BF6E-153B-48C2-9EDC-3BB64B395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1050F-7098-4766-9ED7-28E411571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65407-F157-4AD7-89DE-BFD1A27A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4D8-C979-4AC5-81DF-42FCCCD7EA8C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76F52-5AE4-446E-8ABE-5F554AF9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EDB57-FABF-4184-A444-D42EA397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56D2-DA80-45E5-9DBD-FCBCB38A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6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437E-60E6-43D0-BCE0-2849131C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70428-F699-461A-8554-3AF9D6C85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C202F-6D42-4278-A15F-BA7E48FD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4D8-C979-4AC5-81DF-42FCCCD7EA8C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410B3-4227-4DE7-B375-39539BF7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6529-F2B4-4AAE-9196-D79C1E9F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56D2-DA80-45E5-9DBD-FCBCB38A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8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A2199-F1E3-4BFF-B969-7F6D89683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4D82E-ABD2-40AA-A16B-5208A800D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5AF3D-DD87-4389-8A16-CD252AA1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4D8-C979-4AC5-81DF-42FCCCD7EA8C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FC4BB-787D-488C-B5E5-30D2EC11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960F7-3B35-4F32-86B7-A4A4F340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56D2-DA80-45E5-9DBD-FCBCB38A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3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4BB0-B217-48AE-88FD-9D0A1DD7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7B893-66BA-49F9-8E0F-884085E5D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3A4F-8D98-4D6A-9D5A-DC9BF4A7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4D8-C979-4AC5-81DF-42FCCCD7EA8C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BB1D7-0305-4C5E-AA2B-BAF30857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E9951-EBC7-40A6-B19C-0E6EC47E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56D2-DA80-45E5-9DBD-FCBCB38A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0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9971-CA3C-4794-9C65-E12A35C6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5FF5A-EFB4-42F2-96C7-CAABFF160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47013-F306-43C0-84B5-4A0659E4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4D8-C979-4AC5-81DF-42FCCCD7EA8C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BD580-92C2-4FEB-A8B3-20083548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80F6-C944-41C0-B981-48D2EACC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56D2-DA80-45E5-9DBD-FCBCB38A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5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6556-303B-4A92-9B7B-6AA1B23A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27F3-F631-4068-A54D-B2FF1B05C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93BEE-7C83-4417-A739-EC47E6A5F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18739-AE3F-4A9F-B81A-9A7A2A3A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4D8-C979-4AC5-81DF-42FCCCD7EA8C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3480B-B94B-4B0C-976B-84DEECE6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C27F7-37CE-4ADB-A034-9709CB64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56D2-DA80-45E5-9DBD-FCBCB38A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8F51-5A4D-428A-A0B3-CA8CBA6F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7007C-5CD1-4C84-8AE6-4B7A2E877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F71EF-046A-4F92-A813-680A53144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12823-EC74-4942-AB1B-0ACBD42C1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4EFCF-417A-4817-B706-D49710F6C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AEB8E-959D-486F-9473-18F9A9CB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4D8-C979-4AC5-81DF-42FCCCD7EA8C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DFC48-CBE0-4650-9090-5D96242B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8D213-E46F-4A0E-A8ED-FF81C8BB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56D2-DA80-45E5-9DBD-FCBCB38A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0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F25C-FE1B-4FD0-8283-FCC0A298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6688A-57A3-41D7-A0C5-D8CBE11E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4D8-C979-4AC5-81DF-42FCCCD7EA8C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5A63E-424E-4EA9-BC72-FE5C23FC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EECBA-FFBF-4778-A450-F84A2A4A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56D2-DA80-45E5-9DBD-FCBCB38A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373F2-9ECB-4C55-93E8-5720EA84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4D8-C979-4AC5-81DF-42FCCCD7EA8C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4EBD7-AD2B-4838-8DA4-020737AA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64962-DAD9-48CE-83DC-E00DAA29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56D2-DA80-45E5-9DBD-FCBCB38A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0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529D-34AA-4449-9560-ECC74ED8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D7D9D-6FAD-45B1-B8C5-972F51C1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736E5-274D-4C45-A947-FBDA3D21C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9B7C6-68ED-40EF-8345-DA2F5905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4D8-C979-4AC5-81DF-42FCCCD7EA8C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2016C-AD54-4011-916A-0E85EF95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A2A16-DE07-4F25-9261-32CE1BCC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56D2-DA80-45E5-9DBD-FCBCB38A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2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A8A9-AFBF-4BFC-8828-DEF56DE4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29838-7268-4E7E-BA49-896735AC7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09481-8A0B-481C-8517-675E09C4C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0C8F2-825F-4ED9-B340-7F765488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4D8-C979-4AC5-81DF-42FCCCD7EA8C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8C9CB-26D9-418D-8219-CDE7AADF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45FC2-D056-47DC-82BC-C68F23D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56D2-DA80-45E5-9DBD-FCBCB38A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9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C788C-5C31-4EB6-97E3-5EAB65147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5F85-D629-4470-B75A-FE59DE974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03628-181A-446F-B5FD-901D1B89E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54D8-C979-4AC5-81DF-42FCCCD7EA8C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4327E-C4E0-425A-BB9B-DF197331B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21C52-301B-4252-BDA5-276AC838C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356D2-DA80-45E5-9DBD-FCBCB38A8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3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C159-CEE9-40F7-B705-386E552BB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 and Algorithm​</a:t>
            </a:r>
            <a:br>
              <a:rPr lang="en-US" dirty="0"/>
            </a:br>
            <a:r>
              <a:rPr lang="en-US" dirty="0"/>
              <a:t>Lesson 7: 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999B9-5A19-4AA2-A72E-EB1621F28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Aj</a:t>
            </a:r>
            <a:r>
              <a:rPr lang="en-US" dirty="0"/>
              <a:t>. </a:t>
            </a:r>
            <a:r>
              <a:rPr lang="en-US" dirty="0" err="1"/>
              <a:t>Suttinee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8F249-E9C6-42FE-8146-CD0A98A863E3}"/>
              </a:ext>
            </a:extLst>
          </p:cNvPr>
          <p:cNvSpPr txBox="1"/>
          <p:nvPr/>
        </p:nvSpPr>
        <p:spPr>
          <a:xfrm>
            <a:off x="9131300" y="6488668"/>
            <a:ext cx="29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CS1102 Lecture, SoC NUS</a:t>
            </a:r>
          </a:p>
        </p:txBody>
      </p:sp>
    </p:spTree>
    <p:extLst>
      <p:ext uri="{BB962C8B-B14F-4D97-AF65-F5344CB8AC3E}">
        <p14:creationId xmlns:p14="http://schemas.microsoft.com/office/powerpoint/2010/main" val="226693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2DF3-6D15-4EF9-B853-E24E6B66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TreeNode</a:t>
            </a:r>
            <a:r>
              <a:rPr lang="en-US" dirty="0"/>
              <a:t> class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9CF690-EAB9-47DE-986A-203217B4D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0840"/>
            <a:ext cx="406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TreeNode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TreeNode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firstChild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TreeNode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nextSlibing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// methods ….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TreeNode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data;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A2A16-7F1F-471E-9E19-D54855B948B7}"/>
              </a:ext>
            </a:extLst>
          </p:cNvPr>
          <p:cNvGrpSpPr/>
          <p:nvPr/>
        </p:nvGrpSpPr>
        <p:grpSpPr>
          <a:xfrm>
            <a:off x="6455252" y="646244"/>
            <a:ext cx="4519613" cy="3283735"/>
            <a:chOff x="6455252" y="646244"/>
            <a:chExt cx="4519613" cy="32837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2EB81E-EE9D-4F74-AC74-EC0CF5D39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95" b="91374" l="7302" r="90794">
                          <a14:foregroundMark x1="37460" y1="7029" x2="37460" y2="7029"/>
                          <a14:foregroundMark x1="37778" y1="3195" x2="37778" y2="3195"/>
                          <a14:foregroundMark x1="7619" y1="32907" x2="7619" y2="32907"/>
                          <a14:foregroundMark x1="14286" y1="90735" x2="14286" y2="90735"/>
                          <a14:foregroundMark x1="38730" y1="91693" x2="38730" y2="91693"/>
                          <a14:foregroundMark x1="63175" y1="91054" x2="63175" y2="91054"/>
                          <a14:foregroundMark x1="90794" y1="60383" x2="90794" y2="60383"/>
                        </a14:backgroundRemoval>
                      </a14:imgEffect>
                    </a14:imgLayer>
                  </a14:imgProps>
                </a:ext>
              </a:extLst>
            </a:blip>
            <a:srcRect b="31964"/>
            <a:stretch/>
          </p:blipFill>
          <p:spPr>
            <a:xfrm>
              <a:off x="6455252" y="646244"/>
              <a:ext cx="4519613" cy="305542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FC4FAF-E682-4A78-B0FE-A0EA55F6BDF9}"/>
                </a:ext>
              </a:extLst>
            </p:cNvPr>
            <p:cNvSpPr txBox="1"/>
            <p:nvPr/>
          </p:nvSpPr>
          <p:spPr>
            <a:xfrm>
              <a:off x="7946645" y="1720840"/>
              <a:ext cx="484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2C99E-F68B-4EA8-8FD3-A63E9DAD1C89}"/>
                </a:ext>
              </a:extLst>
            </p:cNvPr>
            <p:cNvSpPr txBox="1"/>
            <p:nvPr/>
          </p:nvSpPr>
          <p:spPr>
            <a:xfrm>
              <a:off x="7927595" y="661978"/>
              <a:ext cx="5725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D</a:t>
              </a:r>
              <a:endParaRPr lang="en-US" sz="40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0DDCE5-458B-4894-A9A1-A8A65677A882}"/>
                </a:ext>
              </a:extLst>
            </p:cNvPr>
            <p:cNvSpPr txBox="1"/>
            <p:nvPr/>
          </p:nvSpPr>
          <p:spPr>
            <a:xfrm>
              <a:off x="6857582" y="1727781"/>
              <a:ext cx="4667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BF97DF-12E6-4484-98B3-78DF330D1504}"/>
                </a:ext>
              </a:extLst>
            </p:cNvPr>
            <p:cNvSpPr txBox="1"/>
            <p:nvPr/>
          </p:nvSpPr>
          <p:spPr>
            <a:xfrm>
              <a:off x="7859854" y="2914594"/>
              <a:ext cx="5774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390955-2820-45B5-BE6F-3EACB6280123}"/>
                </a:ext>
              </a:extLst>
            </p:cNvPr>
            <p:cNvSpPr/>
            <p:nvPr/>
          </p:nvSpPr>
          <p:spPr>
            <a:xfrm>
              <a:off x="7725808" y="3583236"/>
              <a:ext cx="179753" cy="346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C44E64-A362-4568-90C2-A65823279AE3}"/>
              </a:ext>
            </a:extLst>
          </p:cNvPr>
          <p:cNvGrpSpPr/>
          <p:nvPr/>
        </p:nvGrpSpPr>
        <p:grpSpPr>
          <a:xfrm>
            <a:off x="7645706" y="365125"/>
            <a:ext cx="4546294" cy="1204449"/>
            <a:chOff x="7645706" y="365125"/>
            <a:chExt cx="4546294" cy="12044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56F314-DB99-40AD-9B9A-50F401D7042F}"/>
                </a:ext>
              </a:extLst>
            </p:cNvPr>
            <p:cNvSpPr txBox="1"/>
            <p:nvPr/>
          </p:nvSpPr>
          <p:spPr>
            <a:xfrm>
              <a:off x="8714381" y="365125"/>
              <a:ext cx="3477619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Element = D</a:t>
              </a:r>
            </a:p>
            <a:p>
              <a:r>
                <a:rPr lang="en-US" dirty="0" err="1"/>
                <a:t>firstChilde</a:t>
              </a:r>
              <a:r>
                <a:rPr lang="en-US" dirty="0"/>
                <a:t> = Address of </a:t>
              </a:r>
              <a:r>
                <a:rPr lang="en-US" dirty="0" err="1"/>
                <a:t>TreeNode</a:t>
              </a:r>
              <a:r>
                <a:rPr lang="en-US" dirty="0"/>
                <a:t> F</a:t>
              </a:r>
            </a:p>
            <a:p>
              <a:r>
                <a:rPr lang="en-US" dirty="0" err="1"/>
                <a:t>nextSlining</a:t>
              </a:r>
              <a:r>
                <a:rPr lang="en-US" dirty="0"/>
                <a:t> = NULL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3614847-64C8-4CD8-9ACB-98F6ABE2760A}"/>
                </a:ext>
              </a:extLst>
            </p:cNvPr>
            <p:cNvSpPr/>
            <p:nvPr/>
          </p:nvSpPr>
          <p:spPr>
            <a:xfrm>
              <a:off x="7645706" y="528810"/>
              <a:ext cx="1068675" cy="10407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7C8A5E-5C4E-4844-90FD-FA76E4ECE22A}"/>
              </a:ext>
            </a:extLst>
          </p:cNvPr>
          <p:cNvGrpSpPr/>
          <p:nvPr/>
        </p:nvGrpSpPr>
        <p:grpSpPr>
          <a:xfrm>
            <a:off x="3846757" y="1685741"/>
            <a:ext cx="3778559" cy="2152183"/>
            <a:chOff x="3846757" y="1685741"/>
            <a:chExt cx="3778559" cy="215218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B2E97F-7FB2-426A-8BB2-9F86A0B9613E}"/>
                </a:ext>
              </a:extLst>
            </p:cNvPr>
            <p:cNvSpPr txBox="1"/>
            <p:nvPr/>
          </p:nvSpPr>
          <p:spPr>
            <a:xfrm>
              <a:off x="3846757" y="2914594"/>
              <a:ext cx="3559949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Element = F</a:t>
              </a:r>
            </a:p>
            <a:p>
              <a:r>
                <a:rPr lang="en-US" dirty="0" err="1"/>
                <a:t>firstChilde</a:t>
              </a:r>
              <a:r>
                <a:rPr lang="en-US" dirty="0"/>
                <a:t> = NULL</a:t>
              </a:r>
            </a:p>
            <a:p>
              <a:r>
                <a:rPr lang="en-US" dirty="0" err="1"/>
                <a:t>nextSlining</a:t>
              </a:r>
              <a:r>
                <a:rPr lang="en-US" dirty="0"/>
                <a:t> = Address of </a:t>
              </a:r>
              <a:r>
                <a:rPr lang="en-US" dirty="0" err="1"/>
                <a:t>TreeNode</a:t>
              </a:r>
              <a:r>
                <a:rPr lang="en-US" dirty="0"/>
                <a:t> E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4BC7DB-20D3-4EAE-A753-FD4DA20AD60A}"/>
                </a:ext>
              </a:extLst>
            </p:cNvPr>
            <p:cNvSpPr/>
            <p:nvPr/>
          </p:nvSpPr>
          <p:spPr>
            <a:xfrm>
              <a:off x="6556641" y="1685741"/>
              <a:ext cx="1068675" cy="104076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759FB2-1B79-439B-B7B9-6CA57123196A}"/>
              </a:ext>
            </a:extLst>
          </p:cNvPr>
          <p:cNvGrpSpPr/>
          <p:nvPr/>
        </p:nvGrpSpPr>
        <p:grpSpPr>
          <a:xfrm>
            <a:off x="4262147" y="1640842"/>
            <a:ext cx="4452233" cy="3652432"/>
            <a:chOff x="4262147" y="1640842"/>
            <a:chExt cx="4452233" cy="36524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EA799B-3ECE-47A0-8502-C52DA9077F74}"/>
                </a:ext>
              </a:extLst>
            </p:cNvPr>
            <p:cNvSpPr txBox="1"/>
            <p:nvPr/>
          </p:nvSpPr>
          <p:spPr>
            <a:xfrm>
              <a:off x="4262147" y="4369944"/>
              <a:ext cx="355353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Element = E</a:t>
              </a:r>
            </a:p>
            <a:p>
              <a:r>
                <a:rPr lang="en-US" dirty="0" err="1"/>
                <a:t>firstChilde</a:t>
              </a:r>
              <a:r>
                <a:rPr lang="en-US" dirty="0"/>
                <a:t> = Address of </a:t>
              </a:r>
              <a:r>
                <a:rPr lang="en-US" dirty="0" err="1"/>
                <a:t>TreeNode</a:t>
              </a:r>
              <a:r>
                <a:rPr lang="en-US" dirty="0"/>
                <a:t> G</a:t>
              </a:r>
            </a:p>
            <a:p>
              <a:r>
                <a:rPr lang="en-US" dirty="0" err="1"/>
                <a:t>nextSlining</a:t>
              </a:r>
              <a:r>
                <a:rPr lang="en-US" dirty="0"/>
                <a:t> = Address of </a:t>
              </a:r>
              <a:r>
                <a:rPr lang="en-US" dirty="0" err="1"/>
                <a:t>TreeNode</a:t>
              </a:r>
              <a:r>
                <a:rPr lang="en-US" dirty="0"/>
                <a:t> 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C130941-DCF4-4166-8121-F7CB85A14F20}"/>
                </a:ext>
              </a:extLst>
            </p:cNvPr>
            <p:cNvSpPr/>
            <p:nvPr/>
          </p:nvSpPr>
          <p:spPr>
            <a:xfrm>
              <a:off x="7645705" y="1640842"/>
              <a:ext cx="1068675" cy="1040764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6506C0-7076-4498-BDCC-8D5AF8F268AD}"/>
              </a:ext>
            </a:extLst>
          </p:cNvPr>
          <p:cNvGrpSpPr/>
          <p:nvPr/>
        </p:nvGrpSpPr>
        <p:grpSpPr>
          <a:xfrm>
            <a:off x="8431073" y="1665765"/>
            <a:ext cx="3553537" cy="3308315"/>
            <a:chOff x="5551825" y="697536"/>
            <a:chExt cx="3553537" cy="330831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9C754B-F384-471E-B4BA-67C4B7B22941}"/>
                </a:ext>
              </a:extLst>
            </p:cNvPr>
            <p:cNvSpPr txBox="1"/>
            <p:nvPr/>
          </p:nvSpPr>
          <p:spPr>
            <a:xfrm>
              <a:off x="5551825" y="3082521"/>
              <a:ext cx="355353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Element = A</a:t>
              </a:r>
            </a:p>
            <a:p>
              <a:r>
                <a:rPr lang="en-US" dirty="0" err="1"/>
                <a:t>firstChilde</a:t>
              </a:r>
              <a:r>
                <a:rPr lang="en-US" dirty="0"/>
                <a:t> = Address of </a:t>
              </a:r>
              <a:r>
                <a:rPr lang="en-US" dirty="0" err="1"/>
                <a:t>TreeNode</a:t>
              </a:r>
              <a:r>
                <a:rPr lang="en-US" dirty="0"/>
                <a:t> B</a:t>
              </a:r>
            </a:p>
            <a:p>
              <a:r>
                <a:rPr lang="en-US" dirty="0" err="1"/>
                <a:t>nextSlining</a:t>
              </a:r>
              <a:r>
                <a:rPr lang="en-US" dirty="0"/>
                <a:t> =NULL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55C999-03D8-4A62-8292-B0CA11E36D2B}"/>
                </a:ext>
              </a:extLst>
            </p:cNvPr>
            <p:cNvSpPr/>
            <p:nvPr/>
          </p:nvSpPr>
          <p:spPr>
            <a:xfrm>
              <a:off x="5852765" y="697536"/>
              <a:ext cx="1068675" cy="1040764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91F523-85F1-48D8-B7BE-60E0CC5D3429}"/>
              </a:ext>
            </a:extLst>
          </p:cNvPr>
          <p:cNvGrpSpPr/>
          <p:nvPr/>
        </p:nvGrpSpPr>
        <p:grpSpPr>
          <a:xfrm>
            <a:off x="4064917" y="2787172"/>
            <a:ext cx="4629074" cy="3636043"/>
            <a:chOff x="2474875" y="384675"/>
            <a:chExt cx="4629074" cy="363604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E08FB4-3B06-4FAA-8707-F3EE2DD0887C}"/>
                </a:ext>
              </a:extLst>
            </p:cNvPr>
            <p:cNvSpPr txBox="1"/>
            <p:nvPr/>
          </p:nvSpPr>
          <p:spPr>
            <a:xfrm>
              <a:off x="2474875" y="3097388"/>
              <a:ext cx="3580788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Element = G</a:t>
              </a:r>
            </a:p>
            <a:p>
              <a:r>
                <a:rPr lang="en-US" dirty="0" err="1"/>
                <a:t>firstChilde</a:t>
              </a:r>
              <a:r>
                <a:rPr lang="en-US" dirty="0"/>
                <a:t> = NULL</a:t>
              </a:r>
            </a:p>
            <a:p>
              <a:r>
                <a:rPr lang="en-US" dirty="0" err="1"/>
                <a:t>nextSlining</a:t>
              </a:r>
              <a:r>
                <a:rPr lang="en-US" dirty="0"/>
                <a:t> = Address of </a:t>
              </a:r>
              <a:r>
                <a:rPr lang="en-US" dirty="0" err="1"/>
                <a:t>TreeNode</a:t>
              </a:r>
              <a:r>
                <a:rPr lang="en-US" dirty="0"/>
                <a:t> B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F34416A-D586-47DD-B6C4-7B656134464B}"/>
                </a:ext>
              </a:extLst>
            </p:cNvPr>
            <p:cNvSpPr/>
            <p:nvPr/>
          </p:nvSpPr>
          <p:spPr>
            <a:xfrm>
              <a:off x="6035274" y="384675"/>
              <a:ext cx="1068675" cy="1040764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83D4E6-7CB4-4BE3-B9C8-F7A58FC5F349}"/>
              </a:ext>
            </a:extLst>
          </p:cNvPr>
          <p:cNvGrpSpPr/>
          <p:nvPr/>
        </p:nvGrpSpPr>
        <p:grpSpPr>
          <a:xfrm>
            <a:off x="8410476" y="2797160"/>
            <a:ext cx="3580788" cy="3486925"/>
            <a:chOff x="3105600" y="394663"/>
            <a:chExt cx="3580788" cy="348692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B609828-1665-427E-938D-EA39EC6184E4}"/>
                </a:ext>
              </a:extLst>
            </p:cNvPr>
            <p:cNvSpPr txBox="1"/>
            <p:nvPr/>
          </p:nvSpPr>
          <p:spPr>
            <a:xfrm>
              <a:off x="3105600" y="2958258"/>
              <a:ext cx="3580788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C90DA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Element = B</a:t>
              </a:r>
            </a:p>
            <a:p>
              <a:r>
                <a:rPr lang="en-US" dirty="0" err="1"/>
                <a:t>firstChilde</a:t>
              </a:r>
              <a:r>
                <a:rPr lang="en-US" dirty="0"/>
                <a:t> = NULL</a:t>
              </a:r>
            </a:p>
            <a:p>
              <a:r>
                <a:rPr lang="en-US" dirty="0" err="1"/>
                <a:t>nextSlining</a:t>
              </a:r>
              <a:r>
                <a:rPr lang="en-US" dirty="0"/>
                <a:t> = Address of </a:t>
              </a:r>
              <a:r>
                <a:rPr lang="en-US" dirty="0" err="1"/>
                <a:t>TreeNode</a:t>
              </a:r>
              <a:r>
                <a:rPr lang="en-US" dirty="0"/>
                <a:t> C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1A44B56-BB7F-4BC4-B8FE-5DED5552BF21}"/>
                </a:ext>
              </a:extLst>
            </p:cNvPr>
            <p:cNvSpPr/>
            <p:nvPr/>
          </p:nvSpPr>
          <p:spPr>
            <a:xfrm>
              <a:off x="3410641" y="394663"/>
              <a:ext cx="1068675" cy="1040764"/>
            </a:xfrm>
            <a:prstGeom prst="ellipse">
              <a:avLst/>
            </a:prstGeom>
            <a:noFill/>
            <a:ln w="28575">
              <a:solidFill>
                <a:srgbClr val="C90D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8E5563-7248-4EDA-95CD-85103125C322}"/>
              </a:ext>
            </a:extLst>
          </p:cNvPr>
          <p:cNvGrpSpPr/>
          <p:nvPr/>
        </p:nvGrpSpPr>
        <p:grpSpPr>
          <a:xfrm>
            <a:off x="9804407" y="1665765"/>
            <a:ext cx="2261179" cy="2162171"/>
            <a:chOff x="2755152" y="-683194"/>
            <a:chExt cx="2261179" cy="216217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A055F3-EDF0-4FC9-BBA9-CFDB36BF09C0}"/>
                </a:ext>
              </a:extLst>
            </p:cNvPr>
            <p:cNvSpPr txBox="1"/>
            <p:nvPr/>
          </p:nvSpPr>
          <p:spPr>
            <a:xfrm>
              <a:off x="3090355" y="-683194"/>
              <a:ext cx="19259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Element = C</a:t>
              </a:r>
            </a:p>
            <a:p>
              <a:r>
                <a:rPr lang="en-US" dirty="0" err="1"/>
                <a:t>firstChilde</a:t>
              </a:r>
              <a:r>
                <a:rPr lang="en-US" dirty="0"/>
                <a:t> = NULL</a:t>
              </a:r>
            </a:p>
            <a:p>
              <a:r>
                <a:rPr lang="en-US" dirty="0" err="1"/>
                <a:t>nextSlining</a:t>
              </a:r>
              <a:r>
                <a:rPr lang="en-US" dirty="0"/>
                <a:t> = 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8147F29-AA40-43DE-B176-5DC928D9DA2F}"/>
                </a:ext>
              </a:extLst>
            </p:cNvPr>
            <p:cNvSpPr/>
            <p:nvPr/>
          </p:nvSpPr>
          <p:spPr>
            <a:xfrm>
              <a:off x="2755152" y="438213"/>
              <a:ext cx="1068675" cy="1040764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493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84B37-C5A0-4AB1-A543-209A45C2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D5631-AAAC-41AA-992F-39AB0ADB3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6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2DAB0E-E01D-487A-897C-3824FD01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39586E-A113-40B7-8013-DD8525090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943E8A-4536-410A-BD74-9714125E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1825625"/>
            <a:ext cx="72104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0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DE86-915A-4E4D-B106-CA8E25B9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Binary Tree</a:t>
            </a:r>
          </a:p>
        </p:txBody>
      </p:sp>
    </p:spTree>
    <p:extLst>
      <p:ext uri="{BB962C8B-B14F-4D97-AF65-F5344CB8AC3E}">
        <p14:creationId xmlns:p14="http://schemas.microsoft.com/office/powerpoint/2010/main" val="228918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98AE-A819-4D0F-9F67-C87911D4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C635-4F8C-4BEF-88AD-52E580800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12C8F-98FF-4F3C-972C-C0B048620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86" y="1920081"/>
            <a:ext cx="73342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3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1E6B-EA7A-4BD5-98D2-10B85C04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A361-F645-4EF1-99C0-1F2A51AC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681FE-210D-4A3E-8711-EC6F43FC7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97" y="1953419"/>
            <a:ext cx="74676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2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C0BA-4C01-475B-81A0-1AC1FC26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of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F770-2DBC-450D-A3FD-A33A5F3D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many nodes in a complete binary tree of height 1 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many nodes in a complete binary tree of height 2 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many nodes in a complete binary tree of height 3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nodes in a complete binary tree of height k ?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Number of node 2</a:t>
            </a:r>
            <a:r>
              <a:rPr lang="en-US" baseline="30000" dirty="0">
                <a:solidFill>
                  <a:schemeClr val="accent1"/>
                </a:solidFill>
              </a:rPr>
              <a:t>k+1 </a:t>
            </a:r>
            <a:r>
              <a:rPr lang="en-US" dirty="0">
                <a:solidFill>
                  <a:schemeClr val="accent1"/>
                </a:solidFill>
              </a:rPr>
              <a:t>-1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50EC22F-62C9-422D-A4F9-E46AF4D0B5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0376379"/>
              </p:ext>
            </p:extLst>
          </p:nvPr>
        </p:nvGraphicFramePr>
        <p:xfrm>
          <a:off x="8912033" y="752398"/>
          <a:ext cx="2080964" cy="872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89D189A-DAAE-4F2A-BADE-634E059748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615379"/>
              </p:ext>
            </p:extLst>
          </p:nvPr>
        </p:nvGraphicFramePr>
        <p:xfrm>
          <a:off x="8511754" y="2092462"/>
          <a:ext cx="2881523" cy="1171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729CE95-17F7-4ED3-9479-947B1C3E57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941873"/>
              </p:ext>
            </p:extLst>
          </p:nvPr>
        </p:nvGraphicFramePr>
        <p:xfrm>
          <a:off x="7744245" y="3531162"/>
          <a:ext cx="4043803" cy="1778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64052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9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3C64-E951-4579-8147-347255EE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BinaryTreeNode</a:t>
            </a:r>
            <a:r>
              <a:rPr lang="en-US" dirty="0"/>
              <a:t> class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F86C36-F535-4E39-A465-EA1778BFC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77" y="1413690"/>
            <a:ext cx="4307595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BinaryTreeNode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BinaryTreeNode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BinaryTreeNode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//methods...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BinaryTreeNode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data;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2689D-772B-4355-BB75-DD3F3349F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838" y="365125"/>
            <a:ext cx="5483990" cy="3173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F77780-B923-4264-BF1A-54232EFEAB2E}"/>
              </a:ext>
            </a:extLst>
          </p:cNvPr>
          <p:cNvSpPr txBox="1"/>
          <p:nvPr/>
        </p:nvSpPr>
        <p:spPr>
          <a:xfrm>
            <a:off x="8938990" y="6255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BB8005-1579-414D-A18A-B66957E6BD97}"/>
              </a:ext>
            </a:extLst>
          </p:cNvPr>
          <p:cNvSpPr txBox="1"/>
          <p:nvPr/>
        </p:nvSpPr>
        <p:spPr>
          <a:xfrm>
            <a:off x="7769366" y="1361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A25898-44C3-419F-BDB4-6EBA21B7D0E7}"/>
              </a:ext>
            </a:extLst>
          </p:cNvPr>
          <p:cNvSpPr txBox="1"/>
          <p:nvPr/>
        </p:nvSpPr>
        <p:spPr>
          <a:xfrm>
            <a:off x="7018383" y="2060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4ADD3-2A82-4DC4-9651-99F0943F0755}"/>
              </a:ext>
            </a:extLst>
          </p:cNvPr>
          <p:cNvSpPr txBox="1"/>
          <p:nvPr/>
        </p:nvSpPr>
        <p:spPr>
          <a:xfrm>
            <a:off x="8461520" y="2071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1EC58-085F-4B9D-8D2A-10746E6FC85A}"/>
              </a:ext>
            </a:extLst>
          </p:cNvPr>
          <p:cNvSpPr txBox="1"/>
          <p:nvPr/>
        </p:nvSpPr>
        <p:spPr>
          <a:xfrm>
            <a:off x="7824451" y="2897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36817-00CB-4A49-A97C-9FB36C2B6032}"/>
              </a:ext>
            </a:extLst>
          </p:cNvPr>
          <p:cNvSpPr txBox="1"/>
          <p:nvPr/>
        </p:nvSpPr>
        <p:spPr>
          <a:xfrm>
            <a:off x="10112287" y="1361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AB2E5-FC95-4918-BB6E-63D6EEA5A36C}"/>
              </a:ext>
            </a:extLst>
          </p:cNvPr>
          <p:cNvSpPr txBox="1"/>
          <p:nvPr/>
        </p:nvSpPr>
        <p:spPr>
          <a:xfrm>
            <a:off x="9425105" y="2082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83521-3A2C-4A1E-828F-209984177835}"/>
              </a:ext>
            </a:extLst>
          </p:cNvPr>
          <p:cNvSpPr txBox="1"/>
          <p:nvPr/>
        </p:nvSpPr>
        <p:spPr>
          <a:xfrm>
            <a:off x="9089833" y="2897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BF866-75DE-4B7D-AA6E-3F6AEDFD933A}"/>
              </a:ext>
            </a:extLst>
          </p:cNvPr>
          <p:cNvSpPr txBox="1"/>
          <p:nvPr/>
        </p:nvSpPr>
        <p:spPr>
          <a:xfrm>
            <a:off x="10165060" y="2897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5F55B1-031A-48E9-916C-0EFDC5426D8C}"/>
              </a:ext>
            </a:extLst>
          </p:cNvPr>
          <p:cNvSpPr txBox="1"/>
          <p:nvPr/>
        </p:nvSpPr>
        <p:spPr>
          <a:xfrm>
            <a:off x="10779815" y="2059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8A811D-F33F-43AA-9E15-28DCC79BE7F3}"/>
              </a:ext>
            </a:extLst>
          </p:cNvPr>
          <p:cNvGrpSpPr/>
          <p:nvPr/>
        </p:nvGrpSpPr>
        <p:grpSpPr>
          <a:xfrm>
            <a:off x="4845274" y="289807"/>
            <a:ext cx="4778896" cy="4224005"/>
            <a:chOff x="8098284" y="-3184509"/>
            <a:chExt cx="4778896" cy="42240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5B5C0E-BD42-494C-A177-1BB476DACFE0}"/>
                </a:ext>
              </a:extLst>
            </p:cNvPr>
            <p:cNvSpPr txBox="1"/>
            <p:nvPr/>
          </p:nvSpPr>
          <p:spPr>
            <a:xfrm>
              <a:off x="8098284" y="116166"/>
              <a:ext cx="361624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Element = 1</a:t>
              </a:r>
            </a:p>
            <a:p>
              <a:r>
                <a:rPr lang="en-US" dirty="0"/>
                <a:t>Left = Address of </a:t>
              </a:r>
              <a:r>
                <a:rPr lang="en-US" dirty="0" err="1"/>
                <a:t>BinaryTreeNode</a:t>
              </a:r>
              <a:r>
                <a:rPr lang="en-US" dirty="0"/>
                <a:t> 8</a:t>
              </a:r>
            </a:p>
            <a:p>
              <a:r>
                <a:rPr lang="en-US" dirty="0"/>
                <a:t>Right = Address of </a:t>
              </a:r>
              <a:r>
                <a:rPr lang="en-US" dirty="0" err="1"/>
                <a:t>BinaryTreeNode</a:t>
              </a:r>
              <a:r>
                <a:rPr lang="en-US" dirty="0"/>
                <a:t> 6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D46273F-C860-4CAD-9238-DC9891AFDF97}"/>
                </a:ext>
              </a:extLst>
            </p:cNvPr>
            <p:cNvSpPr/>
            <p:nvPr/>
          </p:nvSpPr>
          <p:spPr>
            <a:xfrm>
              <a:off x="11808505" y="-3184509"/>
              <a:ext cx="1068675" cy="10407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1B17FD-47F4-46A6-BB49-4C5C4FB6F0D0}"/>
              </a:ext>
            </a:extLst>
          </p:cNvPr>
          <p:cNvGrpSpPr/>
          <p:nvPr/>
        </p:nvGrpSpPr>
        <p:grpSpPr>
          <a:xfrm>
            <a:off x="10413973" y="1746491"/>
            <a:ext cx="1488498" cy="2790317"/>
            <a:chOff x="11198369" y="-3204024"/>
            <a:chExt cx="1488498" cy="279031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4F3210-1B60-4577-90E4-234199AED77D}"/>
                </a:ext>
              </a:extLst>
            </p:cNvPr>
            <p:cNvSpPr txBox="1"/>
            <p:nvPr/>
          </p:nvSpPr>
          <p:spPr>
            <a:xfrm>
              <a:off x="11358170" y="-1337037"/>
              <a:ext cx="132869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Element = 7</a:t>
              </a:r>
            </a:p>
            <a:p>
              <a:r>
                <a:rPr lang="en-US" dirty="0"/>
                <a:t>Left = NULL</a:t>
              </a:r>
            </a:p>
            <a:p>
              <a:r>
                <a:rPr lang="en-US" dirty="0"/>
                <a:t>Right =NULL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174573F-7308-46CB-9CC5-9E556BD458C9}"/>
                </a:ext>
              </a:extLst>
            </p:cNvPr>
            <p:cNvSpPr/>
            <p:nvPr/>
          </p:nvSpPr>
          <p:spPr>
            <a:xfrm>
              <a:off x="11198369" y="-3204024"/>
              <a:ext cx="1068675" cy="1040764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81D2F2-C989-4A94-BDBC-157B5D0D3779}"/>
              </a:ext>
            </a:extLst>
          </p:cNvPr>
          <p:cNvGrpSpPr/>
          <p:nvPr/>
        </p:nvGrpSpPr>
        <p:grpSpPr>
          <a:xfrm>
            <a:off x="5261472" y="1731148"/>
            <a:ext cx="3887230" cy="3854730"/>
            <a:chOff x="8989950" y="-3184509"/>
            <a:chExt cx="3887230" cy="38547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A9ED97-FCEA-4410-BB2B-7184AB4D025B}"/>
                </a:ext>
              </a:extLst>
            </p:cNvPr>
            <p:cNvSpPr txBox="1"/>
            <p:nvPr/>
          </p:nvSpPr>
          <p:spPr>
            <a:xfrm>
              <a:off x="8989950" y="-253109"/>
              <a:ext cx="361624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Element = 4</a:t>
              </a:r>
            </a:p>
            <a:p>
              <a:r>
                <a:rPr lang="en-US" dirty="0"/>
                <a:t>Left = Address of </a:t>
              </a:r>
              <a:r>
                <a:rPr lang="en-US" dirty="0" err="1"/>
                <a:t>BinaryTreeNode</a:t>
              </a:r>
              <a:r>
                <a:rPr lang="en-US" dirty="0"/>
                <a:t> 9</a:t>
              </a:r>
            </a:p>
            <a:p>
              <a:r>
                <a:rPr lang="en-US" dirty="0"/>
                <a:t>Right = Address of </a:t>
              </a:r>
              <a:r>
                <a:rPr lang="en-US" dirty="0" err="1"/>
                <a:t>BinaryTreeNode</a:t>
              </a:r>
              <a:r>
                <a:rPr lang="en-US" dirty="0"/>
                <a:t> 5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98474A-ECF8-4FCD-AEFE-26E56E97BF9D}"/>
                </a:ext>
              </a:extLst>
            </p:cNvPr>
            <p:cNvSpPr/>
            <p:nvPr/>
          </p:nvSpPr>
          <p:spPr>
            <a:xfrm>
              <a:off x="11808505" y="-3184509"/>
              <a:ext cx="1068675" cy="1040764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E90884-0DFE-49C8-9EE7-F6E3D97D1689}"/>
              </a:ext>
            </a:extLst>
          </p:cNvPr>
          <p:cNvGrpSpPr/>
          <p:nvPr/>
        </p:nvGrpSpPr>
        <p:grpSpPr>
          <a:xfrm>
            <a:off x="7975294" y="1724204"/>
            <a:ext cx="3616246" cy="5007246"/>
            <a:chOff x="8938738" y="-4112621"/>
            <a:chExt cx="3616246" cy="50072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1A6CC6-1AAF-49F0-93CC-04548F172631}"/>
                </a:ext>
              </a:extLst>
            </p:cNvPr>
            <p:cNvSpPr txBox="1"/>
            <p:nvPr/>
          </p:nvSpPr>
          <p:spPr>
            <a:xfrm>
              <a:off x="8938738" y="-28705"/>
              <a:ext cx="361624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C90DA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Element = 2</a:t>
              </a:r>
            </a:p>
            <a:p>
              <a:r>
                <a:rPr lang="en-US" dirty="0"/>
                <a:t>Left =Null</a:t>
              </a:r>
            </a:p>
            <a:p>
              <a:r>
                <a:rPr lang="en-US" dirty="0"/>
                <a:t>Right = Address of </a:t>
              </a:r>
              <a:r>
                <a:rPr lang="en-US" dirty="0" err="1"/>
                <a:t>BinaryTreeNode</a:t>
              </a:r>
              <a:r>
                <a:rPr lang="en-US" dirty="0"/>
                <a:t> 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8767F5F-8D2E-4D0F-A949-199CFECE201F}"/>
                </a:ext>
              </a:extLst>
            </p:cNvPr>
            <p:cNvSpPr/>
            <p:nvPr/>
          </p:nvSpPr>
          <p:spPr>
            <a:xfrm>
              <a:off x="10022569" y="-4112621"/>
              <a:ext cx="1068675" cy="1040764"/>
            </a:xfrm>
            <a:prstGeom prst="ellipse">
              <a:avLst/>
            </a:prstGeom>
            <a:noFill/>
            <a:ln w="28575">
              <a:solidFill>
                <a:srgbClr val="C90D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46E55885-A0A9-4547-8FCE-3ED08E540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7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27D2-2441-4966-AF27-C72E46D3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create a </a:t>
            </a:r>
            <a:r>
              <a:rPr lang="en-US" dirty="0" err="1"/>
              <a:t>BinaryTreeNode</a:t>
            </a:r>
            <a:r>
              <a:rPr lang="en-US" dirty="0"/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AE2C530-897F-461D-97F2-7E1765040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889" y="1951672"/>
            <a:ext cx="527708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BinaryTreeNode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root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BinaryTreeNode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ECB9F27-4424-4781-98E6-4C0AE5A65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408" y="2098311"/>
            <a:ext cx="4307595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BinaryTreeNode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BinaryTreeNode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BinaryTreeNode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//methods...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BinaryTreeNode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data;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06D803-0F76-4FA3-879D-FD660582EBA8}"/>
              </a:ext>
            </a:extLst>
          </p:cNvPr>
          <p:cNvCxnSpPr>
            <a:cxnSpLocks/>
          </p:cNvCxnSpPr>
          <p:nvPr/>
        </p:nvCxnSpPr>
        <p:spPr>
          <a:xfrm>
            <a:off x="5794872" y="2875402"/>
            <a:ext cx="3789803" cy="1189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B399D66-B09E-4152-9AC0-D2EFA68405FC}"/>
              </a:ext>
            </a:extLst>
          </p:cNvPr>
          <p:cNvSpPr/>
          <p:nvPr/>
        </p:nvSpPr>
        <p:spPr>
          <a:xfrm>
            <a:off x="4145096" y="4065224"/>
            <a:ext cx="545335" cy="48474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39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27D2-2441-4966-AF27-C72E46D3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create a </a:t>
            </a:r>
            <a:r>
              <a:rPr lang="en-US" dirty="0" err="1"/>
              <a:t>BinaryTreeNode</a:t>
            </a:r>
            <a:r>
              <a:rPr lang="en-US" dirty="0"/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AE2C530-897F-461D-97F2-7E1765040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856" y="1799002"/>
            <a:ext cx="527708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BinaryTreeNode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root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BinaryTreeNode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a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root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BinaryTreeNode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a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root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BinaryTreeNode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a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root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BinaryTreeNode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a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root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BinaryTreeNode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6FC118-409C-4E39-BA87-D7CFF8C3C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85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57A5-5C9E-4B88-B453-A6904D3C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E7F5B-803A-4525-90C6-CC90310A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245" y="1690688"/>
            <a:ext cx="8385509" cy="452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6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D87A-22C0-4F83-A0DE-BC0D6CD2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BinaryTree</a:t>
            </a:r>
            <a:r>
              <a:rPr lang="en-US" dirty="0"/>
              <a:t>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97A67B-CB40-4810-884E-922C80F65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Inside this class, we want </a:t>
            </a:r>
          </a:p>
          <a:p>
            <a:r>
              <a:rPr lang="en-US" dirty="0"/>
              <a:t>a method to display the tree</a:t>
            </a:r>
          </a:p>
          <a:p>
            <a:r>
              <a:rPr lang="en-US" dirty="0"/>
              <a:t>A method to insert a new element</a:t>
            </a:r>
          </a:p>
          <a:p>
            <a:pPr lv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3C5A6A-84B5-47C5-A93A-B162AD5FA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659" y="1280166"/>
            <a:ext cx="4207883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BinaryTree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BinaryTreeNode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BinaryTree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BinaryTreeNode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(data);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28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B44580-5E06-4BB1-B727-EE93ABCA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Traversal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20510-EF3A-4F92-B602-B012E778B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3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A461-AA29-46DB-AA8C-95AA18F0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382D-4583-4414-AAF0-65D8D60DF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DFS is technique used for traversing tree or graph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deepest</a:t>
            </a:r>
            <a:r>
              <a:rPr lang="en-US" dirty="0"/>
              <a:t> node is visited first</a:t>
            </a:r>
          </a:p>
          <a:p>
            <a:pPr lvl="1"/>
            <a:r>
              <a:rPr lang="en-US" dirty="0"/>
              <a:t>backtracks to it’s parent node if no sibling of that node exist</a:t>
            </a:r>
          </a:p>
          <a:p>
            <a:pPr lvl="1"/>
            <a:endParaRPr lang="en-US" dirty="0"/>
          </a:p>
          <a:p>
            <a:r>
              <a:rPr lang="en-US" dirty="0"/>
              <a:t>Preorder (Root, Left, Right)</a:t>
            </a:r>
          </a:p>
          <a:p>
            <a:r>
              <a:rPr lang="en-US" dirty="0" err="1"/>
              <a:t>Postorder</a:t>
            </a:r>
            <a:r>
              <a:rPr lang="en-US" dirty="0"/>
              <a:t> (Left, Right, Root)</a:t>
            </a:r>
          </a:p>
          <a:p>
            <a:r>
              <a:rPr lang="en-US" dirty="0" err="1"/>
              <a:t>Inorder</a:t>
            </a:r>
            <a:r>
              <a:rPr lang="en-US" dirty="0"/>
              <a:t> (Left, Root, Right)</a:t>
            </a:r>
          </a:p>
          <a:p>
            <a:r>
              <a:rPr lang="en-US" dirty="0"/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900703-025D-4828-A315-56A846CB229A}"/>
              </a:ext>
            </a:extLst>
          </p:cNvPr>
          <p:cNvGrpSpPr/>
          <p:nvPr/>
        </p:nvGrpSpPr>
        <p:grpSpPr>
          <a:xfrm>
            <a:off x="6096000" y="3138865"/>
            <a:ext cx="5483990" cy="3173035"/>
            <a:chOff x="6347838" y="365125"/>
            <a:chExt cx="5483990" cy="31730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8228050-AE3A-476E-B920-E71CD317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7838" y="365125"/>
              <a:ext cx="5483990" cy="317303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CBAD37-4658-4976-98BE-5548901D5640}"/>
                </a:ext>
              </a:extLst>
            </p:cNvPr>
            <p:cNvSpPr txBox="1"/>
            <p:nvPr/>
          </p:nvSpPr>
          <p:spPr>
            <a:xfrm>
              <a:off x="8938990" y="625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0E7282-97E1-498D-838F-247F6F887F9F}"/>
                </a:ext>
              </a:extLst>
            </p:cNvPr>
            <p:cNvSpPr txBox="1"/>
            <p:nvPr/>
          </p:nvSpPr>
          <p:spPr>
            <a:xfrm>
              <a:off x="7769366" y="1361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BF4D4E-6057-414D-9F20-87AEB628D138}"/>
                </a:ext>
              </a:extLst>
            </p:cNvPr>
            <p:cNvSpPr txBox="1"/>
            <p:nvPr/>
          </p:nvSpPr>
          <p:spPr>
            <a:xfrm>
              <a:off x="7018383" y="20604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6F215B-A5B2-4691-9379-0556F3138293}"/>
                </a:ext>
              </a:extLst>
            </p:cNvPr>
            <p:cNvSpPr txBox="1"/>
            <p:nvPr/>
          </p:nvSpPr>
          <p:spPr>
            <a:xfrm>
              <a:off x="8461520" y="20714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6624B5-30BC-480B-8187-60BDE07C379D}"/>
                </a:ext>
              </a:extLst>
            </p:cNvPr>
            <p:cNvSpPr txBox="1"/>
            <p:nvPr/>
          </p:nvSpPr>
          <p:spPr>
            <a:xfrm>
              <a:off x="7824451" y="2897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443277-DEE9-4174-A7B3-172380385B4A}"/>
                </a:ext>
              </a:extLst>
            </p:cNvPr>
            <p:cNvSpPr txBox="1"/>
            <p:nvPr/>
          </p:nvSpPr>
          <p:spPr>
            <a:xfrm>
              <a:off x="10112287" y="1361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119D-9D4F-4D73-9B99-AE65E7D7363C}"/>
                </a:ext>
              </a:extLst>
            </p:cNvPr>
            <p:cNvSpPr txBox="1"/>
            <p:nvPr/>
          </p:nvSpPr>
          <p:spPr>
            <a:xfrm>
              <a:off x="9425105" y="20822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7280A1-360A-4EA6-ABAC-BB08D29FDADD}"/>
                </a:ext>
              </a:extLst>
            </p:cNvPr>
            <p:cNvSpPr txBox="1"/>
            <p:nvPr/>
          </p:nvSpPr>
          <p:spPr>
            <a:xfrm>
              <a:off x="9089833" y="2897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BA7DBE-FCA7-45FD-9501-9B84F5BD9E70}"/>
                </a:ext>
              </a:extLst>
            </p:cNvPr>
            <p:cNvSpPr txBox="1"/>
            <p:nvPr/>
          </p:nvSpPr>
          <p:spPr>
            <a:xfrm>
              <a:off x="10165060" y="2897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C8C5DC-D155-4E27-B94F-A5576B778DF2}"/>
                </a:ext>
              </a:extLst>
            </p:cNvPr>
            <p:cNvSpPr txBox="1"/>
            <p:nvPr/>
          </p:nvSpPr>
          <p:spPr>
            <a:xfrm>
              <a:off x="10779815" y="20599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4367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0898-73F4-4F72-AE94-445742C1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(Pre Order)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A4F74D-1939-43C7-A743-997609673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9539"/>
            <a:ext cx="575946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printPreOrder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BinaryTreeNode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(x !=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printPostOrder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printPostOrder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CFAACF-70E2-4559-A160-CA2CA813F7A3}"/>
              </a:ext>
            </a:extLst>
          </p:cNvPr>
          <p:cNvGrpSpPr/>
          <p:nvPr/>
        </p:nvGrpSpPr>
        <p:grpSpPr>
          <a:xfrm>
            <a:off x="6597662" y="582952"/>
            <a:ext cx="5483990" cy="3173035"/>
            <a:chOff x="6347838" y="365125"/>
            <a:chExt cx="5483990" cy="31730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5E3787-4525-4766-80B0-80E00CD5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7838" y="365125"/>
              <a:ext cx="5483990" cy="317303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B0794C-30EA-4751-A6E0-72D8EBFFFF05}"/>
                </a:ext>
              </a:extLst>
            </p:cNvPr>
            <p:cNvSpPr txBox="1"/>
            <p:nvPr/>
          </p:nvSpPr>
          <p:spPr>
            <a:xfrm>
              <a:off x="8938990" y="625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52DC03-28BA-44FE-BBFA-84AD4CEBF0B3}"/>
                </a:ext>
              </a:extLst>
            </p:cNvPr>
            <p:cNvSpPr txBox="1"/>
            <p:nvPr/>
          </p:nvSpPr>
          <p:spPr>
            <a:xfrm>
              <a:off x="7769366" y="1361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F74B1E-728A-49EF-B7E7-A6538C0C5560}"/>
                </a:ext>
              </a:extLst>
            </p:cNvPr>
            <p:cNvSpPr txBox="1"/>
            <p:nvPr/>
          </p:nvSpPr>
          <p:spPr>
            <a:xfrm>
              <a:off x="7018383" y="20604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7CD10-FE32-4F38-BABF-C62990327334}"/>
                </a:ext>
              </a:extLst>
            </p:cNvPr>
            <p:cNvSpPr txBox="1"/>
            <p:nvPr/>
          </p:nvSpPr>
          <p:spPr>
            <a:xfrm>
              <a:off x="8461520" y="20714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3ADA16-8C69-4014-BF57-85FF40B0EF52}"/>
                </a:ext>
              </a:extLst>
            </p:cNvPr>
            <p:cNvSpPr txBox="1"/>
            <p:nvPr/>
          </p:nvSpPr>
          <p:spPr>
            <a:xfrm>
              <a:off x="7824451" y="2897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3D91E2-1706-4556-8445-51112627EBEC}"/>
                </a:ext>
              </a:extLst>
            </p:cNvPr>
            <p:cNvSpPr txBox="1"/>
            <p:nvPr/>
          </p:nvSpPr>
          <p:spPr>
            <a:xfrm>
              <a:off x="10112287" y="1361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BAB7CF-5E2A-4756-8705-482D6FBC60E4}"/>
                </a:ext>
              </a:extLst>
            </p:cNvPr>
            <p:cNvSpPr txBox="1"/>
            <p:nvPr/>
          </p:nvSpPr>
          <p:spPr>
            <a:xfrm>
              <a:off x="9425105" y="20822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788DED-E237-4F50-8985-CB3E40893F04}"/>
                </a:ext>
              </a:extLst>
            </p:cNvPr>
            <p:cNvSpPr txBox="1"/>
            <p:nvPr/>
          </p:nvSpPr>
          <p:spPr>
            <a:xfrm>
              <a:off x="9089833" y="2897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39F2DB-E707-4E01-99B7-2B5C0AD48AC9}"/>
                </a:ext>
              </a:extLst>
            </p:cNvPr>
            <p:cNvSpPr txBox="1"/>
            <p:nvPr/>
          </p:nvSpPr>
          <p:spPr>
            <a:xfrm>
              <a:off x="10165060" y="2897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4944C0-5D4D-4198-A8FB-26697256905C}"/>
                </a:ext>
              </a:extLst>
            </p:cNvPr>
            <p:cNvSpPr txBox="1"/>
            <p:nvPr/>
          </p:nvSpPr>
          <p:spPr>
            <a:xfrm>
              <a:off x="10779815" y="20599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9A1D6A-BDAB-4E1E-91FC-51D02B912624}"/>
              </a:ext>
            </a:extLst>
          </p:cNvPr>
          <p:cNvSpPr txBox="1"/>
          <p:nvPr/>
        </p:nvSpPr>
        <p:spPr>
          <a:xfrm>
            <a:off x="6523918" y="4182365"/>
            <a:ext cx="4505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Preorder (Root, Left, Right)  1,8,3,4,9,5,6,2,0,7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74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0898-73F4-4F72-AE94-445742C1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(Post Order)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A4F74D-1939-43C7-A743-997609673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30985"/>
            <a:ext cx="5877315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printPostOrder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BinaryTreeNode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(x !=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printPostOrder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printPostOrder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ACED71-4E2C-4AA2-930B-8BA9AD105F56}"/>
              </a:ext>
            </a:extLst>
          </p:cNvPr>
          <p:cNvSpPr/>
          <p:nvPr/>
        </p:nvSpPr>
        <p:spPr>
          <a:xfrm>
            <a:off x="6320010" y="537797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Postorder</a:t>
            </a:r>
            <a:r>
              <a:rPr lang="en-US" dirty="0"/>
              <a:t> (Left, Root, Right)      9,5,3,4,8,0,2,7,6,1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91F18D-5D82-4472-A1FE-4D32AEA832B4}"/>
              </a:ext>
            </a:extLst>
          </p:cNvPr>
          <p:cNvGrpSpPr/>
          <p:nvPr/>
        </p:nvGrpSpPr>
        <p:grpSpPr>
          <a:xfrm>
            <a:off x="6597662" y="582952"/>
            <a:ext cx="5483990" cy="3173035"/>
            <a:chOff x="6347838" y="365125"/>
            <a:chExt cx="5483990" cy="31730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58500C-D439-42E8-86B0-2878339EE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7838" y="365125"/>
              <a:ext cx="5483990" cy="31730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6549B4-C52F-48ED-A712-DAC8AC204435}"/>
                </a:ext>
              </a:extLst>
            </p:cNvPr>
            <p:cNvSpPr txBox="1"/>
            <p:nvPr/>
          </p:nvSpPr>
          <p:spPr>
            <a:xfrm>
              <a:off x="8938990" y="625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AD6DC1-CC38-403F-A79E-96AECD6F4197}"/>
                </a:ext>
              </a:extLst>
            </p:cNvPr>
            <p:cNvSpPr txBox="1"/>
            <p:nvPr/>
          </p:nvSpPr>
          <p:spPr>
            <a:xfrm>
              <a:off x="7769366" y="1361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4C14A7-0796-4AFF-9FEF-84FDE43775C0}"/>
                </a:ext>
              </a:extLst>
            </p:cNvPr>
            <p:cNvSpPr txBox="1"/>
            <p:nvPr/>
          </p:nvSpPr>
          <p:spPr>
            <a:xfrm>
              <a:off x="7018383" y="20604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E6A2BF-1A1E-408B-ABF9-04B6C186B906}"/>
                </a:ext>
              </a:extLst>
            </p:cNvPr>
            <p:cNvSpPr txBox="1"/>
            <p:nvPr/>
          </p:nvSpPr>
          <p:spPr>
            <a:xfrm>
              <a:off x="8461520" y="20714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1A5249-1B8B-4A15-A056-8E88CD8452DC}"/>
                </a:ext>
              </a:extLst>
            </p:cNvPr>
            <p:cNvSpPr txBox="1"/>
            <p:nvPr/>
          </p:nvSpPr>
          <p:spPr>
            <a:xfrm>
              <a:off x="7824451" y="2897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F7849F-D2A0-46F1-A9D8-3B6282FCEF72}"/>
                </a:ext>
              </a:extLst>
            </p:cNvPr>
            <p:cNvSpPr txBox="1"/>
            <p:nvPr/>
          </p:nvSpPr>
          <p:spPr>
            <a:xfrm>
              <a:off x="10112287" y="1361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71230F-EC31-452F-B6D2-9B3707A92934}"/>
                </a:ext>
              </a:extLst>
            </p:cNvPr>
            <p:cNvSpPr txBox="1"/>
            <p:nvPr/>
          </p:nvSpPr>
          <p:spPr>
            <a:xfrm>
              <a:off x="9425105" y="20822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964C1D-77EC-4CB6-96EE-5A1460E25F2E}"/>
                </a:ext>
              </a:extLst>
            </p:cNvPr>
            <p:cNvSpPr txBox="1"/>
            <p:nvPr/>
          </p:nvSpPr>
          <p:spPr>
            <a:xfrm>
              <a:off x="9089833" y="2897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449994-2E64-473F-9D26-820CECE861C1}"/>
                </a:ext>
              </a:extLst>
            </p:cNvPr>
            <p:cNvSpPr txBox="1"/>
            <p:nvPr/>
          </p:nvSpPr>
          <p:spPr>
            <a:xfrm>
              <a:off x="10165060" y="2897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5EB7DF-8C5C-41A8-9AD5-735769A61D62}"/>
                </a:ext>
              </a:extLst>
            </p:cNvPr>
            <p:cNvSpPr txBox="1"/>
            <p:nvPr/>
          </p:nvSpPr>
          <p:spPr>
            <a:xfrm>
              <a:off x="10779815" y="20599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2870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0898-73F4-4F72-AE94-445742C1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(In Order)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A4F74D-1939-43C7-A743-997609673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42850"/>
            <a:ext cx="558236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printInOrder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BinaryTreeNode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(x !=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printPostOrder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printPostOrder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F7380D-FA0A-4BB6-83D9-130FE7EECE3C}"/>
              </a:ext>
            </a:extLst>
          </p:cNvPr>
          <p:cNvGrpSpPr/>
          <p:nvPr/>
        </p:nvGrpSpPr>
        <p:grpSpPr>
          <a:xfrm>
            <a:off x="6597662" y="582952"/>
            <a:ext cx="5483990" cy="3173035"/>
            <a:chOff x="6347838" y="365125"/>
            <a:chExt cx="5483990" cy="31730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A6E3B2-D23F-495E-A481-547DD0BAD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7838" y="365125"/>
              <a:ext cx="5483990" cy="317303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963A5F-B418-45F6-8FD4-402663812070}"/>
                </a:ext>
              </a:extLst>
            </p:cNvPr>
            <p:cNvSpPr txBox="1"/>
            <p:nvPr/>
          </p:nvSpPr>
          <p:spPr>
            <a:xfrm>
              <a:off x="8938990" y="625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B01BF8-DA06-43C5-A2BA-33C325240C67}"/>
                </a:ext>
              </a:extLst>
            </p:cNvPr>
            <p:cNvSpPr txBox="1"/>
            <p:nvPr/>
          </p:nvSpPr>
          <p:spPr>
            <a:xfrm>
              <a:off x="7769366" y="1361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44019D-BCED-4EF0-A8E4-1DCD5ECB2143}"/>
                </a:ext>
              </a:extLst>
            </p:cNvPr>
            <p:cNvSpPr txBox="1"/>
            <p:nvPr/>
          </p:nvSpPr>
          <p:spPr>
            <a:xfrm>
              <a:off x="7018383" y="20604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D12074-4C7F-4508-8E1A-88F7C7AE666B}"/>
                </a:ext>
              </a:extLst>
            </p:cNvPr>
            <p:cNvSpPr txBox="1"/>
            <p:nvPr/>
          </p:nvSpPr>
          <p:spPr>
            <a:xfrm>
              <a:off x="8461520" y="20714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DA4C49-2A97-4A76-9FEA-D01E50E0E2CB}"/>
                </a:ext>
              </a:extLst>
            </p:cNvPr>
            <p:cNvSpPr txBox="1"/>
            <p:nvPr/>
          </p:nvSpPr>
          <p:spPr>
            <a:xfrm>
              <a:off x="7824451" y="2897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2C565A-AAD7-43F4-9DBB-9223FD9C32A5}"/>
                </a:ext>
              </a:extLst>
            </p:cNvPr>
            <p:cNvSpPr txBox="1"/>
            <p:nvPr/>
          </p:nvSpPr>
          <p:spPr>
            <a:xfrm>
              <a:off x="10112287" y="1361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5F4BA9-33C7-411E-B2A3-62C27091B034}"/>
                </a:ext>
              </a:extLst>
            </p:cNvPr>
            <p:cNvSpPr txBox="1"/>
            <p:nvPr/>
          </p:nvSpPr>
          <p:spPr>
            <a:xfrm>
              <a:off x="9425105" y="20822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D2EB58-73D3-4454-A086-BE80BE141543}"/>
                </a:ext>
              </a:extLst>
            </p:cNvPr>
            <p:cNvSpPr txBox="1"/>
            <p:nvPr/>
          </p:nvSpPr>
          <p:spPr>
            <a:xfrm>
              <a:off x="9089833" y="2897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950CA8-FA4C-4C05-A356-3C7F086F1306}"/>
                </a:ext>
              </a:extLst>
            </p:cNvPr>
            <p:cNvSpPr txBox="1"/>
            <p:nvPr/>
          </p:nvSpPr>
          <p:spPr>
            <a:xfrm>
              <a:off x="10165060" y="2897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F20471-A741-4D7B-99DD-1633390D4087}"/>
                </a:ext>
              </a:extLst>
            </p:cNvPr>
            <p:cNvSpPr txBox="1"/>
            <p:nvPr/>
          </p:nvSpPr>
          <p:spPr>
            <a:xfrm>
              <a:off x="10779815" y="20599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D4703F7-9645-4595-8BE5-0907A82A5074}"/>
              </a:ext>
            </a:extLst>
          </p:cNvPr>
          <p:cNvSpPr/>
          <p:nvPr/>
        </p:nvSpPr>
        <p:spPr>
          <a:xfrm>
            <a:off x="6928615" y="456801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 (Left, Right, Root) 3, 8,9,4,5,1,0,2,6,7</a:t>
            </a:r>
          </a:p>
        </p:txBody>
      </p:sp>
    </p:spTree>
    <p:extLst>
      <p:ext uri="{BB962C8B-B14F-4D97-AF65-F5344CB8AC3E}">
        <p14:creationId xmlns:p14="http://schemas.microsoft.com/office/powerpoint/2010/main" val="3349604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A461-AA29-46DB-AA8C-95AA18F0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Breath-first search (BFS)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382D-4583-4414-AAF0-65D8D60DF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BFS is technique used for traversing tree or graph</a:t>
            </a:r>
          </a:p>
          <a:p>
            <a:r>
              <a:rPr lang="en-US" dirty="0"/>
              <a:t>BFS is Level order traversal of tree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900703-025D-4828-A315-56A846CB229A}"/>
              </a:ext>
            </a:extLst>
          </p:cNvPr>
          <p:cNvGrpSpPr/>
          <p:nvPr/>
        </p:nvGrpSpPr>
        <p:grpSpPr>
          <a:xfrm>
            <a:off x="6096000" y="3138865"/>
            <a:ext cx="5483990" cy="3173035"/>
            <a:chOff x="6347838" y="365125"/>
            <a:chExt cx="5483990" cy="31730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8228050-AE3A-476E-B920-E71CD317A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7838" y="365125"/>
              <a:ext cx="5483990" cy="317303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CBAD37-4658-4976-98BE-5548901D5640}"/>
                </a:ext>
              </a:extLst>
            </p:cNvPr>
            <p:cNvSpPr txBox="1"/>
            <p:nvPr/>
          </p:nvSpPr>
          <p:spPr>
            <a:xfrm>
              <a:off x="8938990" y="625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0E7282-97E1-498D-838F-247F6F887F9F}"/>
                </a:ext>
              </a:extLst>
            </p:cNvPr>
            <p:cNvSpPr txBox="1"/>
            <p:nvPr/>
          </p:nvSpPr>
          <p:spPr>
            <a:xfrm>
              <a:off x="7769366" y="1361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BF4D4E-6057-414D-9F20-87AEB628D138}"/>
                </a:ext>
              </a:extLst>
            </p:cNvPr>
            <p:cNvSpPr txBox="1"/>
            <p:nvPr/>
          </p:nvSpPr>
          <p:spPr>
            <a:xfrm>
              <a:off x="7018383" y="20604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6F215B-A5B2-4691-9379-0556F3138293}"/>
                </a:ext>
              </a:extLst>
            </p:cNvPr>
            <p:cNvSpPr txBox="1"/>
            <p:nvPr/>
          </p:nvSpPr>
          <p:spPr>
            <a:xfrm>
              <a:off x="8461520" y="20714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6624B5-30BC-480B-8187-60BDE07C379D}"/>
                </a:ext>
              </a:extLst>
            </p:cNvPr>
            <p:cNvSpPr txBox="1"/>
            <p:nvPr/>
          </p:nvSpPr>
          <p:spPr>
            <a:xfrm>
              <a:off x="7824451" y="2897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443277-DEE9-4174-A7B3-172380385B4A}"/>
                </a:ext>
              </a:extLst>
            </p:cNvPr>
            <p:cNvSpPr txBox="1"/>
            <p:nvPr/>
          </p:nvSpPr>
          <p:spPr>
            <a:xfrm>
              <a:off x="10112287" y="1361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9119D-9D4F-4D73-9B99-AE65E7D7363C}"/>
                </a:ext>
              </a:extLst>
            </p:cNvPr>
            <p:cNvSpPr txBox="1"/>
            <p:nvPr/>
          </p:nvSpPr>
          <p:spPr>
            <a:xfrm>
              <a:off x="9425105" y="20822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7280A1-360A-4EA6-ABAC-BB08D29FDADD}"/>
                </a:ext>
              </a:extLst>
            </p:cNvPr>
            <p:cNvSpPr txBox="1"/>
            <p:nvPr/>
          </p:nvSpPr>
          <p:spPr>
            <a:xfrm>
              <a:off x="9089833" y="2897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BA7DBE-FCA7-45FD-9501-9B84F5BD9E70}"/>
                </a:ext>
              </a:extLst>
            </p:cNvPr>
            <p:cNvSpPr txBox="1"/>
            <p:nvPr/>
          </p:nvSpPr>
          <p:spPr>
            <a:xfrm>
              <a:off x="10165060" y="2897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C8C5DC-D155-4E27-B94F-A5576B778DF2}"/>
                </a:ext>
              </a:extLst>
            </p:cNvPr>
            <p:cNvSpPr txBox="1"/>
            <p:nvPr/>
          </p:nvSpPr>
          <p:spPr>
            <a:xfrm>
              <a:off x="10779815" y="20599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78A61CD-2A0D-2640-8185-86F95A5F0965}"/>
              </a:ext>
            </a:extLst>
          </p:cNvPr>
          <p:cNvSpPr txBox="1"/>
          <p:nvPr/>
        </p:nvSpPr>
        <p:spPr>
          <a:xfrm>
            <a:off x="4334864" y="5598100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1,8,6,3,4,2,7,9,5,0</a:t>
            </a:r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FD9E6-A20E-0144-A3B0-33C92D189FBB}"/>
              </a:ext>
            </a:extLst>
          </p:cNvPr>
          <p:cNvSpPr/>
          <p:nvPr/>
        </p:nvSpPr>
        <p:spPr>
          <a:xfrm>
            <a:off x="8390734" y="3195607"/>
            <a:ext cx="894522" cy="76721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4904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19 0.02315 L -0.09466 0.093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66 0.09398 L 0.09102 0.098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4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02 0.09815 L -0.15729 0.2192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22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29 0.21921 L -0.05052 0.21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52 0.21574 L 0.03672 0.2192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72 0.21922 L 0.1569 0.2192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3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9 0.21922 L -0.09336 0.341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70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36 0.34121 L 0.01458 0.3305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8 0.33056 L 0.10469 0.3324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7" grpId="8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9D24-43D4-4D54-9AE7-2E69BCD2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DFDC7-4D50-4F8D-8540-51FD3B1F3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8C1AB2-7E84-4D74-B2BF-C29867465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35" y="1354415"/>
            <a:ext cx="5614931" cy="52937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insertPostOrder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BinaryTreeNode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LinkedList&lt;&gt;();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root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BinaryTreeNode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temp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.remove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temp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temp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BinaryTreeNode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(data);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temp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temp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temp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BinaryTreeNode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(data);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temp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0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2697-0C35-44CE-9B55-929470B8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EC72-27C7-4E6D-AB20-86F7D2ABD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is </a:t>
            </a:r>
            <a:r>
              <a:rPr lang="en-US" dirty="0">
                <a:solidFill>
                  <a:schemeClr val="accent1"/>
                </a:solidFill>
              </a:rPr>
              <a:t>parent</a:t>
            </a:r>
            <a:r>
              <a:rPr lang="en-US" dirty="0"/>
              <a:t> of B and C</a:t>
            </a:r>
          </a:p>
          <a:p>
            <a:r>
              <a:rPr lang="en-US" dirty="0"/>
              <a:t>B and C are </a:t>
            </a:r>
            <a:r>
              <a:rPr lang="en-US" dirty="0">
                <a:solidFill>
                  <a:schemeClr val="accent1"/>
                </a:solidFill>
              </a:rPr>
              <a:t>children</a:t>
            </a:r>
            <a:r>
              <a:rPr lang="en-US" dirty="0"/>
              <a:t> of A</a:t>
            </a:r>
          </a:p>
          <a:p>
            <a:r>
              <a:rPr lang="en-US" dirty="0"/>
              <a:t>B and C are </a:t>
            </a:r>
            <a:r>
              <a:rPr lang="en-US" dirty="0">
                <a:solidFill>
                  <a:schemeClr val="accent1"/>
                </a:solidFill>
              </a:rPr>
              <a:t>siblings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DA126C-1B53-426F-88BB-5D1B7DD99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337" y="1395412"/>
            <a:ext cx="4519613" cy="44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1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8C53-A590-4328-8487-6F2C8175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9938-82D3-4A99-987A-EC5172230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 is </a:t>
            </a:r>
            <a:r>
              <a:rPr lang="en-US" dirty="0">
                <a:solidFill>
                  <a:schemeClr val="accent1"/>
                </a:solidFill>
              </a:rPr>
              <a:t>uncle/auntie</a:t>
            </a:r>
            <a:r>
              <a:rPr lang="en-US" dirty="0"/>
              <a:t> of BC</a:t>
            </a:r>
          </a:p>
          <a:p>
            <a:r>
              <a:rPr lang="en-US" dirty="0"/>
              <a:t>D is </a:t>
            </a:r>
            <a:r>
              <a:rPr lang="en-US" dirty="0">
                <a:solidFill>
                  <a:schemeClr val="accent1"/>
                </a:solidFill>
              </a:rPr>
              <a:t>ancestor</a:t>
            </a:r>
            <a:r>
              <a:rPr lang="en-US" dirty="0"/>
              <a:t> of ABCDE</a:t>
            </a:r>
          </a:p>
          <a:p>
            <a:r>
              <a:rPr lang="en-US" dirty="0"/>
              <a:t>B is </a:t>
            </a:r>
            <a:r>
              <a:rPr lang="en-US" dirty="0">
                <a:solidFill>
                  <a:schemeClr val="accent1"/>
                </a:solidFill>
              </a:rPr>
              <a:t>descendant</a:t>
            </a:r>
            <a:r>
              <a:rPr lang="en-US" dirty="0"/>
              <a:t> of ABD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3D4979-4663-4CE8-8EA4-5F446D8EF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337" y="1395412"/>
            <a:ext cx="4519613" cy="4490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5ECF4-D3E7-4959-9094-E61C0111FA99}"/>
              </a:ext>
            </a:extLst>
          </p:cNvPr>
          <p:cNvSpPr txBox="1"/>
          <p:nvPr/>
        </p:nvSpPr>
        <p:spPr>
          <a:xfrm>
            <a:off x="7979695" y="2494763"/>
            <a:ext cx="484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58A01-E7D7-47C9-AC5F-A40D272331E6}"/>
              </a:ext>
            </a:extLst>
          </p:cNvPr>
          <p:cNvSpPr txBox="1"/>
          <p:nvPr/>
        </p:nvSpPr>
        <p:spPr>
          <a:xfrm>
            <a:off x="7960645" y="1435901"/>
            <a:ext cx="572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2903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CE4F-68D0-4759-A239-4CF19E54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4767-92CA-477E-897D-F32EACBA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 of path to the root</a:t>
            </a:r>
          </a:p>
          <a:p>
            <a:pPr lvl="1"/>
            <a:r>
              <a:rPr lang="en-US" dirty="0"/>
              <a:t>Depth of A is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213C3-5FB9-4038-B59B-3D2B32AC7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337" y="1395412"/>
            <a:ext cx="4519613" cy="44909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822965-9737-4440-A01E-F01B7D81E81E}"/>
              </a:ext>
            </a:extLst>
          </p:cNvPr>
          <p:cNvCxnSpPr/>
          <p:nvPr/>
        </p:nvCxnSpPr>
        <p:spPr>
          <a:xfrm>
            <a:off x="9010650" y="1385093"/>
            <a:ext cx="952500" cy="8810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20F9FD-93B0-4571-883C-F674D25626C5}"/>
              </a:ext>
            </a:extLst>
          </p:cNvPr>
          <p:cNvSpPr txBox="1"/>
          <p:nvPr/>
        </p:nvSpPr>
        <p:spPr>
          <a:xfrm>
            <a:off x="9692548" y="1251230"/>
            <a:ext cx="1173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depth</a:t>
            </a:r>
          </a:p>
        </p:txBody>
      </p:sp>
    </p:spTree>
    <p:extLst>
      <p:ext uri="{BB962C8B-B14F-4D97-AF65-F5344CB8AC3E}">
        <p14:creationId xmlns:p14="http://schemas.microsoft.com/office/powerpoint/2010/main" val="420766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9F88-17EC-4468-A047-815ECC47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3C4B-0115-4518-BD7C-CFF7A280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 of path to the deepest leaf</a:t>
            </a:r>
          </a:p>
          <a:p>
            <a:pPr lvl="1"/>
            <a:r>
              <a:rPr lang="en-US" dirty="0"/>
              <a:t>Height of A is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170D3-9D6A-44D1-AA2D-A7053A0C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337" y="1395412"/>
            <a:ext cx="4519613" cy="44909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85BB6E-5653-4F79-AE78-0AE394F20478}"/>
              </a:ext>
            </a:extLst>
          </p:cNvPr>
          <p:cNvCxnSpPr>
            <a:cxnSpLocks/>
          </p:cNvCxnSpPr>
          <p:nvPr/>
        </p:nvCxnSpPr>
        <p:spPr>
          <a:xfrm>
            <a:off x="6086475" y="2711450"/>
            <a:ext cx="0" cy="28701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F13425-767A-4C52-A4BF-2D23EDB7904D}"/>
              </a:ext>
            </a:extLst>
          </p:cNvPr>
          <p:cNvSpPr txBox="1"/>
          <p:nvPr/>
        </p:nvSpPr>
        <p:spPr>
          <a:xfrm>
            <a:off x="4589099" y="3708906"/>
            <a:ext cx="1243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296547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8E1A7B-BE4A-448E-B6FE-079F5F88D362}"/>
              </a:ext>
            </a:extLst>
          </p:cNvPr>
          <p:cNvSpPr/>
          <p:nvPr/>
        </p:nvSpPr>
        <p:spPr>
          <a:xfrm>
            <a:off x="8648700" y="2247900"/>
            <a:ext cx="2381250" cy="363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4CD86-EA64-4FEE-907E-7F0EC28C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B5CD-E6B6-4B08-B40F-5DA2DFE12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descendants </a:t>
            </a:r>
          </a:p>
          <a:p>
            <a:pPr lvl="1"/>
            <a:r>
              <a:rPr lang="en-US" dirty="0"/>
              <a:t>Size of A is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05D06-74A2-4AB1-AA30-8A9997A68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95" b="91374" l="7302" r="90794">
                        <a14:foregroundMark x1="37460" y1="7029" x2="37460" y2="7029"/>
                        <a14:foregroundMark x1="37778" y1="3195" x2="37778" y2="3195"/>
                        <a14:foregroundMark x1="7619" y1="32907" x2="7619" y2="32907"/>
                        <a14:foregroundMark x1="14286" y1="90735" x2="14286" y2="90735"/>
                        <a14:foregroundMark x1="38730" y1="91693" x2="38730" y2="91693"/>
                        <a14:foregroundMark x1="63175" y1="91054" x2="63175" y2="91054"/>
                        <a14:foregroundMark x1="90794" y1="60383" x2="90794" y2="603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10337" y="1395412"/>
            <a:ext cx="4519613" cy="44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0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5853-8C7F-47A5-8DA2-FD0BA630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E913B-8BEE-409C-80F7-D91FE8C8F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Family tree</a:t>
            </a:r>
          </a:p>
          <a:p>
            <a:r>
              <a:rPr lang="en-US" dirty="0"/>
              <a:t>Organization Chart</a:t>
            </a:r>
          </a:p>
          <a:p>
            <a:r>
              <a:rPr lang="en-US" dirty="0"/>
              <a:t>Directory tree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468E9-DB71-4256-B0B2-2B3C4280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4001294"/>
            <a:ext cx="5534025" cy="2714625"/>
          </a:xfrm>
          <a:prstGeom prst="rect">
            <a:avLst/>
          </a:prstGeom>
        </p:spPr>
      </p:pic>
      <p:pic>
        <p:nvPicPr>
          <p:cNvPr id="1026" name="Picture 2" descr="Team Template Showing Hierarchy In Organization | PowerPoint Presentation  Sample | Example of PPT Presentation | Presentation Background">
            <a:extLst>
              <a:ext uri="{FF2B5EF4-FFF2-40B4-BE49-F238E27FC236}">
                <a16:creationId xmlns:a16="http://schemas.microsoft.com/office/drawing/2014/main" id="{24817386-9E8B-47EC-9DB8-DCA21E82C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3"/>
          <a:stretch/>
        </p:blipFill>
        <p:spPr bwMode="auto">
          <a:xfrm>
            <a:off x="6632573" y="3726398"/>
            <a:ext cx="4616451" cy="313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a Family Tree Diagram?">
            <a:extLst>
              <a:ext uri="{FF2B5EF4-FFF2-40B4-BE49-F238E27FC236}">
                <a16:creationId xmlns:a16="http://schemas.microsoft.com/office/drawing/2014/main" id="{CCC93F72-063F-4D0F-A93E-FC27F2330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40"/>
            <a:ext cx="4538663" cy="37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01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2DF3-6D15-4EF9-B853-E24E6B66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TreeNode</a:t>
            </a:r>
            <a:r>
              <a:rPr lang="en-US" dirty="0"/>
              <a:t> class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9CF690-EAB9-47DE-986A-203217B4D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3842"/>
            <a:ext cx="4065224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TreeNode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TreeNode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firstChild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TreeNode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nextSlibing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// methods ….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TreeNode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data;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firstChild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this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nextSlibing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A2A16-7F1F-471E-9E19-D54855B948B7}"/>
              </a:ext>
            </a:extLst>
          </p:cNvPr>
          <p:cNvGrpSpPr/>
          <p:nvPr/>
        </p:nvGrpSpPr>
        <p:grpSpPr>
          <a:xfrm>
            <a:off x="6455252" y="646244"/>
            <a:ext cx="4519613" cy="3283735"/>
            <a:chOff x="6455252" y="646244"/>
            <a:chExt cx="4519613" cy="32837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2EB81E-EE9D-4F74-AC74-EC0CF5D39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95" b="91374" l="7302" r="90794">
                          <a14:foregroundMark x1="37460" y1="7029" x2="37460" y2="7029"/>
                          <a14:foregroundMark x1="37778" y1="3195" x2="37778" y2="3195"/>
                          <a14:foregroundMark x1="7619" y1="32907" x2="7619" y2="32907"/>
                          <a14:foregroundMark x1="14286" y1="90735" x2="14286" y2="90735"/>
                          <a14:foregroundMark x1="38730" y1="91693" x2="38730" y2="91693"/>
                          <a14:foregroundMark x1="63175" y1="91054" x2="63175" y2="91054"/>
                          <a14:foregroundMark x1="90794" y1="60383" x2="90794" y2="60383"/>
                        </a14:backgroundRemoval>
                      </a14:imgEffect>
                    </a14:imgLayer>
                  </a14:imgProps>
                </a:ext>
              </a:extLst>
            </a:blip>
            <a:srcRect b="31964"/>
            <a:stretch/>
          </p:blipFill>
          <p:spPr>
            <a:xfrm>
              <a:off x="6455252" y="646244"/>
              <a:ext cx="4519613" cy="305542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FC4FAF-E682-4A78-B0FE-A0EA55F6BDF9}"/>
                </a:ext>
              </a:extLst>
            </p:cNvPr>
            <p:cNvSpPr txBox="1"/>
            <p:nvPr/>
          </p:nvSpPr>
          <p:spPr>
            <a:xfrm>
              <a:off x="7946645" y="1720840"/>
              <a:ext cx="484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2C99E-F68B-4EA8-8FD3-A63E9DAD1C89}"/>
                </a:ext>
              </a:extLst>
            </p:cNvPr>
            <p:cNvSpPr txBox="1"/>
            <p:nvPr/>
          </p:nvSpPr>
          <p:spPr>
            <a:xfrm>
              <a:off x="7927595" y="661978"/>
              <a:ext cx="5725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D</a:t>
              </a:r>
              <a:endParaRPr lang="en-US" sz="40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0DDCE5-458B-4894-A9A1-A8A65677A882}"/>
                </a:ext>
              </a:extLst>
            </p:cNvPr>
            <p:cNvSpPr txBox="1"/>
            <p:nvPr/>
          </p:nvSpPr>
          <p:spPr>
            <a:xfrm>
              <a:off x="6857582" y="1727781"/>
              <a:ext cx="4667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BF97DF-12E6-4484-98B3-78DF330D1504}"/>
                </a:ext>
              </a:extLst>
            </p:cNvPr>
            <p:cNvSpPr txBox="1"/>
            <p:nvPr/>
          </p:nvSpPr>
          <p:spPr>
            <a:xfrm>
              <a:off x="7859854" y="2914594"/>
              <a:ext cx="5774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390955-2820-45B5-BE6F-3EACB6280123}"/>
                </a:ext>
              </a:extLst>
            </p:cNvPr>
            <p:cNvSpPr/>
            <p:nvPr/>
          </p:nvSpPr>
          <p:spPr>
            <a:xfrm>
              <a:off x="7725808" y="3583236"/>
              <a:ext cx="179753" cy="346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276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2FECD3741D034098092431F3AD8D45" ma:contentTypeVersion="2" ma:contentTypeDescription="Create a new document." ma:contentTypeScope="" ma:versionID="25396b098d5c5103affdd3bacb0c0be7">
  <xsd:schema xmlns:xsd="http://www.w3.org/2001/XMLSchema" xmlns:xs="http://www.w3.org/2001/XMLSchema" xmlns:p="http://schemas.microsoft.com/office/2006/metadata/properties" xmlns:ns2="2457c841-6342-45dc-b078-98984fa44475" targetNamespace="http://schemas.microsoft.com/office/2006/metadata/properties" ma:root="true" ma:fieldsID="4ffba45963bc61f47a923ee640c8e93d" ns2:_="">
    <xsd:import namespace="2457c841-6342-45dc-b078-98984fa44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7c841-6342-45dc-b078-98984fa44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2061EC-0220-4B81-9FF7-489045AB8E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DD1831-1A67-4584-93F3-9B96FFA29A42}"/>
</file>

<file path=customXml/itemProps3.xml><?xml version="1.0" encoding="utf-8"?>
<ds:datastoreItem xmlns:ds="http://schemas.openxmlformats.org/officeDocument/2006/customXml" ds:itemID="{ACFE80B1-5C20-48F5-A856-E7E5906C7B9D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fd9bbb00-2a61-4e36-9e0b-2db0c46206e1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1227</Words>
  <Application>Microsoft Macintosh PowerPoint</Application>
  <PresentationFormat>Widescreen</PresentationFormat>
  <Paragraphs>210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JetBrains Mono</vt:lpstr>
      <vt:lpstr>Office Theme</vt:lpstr>
      <vt:lpstr>Data structure and Algorithm​ Lesson 7: Tree</vt:lpstr>
      <vt:lpstr>Tree</vt:lpstr>
      <vt:lpstr>Relationship</vt:lpstr>
      <vt:lpstr>Relationship</vt:lpstr>
      <vt:lpstr>Depth</vt:lpstr>
      <vt:lpstr>Height</vt:lpstr>
      <vt:lpstr>Size </vt:lpstr>
      <vt:lpstr>Applications</vt:lpstr>
      <vt:lpstr>TreeNode class</vt:lpstr>
      <vt:lpstr>TreeNode class</vt:lpstr>
      <vt:lpstr>Binary Tree</vt:lpstr>
      <vt:lpstr>Binary Tree</vt:lpstr>
      <vt:lpstr>Empty Binary Tree</vt:lpstr>
      <vt:lpstr>Full Binary Tree</vt:lpstr>
      <vt:lpstr>Complete Binary Tree</vt:lpstr>
      <vt:lpstr>Property of Binary Tree</vt:lpstr>
      <vt:lpstr>BinaryTreeNode class</vt:lpstr>
      <vt:lpstr>To create a BinaryTreeNode </vt:lpstr>
      <vt:lpstr>To create a BinaryTreeNode </vt:lpstr>
      <vt:lpstr>BinaryTree Class</vt:lpstr>
      <vt:lpstr>Binary Tree Traversal</vt:lpstr>
      <vt:lpstr>Depth-first search (DFS)</vt:lpstr>
      <vt:lpstr>DFS (Pre Order)</vt:lpstr>
      <vt:lpstr>DFS (Post Order)</vt:lpstr>
      <vt:lpstr>DFS (In Order)</vt:lpstr>
      <vt:lpstr>Breath-first search (BFS)</vt:lpstr>
      <vt:lpstr>Extra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Algorithm​ Lesson 7: Tree</dc:title>
  <dc:creator>SUTTINEE SAWADSITANG</dc:creator>
  <cp:lastModifiedBy>SUTTINEE SAWADSITANG</cp:lastModifiedBy>
  <cp:revision>17</cp:revision>
  <dcterms:created xsi:type="dcterms:W3CDTF">2021-06-08T06:34:49Z</dcterms:created>
  <dcterms:modified xsi:type="dcterms:W3CDTF">2021-06-08T15:25:52Z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0x010100D72FECD3741D034098092431F3AD8D45</vt:lpwstr>
  </property>
</Properties>
</file>