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3" r:id="rId5"/>
    <p:sldId id="258" r:id="rId6"/>
    <p:sldId id="264" r:id="rId7"/>
    <p:sldId id="265" r:id="rId8"/>
    <p:sldId id="283" r:id="rId9"/>
    <p:sldId id="284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B29765-07C7-4A41-92A5-A699AB55EF5F}" v="42" dt="2021-06-09T13:17:28.665"/>
    <p1510:client id="{879080D7-911F-1547-BED5-0DCCB12A6D6E}" v="40" dt="2021-06-10T02:43:57.4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TTINEE SAWADSITANG" userId="c09be408-0d21-4eba-93c6-4f7d320a1e42" providerId="ADAL" clId="{879080D7-911F-1547-BED5-0DCCB12A6D6E}"/>
    <pc:docChg chg="undo custSel addSld modSld">
      <pc:chgData name="SUTTINEE SAWADSITANG" userId="c09be408-0d21-4eba-93c6-4f7d320a1e42" providerId="ADAL" clId="{879080D7-911F-1547-BED5-0DCCB12A6D6E}" dt="2021-06-10T02:43:57.435" v="101"/>
      <pc:docMkLst>
        <pc:docMk/>
      </pc:docMkLst>
      <pc:sldChg chg="modSp">
        <pc:chgData name="SUTTINEE SAWADSITANG" userId="c09be408-0d21-4eba-93c6-4f7d320a1e42" providerId="ADAL" clId="{879080D7-911F-1547-BED5-0DCCB12A6D6E}" dt="2021-06-10T02:37:05.008" v="32" actId="20577"/>
        <pc:sldMkLst>
          <pc:docMk/>
          <pc:sldMk cId="302633028" sldId="264"/>
        </pc:sldMkLst>
        <pc:spChg chg="mod">
          <ac:chgData name="SUTTINEE SAWADSITANG" userId="c09be408-0d21-4eba-93c6-4f7d320a1e42" providerId="ADAL" clId="{879080D7-911F-1547-BED5-0DCCB12A6D6E}" dt="2021-06-10T02:37:05.008" v="32" actId="20577"/>
          <ac:spMkLst>
            <pc:docMk/>
            <pc:sldMk cId="302633028" sldId="264"/>
            <ac:spMk id="13" creationId="{EEF1E204-37FE-3D41-8E4C-C8D7CAADC5EA}"/>
          </ac:spMkLst>
        </pc:spChg>
      </pc:sldChg>
      <pc:sldChg chg="addSp delSp modSp new mod modClrScheme modAnim chgLayout">
        <pc:chgData name="SUTTINEE SAWADSITANG" userId="c09be408-0d21-4eba-93c6-4f7d320a1e42" providerId="ADAL" clId="{879080D7-911F-1547-BED5-0DCCB12A6D6E}" dt="2021-06-10T02:43:57.435" v="101"/>
        <pc:sldMkLst>
          <pc:docMk/>
          <pc:sldMk cId="1343420175" sldId="284"/>
        </pc:sldMkLst>
        <pc:spChg chg="del mod ord">
          <ac:chgData name="SUTTINEE SAWADSITANG" userId="c09be408-0d21-4eba-93c6-4f7d320a1e42" providerId="ADAL" clId="{879080D7-911F-1547-BED5-0DCCB12A6D6E}" dt="2021-06-10T02:42:53.310" v="34" actId="700"/>
          <ac:spMkLst>
            <pc:docMk/>
            <pc:sldMk cId="1343420175" sldId="284"/>
            <ac:spMk id="2" creationId="{328A557D-5EA4-A84A-9EEE-27405CC4C027}"/>
          </ac:spMkLst>
        </pc:spChg>
        <pc:spChg chg="del mod ord">
          <ac:chgData name="SUTTINEE SAWADSITANG" userId="c09be408-0d21-4eba-93c6-4f7d320a1e42" providerId="ADAL" clId="{879080D7-911F-1547-BED5-0DCCB12A6D6E}" dt="2021-06-10T02:42:53.310" v="34" actId="700"/>
          <ac:spMkLst>
            <pc:docMk/>
            <pc:sldMk cId="1343420175" sldId="284"/>
            <ac:spMk id="3" creationId="{6AE4F280-7238-1B46-8671-C153BE0ABD5B}"/>
          </ac:spMkLst>
        </pc:spChg>
        <pc:spChg chg="del">
          <ac:chgData name="SUTTINEE SAWADSITANG" userId="c09be408-0d21-4eba-93c6-4f7d320a1e42" providerId="ADAL" clId="{879080D7-911F-1547-BED5-0DCCB12A6D6E}" dt="2021-06-10T02:42:53.310" v="34" actId="700"/>
          <ac:spMkLst>
            <pc:docMk/>
            <pc:sldMk cId="1343420175" sldId="284"/>
            <ac:spMk id="4" creationId="{09157E92-38F1-6F42-8025-B904910BD707}"/>
          </ac:spMkLst>
        </pc:spChg>
        <pc:spChg chg="add mod ord">
          <ac:chgData name="SUTTINEE SAWADSITANG" userId="c09be408-0d21-4eba-93c6-4f7d320a1e42" providerId="ADAL" clId="{879080D7-911F-1547-BED5-0DCCB12A6D6E}" dt="2021-06-10T02:42:59.836" v="55" actId="20577"/>
          <ac:spMkLst>
            <pc:docMk/>
            <pc:sldMk cId="1343420175" sldId="284"/>
            <ac:spMk id="5" creationId="{66130BDB-2B05-E64D-8901-69FCC6FBE895}"/>
          </ac:spMkLst>
        </pc:spChg>
        <pc:spChg chg="add del mod ord">
          <ac:chgData name="SUTTINEE SAWADSITANG" userId="c09be408-0d21-4eba-93c6-4f7d320a1e42" providerId="ADAL" clId="{879080D7-911F-1547-BED5-0DCCB12A6D6E}" dt="2021-06-10T02:43:47.039" v="99" actId="20577"/>
          <ac:spMkLst>
            <pc:docMk/>
            <pc:sldMk cId="1343420175" sldId="284"/>
            <ac:spMk id="6" creationId="{0998EBF5-41A8-E04D-A597-806C0702BA64}"/>
          </ac:spMkLst>
        </pc:spChg>
        <pc:picChg chg="add del">
          <ac:chgData name="SUTTINEE SAWADSITANG" userId="c09be408-0d21-4eba-93c6-4f7d320a1e42" providerId="ADAL" clId="{879080D7-911F-1547-BED5-0DCCB12A6D6E}" dt="2021-06-10T02:43:23.995" v="58"/>
          <ac:picMkLst>
            <pc:docMk/>
            <pc:sldMk cId="1343420175" sldId="284"/>
            <ac:picMk id="1026" creationId="{6CB94D00-6B82-CF46-BAAE-1D5CAE43ECBD}"/>
          </ac:picMkLst>
        </pc:picChg>
        <pc:picChg chg="add del mod">
          <ac:chgData name="SUTTINEE SAWADSITANG" userId="c09be408-0d21-4eba-93c6-4f7d320a1e42" providerId="ADAL" clId="{879080D7-911F-1547-BED5-0DCCB12A6D6E}" dt="2021-06-10T02:43:26.441" v="61"/>
          <ac:picMkLst>
            <pc:docMk/>
            <pc:sldMk cId="1343420175" sldId="284"/>
            <ac:picMk id="1028" creationId="{CCE0A925-F012-4E40-9927-F40E8DEC59A0}"/>
          </ac:picMkLst>
        </pc:picChg>
        <pc:picChg chg="add mod">
          <ac:chgData name="SUTTINEE SAWADSITANG" userId="c09be408-0d21-4eba-93c6-4f7d320a1e42" providerId="ADAL" clId="{879080D7-911F-1547-BED5-0DCCB12A6D6E}" dt="2021-06-10T02:43:51.375" v="100" actId="1076"/>
          <ac:picMkLst>
            <pc:docMk/>
            <pc:sldMk cId="1343420175" sldId="284"/>
            <ac:picMk id="1030" creationId="{8FB83AFC-E34F-6141-A1A8-8A8276DE6119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4:24:57.9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24938 15937 9083,'-14'0'83,"0"6"1,0 2-88,-1 6 1,6 2 240,0 3-284,-1-3 132,2 10 0,2-5-29,6 3 0,0-2-160,0-3 0,6-3 1,4 2 0,-2-3-108,1-6 1,5 2-116,5-6 87,0 0 210,-5-5 1</inkml:trace>
  <inkml:trace contextRef="#ctx0" brushRef="#br0" timeOffset="1">25251 14910 10077,'-5'9'2,"3"0"30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F28B7-F04A-4149-B555-720C8FA38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C9D36-6F4F-4BB7-B4A3-C8AB579E0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DA2A2-87DE-4D78-9975-82652CB30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773F-830F-4D58-A730-56D0F945EAB3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89888-4169-4DFF-AC40-E4DA7831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365F1-629E-46B9-B37C-C8D07710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3BCD8-DAF8-4AA0-ABB2-0F710594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7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1E98-BB00-4554-B13D-F03D59EA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C23D2-6C0B-4C2C-B353-4944E3855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F3A8A-A3F6-4734-9104-DD3CF0306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773F-830F-4D58-A730-56D0F945EAB3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C233B-11D1-4B7B-8FDE-636B13EA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5576E-77C0-4076-BA5A-6FBB8B0F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3BCD8-DAF8-4AA0-ABB2-0F710594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2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08AF79-9BFF-412A-BDC3-8141E1EB7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BB60C-68F9-4B8A-9925-A77DEC789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1795E-9FC5-4D00-815F-62D55523C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773F-830F-4D58-A730-56D0F945EAB3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F39C5-F66B-4D8C-A3F3-AD07FFE2E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83AC1-87D2-478C-9CEA-7AD4FD06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3BCD8-DAF8-4AA0-ABB2-0F710594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7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1D371-4DA8-4213-AB22-9E3193799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2BD68-E24E-493E-AC36-0ACB1B939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43A8C-1988-48AA-BAA6-B99988D70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773F-830F-4D58-A730-56D0F945EAB3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3D300-7EF4-4ED9-A184-B4DFCED2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E52D3-185F-46D2-BE5B-02C9334C1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3BCD8-DAF8-4AA0-ABB2-0F710594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4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84C3-F452-4234-BF20-898D38659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5E52E-E568-4725-8CE4-38CA0A306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57D36-D3EF-4FC7-9AC7-FD85F132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773F-830F-4D58-A730-56D0F945EAB3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40008-F762-49F9-9703-633349A9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C450F-20AB-4F77-AF62-C2826C16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3BCD8-DAF8-4AA0-ABB2-0F710594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3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0692-6261-464A-8DCE-0475B67D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E743-2C86-489B-9035-4C02E143C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6113C-5411-4CD5-8BD8-3EAEC6785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0CBDB-69E0-4D2C-B797-B2193F84D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773F-830F-4D58-A730-56D0F945EAB3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309FA-0EAE-416D-9A37-42896AD6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08F05-C28D-46A3-AAB3-F5888D9E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3BCD8-DAF8-4AA0-ABB2-0F710594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75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0EA54-0F10-4FEF-B5A0-6D5C0E4D3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43E39-B39B-4C57-9AA1-06BA9BE20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FCDAC-C09F-4D11-A19D-F9BCF4ED4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3E663-39B1-4F49-800E-AFD8D9CC7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731E4A-B853-41C0-AC0B-1EF75C545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A0A309-1745-47E1-BA98-A3F3E408A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773F-830F-4D58-A730-56D0F945EAB3}" type="datetimeFigureOut">
              <a:rPr lang="en-US" smtClean="0"/>
              <a:t>6/10/21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A7F79F-BE8C-40D7-AE5B-67FDFBCC8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BFF214-A382-45BB-A64F-CA21216F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3BCD8-DAF8-4AA0-ABB2-0F710594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3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7B1F4-E574-427F-9F10-6CF611E1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F87F14-2376-4FB9-A759-127CA382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773F-830F-4D58-A730-56D0F945EAB3}" type="datetimeFigureOut">
              <a:rPr lang="en-US" smtClean="0"/>
              <a:t>6/10/21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27343-BBC2-472A-B651-88470F71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4E125-7E8C-4521-9A11-D4812A75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3BCD8-DAF8-4AA0-ABB2-0F710594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9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A0942-4C62-4B89-A47D-7B6DE639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773F-830F-4D58-A730-56D0F945EAB3}" type="datetimeFigureOut">
              <a:rPr lang="en-US" smtClean="0"/>
              <a:t>6/10/21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AF1515-A513-4E71-B2F5-6D414AD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C761D-AD1C-4735-A2C7-BABDED16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3BCD8-DAF8-4AA0-ABB2-0F710594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6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30D6-DBC4-43C9-A0B4-5D037EE57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A270F-4647-40CF-84E7-106F6D2B4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3C0C8-36A3-4345-82A8-CE2E60529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400D5-4735-452E-AEF9-5DB0E0EF2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773F-830F-4D58-A730-56D0F945EAB3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817F5-2654-4BF1-9367-AC1799BB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94EA3-5860-436B-87CF-844B9BF0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3BCD8-DAF8-4AA0-ABB2-0F710594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7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A198-4315-4166-8DD5-C9DB010D2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C66CBB-7EE3-4C33-B80A-C382E835F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FF80E-4C79-460E-A72A-D15BD3EFE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50E2C-67BD-4313-B72A-8F7C6F1B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773F-830F-4D58-A730-56D0F945EAB3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CDAB4-4C19-4E9C-AC0B-69FAC931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33B8C-8A5B-4EA5-A441-79B7829A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3BCD8-DAF8-4AA0-ABB2-0F710594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1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666EA8-538F-4BD4-B7CC-B50D5E017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B988C-392F-4C72-8B7F-FAF5400F1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8C64A-8625-4969-B3D1-F9C088731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1773F-830F-4D58-A730-56D0F945EAB3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B363E-1FAC-4C0D-81AB-8254E74E0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A56B2-E733-4D19-8A3A-CA35C2F55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3BCD8-DAF8-4AA0-ABB2-0F710594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1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visualgo.net/en/bs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9FCA-B642-47DB-91E1-2D708609B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structure and Algorithm​</a:t>
            </a:r>
            <a:br>
              <a:rPr lang="en-US" dirty="0"/>
            </a:br>
            <a:r>
              <a:rPr lang="en-US" dirty="0"/>
              <a:t>Lesson 8: Searching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15409-A5F6-4BAB-AE7E-65E8A3ED23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Aj</a:t>
            </a:r>
            <a:r>
              <a:rPr lang="en-US" dirty="0"/>
              <a:t>. </a:t>
            </a:r>
            <a:r>
              <a:rPr lang="en-US" dirty="0" err="1"/>
              <a:t>Suttinee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11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164B-2396-45D4-A98E-0DABA912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3BDEC-3BAC-4EC9-A1DB-5C64F25B32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hlinkClick r:id="rId2"/>
                  </a:rPr>
                  <a:t>https://visualgo.net/en/bst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Worst case time complexity </a:t>
                </a:r>
              </a:p>
              <a:p>
                <a:pPr lvl="1"/>
                <a:r>
                  <a:rPr lang="en-US" dirty="0"/>
                  <a:t>O(n)</a:t>
                </a:r>
              </a:p>
              <a:p>
                <a:pPr lvl="1"/>
                <a:r>
                  <a:rPr lang="en-US" dirty="0"/>
                  <a:t>Sorted tree = </a:t>
                </a:r>
                <a:r>
                  <a:rPr lang="en-TH" dirty="0"/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TH" dirty="0"/>
                  <a:t>)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3BDEC-3BAC-4EC9-A1DB-5C64F25B32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426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079F-D013-40A1-828C-C51D183F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51EB30-DE47-4F97-8EEB-C80F9C5AE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713843"/>
            <a:ext cx="6961631" cy="5847770"/>
          </a:xfrm>
        </p:spPr>
      </p:pic>
    </p:spTree>
    <p:extLst>
      <p:ext uri="{BB962C8B-B14F-4D97-AF65-F5344CB8AC3E}">
        <p14:creationId xmlns:p14="http://schemas.microsoft.com/office/powerpoint/2010/main" val="306940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12E3-D832-424C-978E-112A5065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42647E-3B48-40F3-A740-2515E79D6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790095"/>
              </p:ext>
            </p:extLst>
          </p:nvPr>
        </p:nvGraphicFramePr>
        <p:xfrm>
          <a:off x="1651000" y="393937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5900289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973293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366099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846835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89996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590273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932698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969191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873040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8453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A[2]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A[3]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A[4]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A[5]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A[6]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A[7]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A[8]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A[9]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60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112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BA13BA6-694A-4CBF-ACB5-F0307FF430C7}"/>
              </a:ext>
            </a:extLst>
          </p:cNvPr>
          <p:cNvSpPr txBox="1"/>
          <p:nvPr/>
        </p:nvSpPr>
        <p:spPr>
          <a:xfrm>
            <a:off x="838200" y="3355489"/>
            <a:ext cx="1839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Looking for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9B185-ABCE-4940-9626-0D500C49BF99}"/>
              </a:ext>
            </a:extLst>
          </p:cNvPr>
          <p:cNvSpPr txBox="1"/>
          <p:nvPr/>
        </p:nvSpPr>
        <p:spPr>
          <a:xfrm>
            <a:off x="1651000" y="2245584"/>
            <a:ext cx="8086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Check whether a given element is in the record or not </a:t>
            </a:r>
          </a:p>
        </p:txBody>
      </p:sp>
    </p:spTree>
    <p:extLst>
      <p:ext uri="{BB962C8B-B14F-4D97-AF65-F5344CB8AC3E}">
        <p14:creationId xmlns:p14="http://schemas.microsoft.com/office/powerpoint/2010/main" val="244473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5172-035D-44A6-8907-48BA1CD7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CD34D-BF95-4E62-804A-C87077AB0E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C902D0-EEBB-48CE-89CE-2DC5591C03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428C96-E529-4600-A850-74C023FCA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2852975"/>
            <a:ext cx="4711700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"Found"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break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64EA396-1470-4E51-A95B-9350E312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152" y="2379851"/>
            <a:ext cx="5816600" cy="4247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look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a,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index,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lookupValue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(a[index] ==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lookupValue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"Found"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index)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"Not Found"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look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(a, index 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,lookupValue);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FD1F9B-B819-4651-8023-CDC25C2C715F}"/>
              </a:ext>
            </a:extLst>
          </p:cNvPr>
          <p:cNvSpPr txBox="1"/>
          <p:nvPr/>
        </p:nvSpPr>
        <p:spPr>
          <a:xfrm>
            <a:off x="6172200" y="603881"/>
            <a:ext cx="5902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Worst case time complexity = O(n)</a:t>
            </a:r>
          </a:p>
        </p:txBody>
      </p:sp>
    </p:spTree>
    <p:extLst>
      <p:ext uri="{BB962C8B-B14F-4D97-AF65-F5344CB8AC3E}">
        <p14:creationId xmlns:p14="http://schemas.microsoft.com/office/powerpoint/2010/main" val="411514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12E3-D832-424C-978E-112A5065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pic>
        <p:nvPicPr>
          <p:cNvPr id="2050" name="Picture 2" descr="SE-ED&amp;#39;s Modern English-Thai Dictionary (Complete &amp;amp; U | OfficeMate">
            <a:extLst>
              <a:ext uri="{FF2B5EF4-FFF2-40B4-BE49-F238E27FC236}">
                <a16:creationId xmlns:a16="http://schemas.microsoft.com/office/drawing/2014/main" id="{ACC6D6A9-4EFD-495F-99FF-78ABAFBB0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0" y="3600134"/>
            <a:ext cx="30607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42647E-3B48-40F3-A740-2515E79D6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608145"/>
              </p:ext>
            </p:extLst>
          </p:nvPr>
        </p:nvGraphicFramePr>
        <p:xfrm>
          <a:off x="1651000" y="227457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5900289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973293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366099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846835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89996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590273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932698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969191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873040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8453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A[2]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A[3]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A[4]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A[5]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A[6]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A[7]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A[8]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A[9]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60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112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BA13BA6-694A-4CBF-ACB5-F0307FF430C7}"/>
              </a:ext>
            </a:extLst>
          </p:cNvPr>
          <p:cNvSpPr txBox="1"/>
          <p:nvPr/>
        </p:nvSpPr>
        <p:spPr>
          <a:xfrm>
            <a:off x="838200" y="1690688"/>
            <a:ext cx="1839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Looking for 6</a:t>
            </a:r>
          </a:p>
        </p:txBody>
      </p:sp>
      <p:pic>
        <p:nvPicPr>
          <p:cNvPr id="4098" name="Picture 2" descr="Instructions of Vida (screw) card game | Erasmus tips">
            <a:extLst>
              <a:ext uri="{FF2B5EF4-FFF2-40B4-BE49-F238E27FC236}">
                <a16:creationId xmlns:a16="http://schemas.microsoft.com/office/drawing/2014/main" id="{B182B97E-EA7E-4B4F-9299-CB255F47E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3503000"/>
            <a:ext cx="4338254" cy="309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20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D102-0EFB-44DA-85C9-20738F8DA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73241-FB78-4F1C-B297-85C835CBC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Works when a list or a record (e.g. array, ) is sorted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8101D2-6B88-4380-9A3F-D91299389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012879"/>
              </p:ext>
            </p:extLst>
          </p:nvPr>
        </p:nvGraphicFramePr>
        <p:xfrm>
          <a:off x="2167835" y="218900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5900289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973293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366099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846835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89996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590273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932698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969191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873040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8453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A[2]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A[3]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A[4]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A[5]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A[6]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A[7]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A[8]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A[9]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60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11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70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D102-0EFB-44DA-85C9-20738F8DA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8101D2-6B88-4380-9A3F-D912993893EB}"/>
              </a:ext>
            </a:extLst>
          </p:cNvPr>
          <p:cNvGraphicFramePr>
            <a:graphicFrameLocks noGrp="1"/>
          </p:cNvGraphicFramePr>
          <p:nvPr/>
        </p:nvGraphicFramePr>
        <p:xfrm>
          <a:off x="1651000" y="227457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5900289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973293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366099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846835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89996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590273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932698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969191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873040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8453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A[2]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A[3]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A[4]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A[5]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A[6]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A[7]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A[8]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A[9]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60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11246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934B88-4477-0643-A705-416405F39209}"/>
              </a:ext>
            </a:extLst>
          </p:cNvPr>
          <p:cNvCxnSpPr>
            <a:cxnSpLocks/>
          </p:cNvCxnSpPr>
          <p:nvPr/>
        </p:nvCxnSpPr>
        <p:spPr>
          <a:xfrm flipV="1">
            <a:off x="5327374" y="3058160"/>
            <a:ext cx="0" cy="569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EF1E204-37FE-3D41-8E4C-C8D7CAADC5EA}"/>
              </a:ext>
            </a:extLst>
          </p:cNvPr>
          <p:cNvSpPr txBox="1"/>
          <p:nvPr/>
        </p:nvSpPr>
        <p:spPr>
          <a:xfrm>
            <a:off x="762994" y="4054110"/>
            <a:ext cx="7581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H" dirty="0"/>
              <a:t>Choose the middle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H" dirty="0"/>
              <a:t>Check whether it is the key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H" dirty="0"/>
              <a:t>If NOT, check whether the current element is more than or less than the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1C6632-ED9E-2E4D-A85C-388F18E741C8}"/>
              </a:ext>
            </a:extLst>
          </p:cNvPr>
          <p:cNvSpPr txBox="1"/>
          <p:nvPr/>
        </p:nvSpPr>
        <p:spPr>
          <a:xfrm>
            <a:off x="1651000" y="1690688"/>
            <a:ext cx="152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chemeClr val="accent1"/>
                </a:solidFill>
              </a:rPr>
              <a:t>Looking for 11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FF05C9E-F870-274F-B374-94A3510B5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68488"/>
              </p:ext>
            </p:extLst>
          </p:nvPr>
        </p:nvGraphicFramePr>
        <p:xfrm>
          <a:off x="7160592" y="3627783"/>
          <a:ext cx="406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3590273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932698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969191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873040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8453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A[5]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A[6]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A[7]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A[8]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A[9]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60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11246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FD025E-5EBC-D440-9031-7EF2FBA4ACE1}"/>
              </a:ext>
            </a:extLst>
          </p:cNvPr>
          <p:cNvCxnSpPr>
            <a:cxnSpLocks/>
          </p:cNvCxnSpPr>
          <p:nvPr/>
        </p:nvCxnSpPr>
        <p:spPr>
          <a:xfrm flipV="1">
            <a:off x="9192592" y="4369463"/>
            <a:ext cx="0" cy="569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130252C-2EC8-094F-A2DF-C26DE4E6B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773176"/>
              </p:ext>
            </p:extLst>
          </p:nvPr>
        </p:nvGraphicFramePr>
        <p:xfrm>
          <a:off x="6606760" y="5241235"/>
          <a:ext cx="162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834880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24472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A[5]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A[6]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7555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018118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D12D9C-2A91-6A44-BCA7-399CB53CE0C5}"/>
              </a:ext>
            </a:extLst>
          </p:cNvPr>
          <p:cNvCxnSpPr>
            <a:cxnSpLocks/>
          </p:cNvCxnSpPr>
          <p:nvPr/>
        </p:nvCxnSpPr>
        <p:spPr>
          <a:xfrm flipV="1">
            <a:off x="7854122" y="5982915"/>
            <a:ext cx="0" cy="569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9E68F08-7256-D449-8829-91CD6B1330E7}"/>
              </a:ext>
            </a:extLst>
          </p:cNvPr>
          <p:cNvSpPr/>
          <p:nvPr/>
        </p:nvSpPr>
        <p:spPr>
          <a:xfrm>
            <a:off x="3729364" y="4054110"/>
            <a:ext cx="2798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urw-din"/>
              </a:rPr>
              <a:t>mid = low + (high – low)/2;</a:t>
            </a:r>
            <a:endParaRPr lang="en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3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D9AAC-E4DB-7944-84BB-8380F4E0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F0B6-9E24-A840-947F-9E853223D0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TH" dirty="0"/>
              <a:t>T(n) = T(n/2) + c</a:t>
            </a:r>
          </a:p>
          <a:p>
            <a:endParaRPr lang="en-TH" dirty="0"/>
          </a:p>
          <a:p>
            <a:r>
              <a:rPr lang="en-TH" dirty="0"/>
              <a:t>T(8) = T(4) + c</a:t>
            </a:r>
          </a:p>
          <a:p>
            <a:r>
              <a:rPr lang="en-TH" dirty="0"/>
              <a:t>T(4) = T(2) +c</a:t>
            </a:r>
          </a:p>
          <a:p>
            <a:r>
              <a:rPr lang="en-TH" dirty="0"/>
              <a:t>T(2) = T(1) +c</a:t>
            </a:r>
          </a:p>
          <a:p>
            <a:r>
              <a:rPr lang="en-TH" dirty="0"/>
              <a:t>T(1) = 1</a:t>
            </a:r>
          </a:p>
          <a:p>
            <a:endParaRPr lang="en-TH" dirty="0"/>
          </a:p>
          <a:p>
            <a:pPr marL="0" indent="0">
              <a:buNone/>
            </a:pPr>
            <a:endParaRPr lang="en-TH" dirty="0"/>
          </a:p>
          <a:p>
            <a:endParaRPr lang="en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149105E-1668-A546-89C8-CA6F5690A20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57344" y="1825625"/>
                <a:ext cx="6696456" cy="4351338"/>
              </a:xfrm>
            </p:spPr>
            <p:txBody>
              <a:bodyPr/>
              <a:lstStyle/>
              <a:p>
                <a:r>
                  <a:rPr lang="en-TH" dirty="0"/>
                  <a:t>T(2) = 1c</a:t>
                </a:r>
              </a:p>
              <a:p>
                <a:r>
                  <a:rPr lang="en-TH" dirty="0"/>
                  <a:t>T(4) = 2c</a:t>
                </a:r>
              </a:p>
              <a:p>
                <a:r>
                  <a:rPr lang="en-TH" dirty="0"/>
                  <a:t>T(8) = 3c</a:t>
                </a:r>
              </a:p>
              <a:p>
                <a:endParaRPr lang="en-TH" dirty="0"/>
              </a:p>
              <a:p>
                <a:r>
                  <a:rPr lang="en-TH" dirty="0"/>
                  <a:t>Worst Case Time Complexity = C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TH" dirty="0"/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TH" dirty="0"/>
                  <a:t>)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149105E-1668-A546-89C8-CA6F5690A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57344" y="1825625"/>
                <a:ext cx="6696456" cy="4351338"/>
              </a:xfrm>
              <a:blipFill>
                <a:blip r:embed="rId2"/>
                <a:stretch>
                  <a:fillRect l="-1512" t="-2326"/>
                </a:stretch>
              </a:blipFill>
            </p:spPr>
            <p:txBody>
              <a:bodyPr/>
              <a:lstStyle/>
              <a:p>
                <a:r>
                  <a:rPr lang="en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346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2C630-4A62-5547-AC2F-4D8E37A700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D706ED5-F3DA-FD43-BD1E-287337C8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  <a:endParaRPr lang="en-T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95773-888B-014B-82C0-26E083118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3628" y="6383281"/>
            <a:ext cx="3642360" cy="580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I</a:t>
            </a:r>
            <a:r>
              <a:rPr lang="en-TH">
                <a:solidFill>
                  <a:srgbClr val="FF0000"/>
                </a:solidFill>
              </a:rPr>
              <a:t>nput (n)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7C71926-C610-DC40-8A0C-57D77DE9B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907" y="1688585"/>
            <a:ext cx="8282185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739EB6-8625-7644-8BE7-2A67138C8A42}"/>
              </a:ext>
            </a:extLst>
          </p:cNvPr>
          <p:cNvSpPr txBox="1"/>
          <p:nvPr/>
        </p:nvSpPr>
        <p:spPr>
          <a:xfrm>
            <a:off x="6714309" y="6488668"/>
            <a:ext cx="538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https://</a:t>
            </a:r>
            <a:r>
              <a:rPr lang="en-US" err="1"/>
              <a:t>fizalihsan.github.io</a:t>
            </a:r>
            <a:r>
              <a:rPr lang="en-US"/>
              <a:t>/technology/</a:t>
            </a:r>
            <a:r>
              <a:rPr lang="en-US" err="1"/>
              <a:t>algorithms.html</a:t>
            </a:r>
            <a:endParaRPr lang="en-TH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2631BB3C-276D-BF4B-B6F5-5405D2A68BA4}"/>
              </a:ext>
            </a:extLst>
          </p:cNvPr>
          <p:cNvSpPr txBox="1">
            <a:spLocks/>
          </p:cNvSpPr>
          <p:nvPr/>
        </p:nvSpPr>
        <p:spPr>
          <a:xfrm rot="16200000">
            <a:off x="-156326" y="3138947"/>
            <a:ext cx="3642360" cy="580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FF0000"/>
                </a:solidFill>
              </a:rPr>
              <a:t>Time complexity </a:t>
            </a:r>
            <a:endParaRPr lang="en-TH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975FAB9-7CA2-4D4B-BE7F-307179C8A1C2}"/>
                  </a:ext>
                </a:extLst>
              </p14:cNvPr>
              <p14:cNvContentPartPr/>
              <p14:nvPr/>
            </p14:nvContentPartPr>
            <p14:xfrm>
              <a:off x="8942040" y="5367240"/>
              <a:ext cx="148680" cy="467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975FAB9-7CA2-4D4B-BE7F-307179C8A1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32680" y="5357873"/>
                <a:ext cx="167400" cy="4863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6998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130BDB-2B05-E64D-8901-69FCC6FB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Search in Linked List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8EBF5-41A8-E04D-A597-806C0702B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H" dirty="0"/>
              <a:t>Worst case time complexity = O(n)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FB83AFC-E34F-6141-A1A8-8A8276DE6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50" y="3170428"/>
            <a:ext cx="6261100" cy="1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42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2FECD3741D034098092431F3AD8D45" ma:contentTypeVersion="2" ma:contentTypeDescription="Create a new document." ma:contentTypeScope="" ma:versionID="25396b098d5c5103affdd3bacb0c0be7">
  <xsd:schema xmlns:xsd="http://www.w3.org/2001/XMLSchema" xmlns:xs="http://www.w3.org/2001/XMLSchema" xmlns:p="http://schemas.microsoft.com/office/2006/metadata/properties" xmlns:ns2="2457c841-6342-45dc-b078-98984fa44475" targetNamespace="http://schemas.microsoft.com/office/2006/metadata/properties" ma:root="true" ma:fieldsID="4ffba45963bc61f47a923ee640c8e93d" ns2:_="">
    <xsd:import namespace="2457c841-6342-45dc-b078-98984fa444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57c841-6342-45dc-b078-98984fa44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091F20-E7B1-4A12-AE80-BE5149893759}"/>
</file>

<file path=customXml/itemProps2.xml><?xml version="1.0" encoding="utf-8"?>
<ds:datastoreItem xmlns:ds="http://schemas.openxmlformats.org/officeDocument/2006/customXml" ds:itemID="{3D10C4D7-05BE-4BE9-9952-A1B10E4EA1DA}"/>
</file>

<file path=customXml/itemProps3.xml><?xml version="1.0" encoding="utf-8"?>
<ds:datastoreItem xmlns:ds="http://schemas.openxmlformats.org/officeDocument/2006/customXml" ds:itemID="{63F33AC8-4F23-4003-89AB-39060B8D84A0}"/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645</Words>
  <Application>Microsoft Macintosh PowerPoint</Application>
  <PresentationFormat>Widescreen</PresentationFormat>
  <Paragraphs>144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JetBrains Mono</vt:lpstr>
      <vt:lpstr>urw-din</vt:lpstr>
      <vt:lpstr>Office Theme</vt:lpstr>
      <vt:lpstr>Data structure and Algorithm​ Lesson 8: Searching Algorithm</vt:lpstr>
      <vt:lpstr>Problem</vt:lpstr>
      <vt:lpstr>Linear Search</vt:lpstr>
      <vt:lpstr>Problem</vt:lpstr>
      <vt:lpstr>Binary Search</vt:lpstr>
      <vt:lpstr>Binary Search</vt:lpstr>
      <vt:lpstr>Analysis</vt:lpstr>
      <vt:lpstr>Time Complexity</vt:lpstr>
      <vt:lpstr>Search in Linked List</vt:lpstr>
      <vt:lpstr>Binary Search Tree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Algorithm​ Lesson 7: Searching Algorithm</dc:title>
  <dc:creator>SUTTINEE SAWADSITANG</dc:creator>
  <cp:lastModifiedBy>SUTTINEE SAWADSITANG</cp:lastModifiedBy>
  <cp:revision>8</cp:revision>
  <dcterms:created xsi:type="dcterms:W3CDTF">2021-06-09T08:50:43Z</dcterms:created>
  <dcterms:modified xsi:type="dcterms:W3CDTF">2021-06-10T02:44:09Z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0x010100D72FECD3741D034098092431F3AD8D45</vt:lpwstr>
  </property>
</Properties>
</file>