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38.6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100 0,'1'63,"0"-26,-1 0,-1 0,-2 0,-14 61,8-57,-7 60,11-58,-14 57,9-59,2 1,2 0,-1 52,9 132,1-87,-5-16,5 129,0-229,2 0,7 25,3 10,-9-24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32.9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179 1,'0'567,"-2"-526,-2 0,-13 56,7-48,-2 52,11 20,2-86,-1 1,-1-1,-2 0,-14 61,8-55,2 2,2-1,1 1,3 49,-4 39,1-98,-13 50,9-52,-6 61,14 104,-2 29,-1-206,0-1,-11 31,6-23,0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34.0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99 0,'0'1319,"-2"-1289,-1 0,-1 0,-10 32,6-27,-6 62,11-42,1-9,-14 85,3-61,4 0,-1 74,11 144,2-106,-1-156,1 0,1-1,1 1,9 27,-13-50,8 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35.02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1,'2'0,"-1"1,1-1,0 1,-1-1,1 1,-1 0,1 0,-1 0,1 0,-1 0,0 0,0 0,1 0,-1 0,0 1,0-1,0 0,0 1,0-1,0 1,-1-1,1 1,-1-1,1 1,-1 0,1 3,9 49,-9-48,7 116,-9 152,-2-102,3 1991,1-2142,1-1,1 0,0 0,2-1,0 1,1-1,1 0,1 0,14 24,-8-16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9:43.1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1794 0,'0'568,"0"-555,0 0,-1 0,0 0,-1-1,-1 1,-7 22,8-31,0 1,0-1,-1 0,1 1,-1-1,0 0,0-1,0 1,-1 0,0-1,1 0,-1 0,0 0,-1 0,1-1,0 1,-1-1,1 0,-1-1,-8 3,-25 2,-1-1,0-3,1-1,-73-7,3 1,-739 4,813 4,1 0,-1 3,-49 13,28-5,40-11,-1 1,1 1,0 0,0 1,0 1,1 1,-27 17,34-19,0 0,0 0,1 1,0 0,0 0,1 0,0 1,0 0,1 0,0 0,0 0,1 1,0 0,0-1,-1 14,-3 39,3 0,7 113,1-50,-3 234,-2-338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9:44.92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50,'803'0,"-774"2,0 1,-1 1,38 11,-33-7,65 7,376-11,-243-7,-206 4,0-2,0-1,0-1,45-11,-28 5,0 1,1 2,48 0,-37 2,67-11,-49 2,140-5,76 19,-106 2,-148-3,-1 1,1 2,0 2,41 10,-58-10,0 1,-1 0,1 1,-1 1,-1 1,0 0,0 1,0 0,23 24,-18-14,0 1,21 29,-35-41,0 0,-1 0,-1 1,1-1,-1 1,-1 0,0 0,0 1,1 15,-1 8,-2 0,-1 0,-2 0,-1 0,-2-1,-17 64,15-64,1 1,-2 67,7-61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36.0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1,'0'2823,"0"-2783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37.2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189 0,'0'802,"-2"-769,-1 1,-15 59,10-55,-6 66,9-52,-15 66,10-70,-6 91,12-83,-15 74,10-73,-5 75,14-100,-1 16,-1-1,-13 62,2-16,3 1,4 0,7 97,0-100,-1-51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100 0,'1'63,"0"-26,-1 0,-1 0,-2 0,-14 61,8-57,-7 60,11-58,-14 57,9-59,2 1,2 0,-1 52,9 132,1-87,-5-16,5 129,0-229,2 0,7 25,3 10,-9-24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1,'850'0,"-811"2,1 2,60 13,-53-7,56 4,78 8,-33-1,-24-16,-77-4,-1 2,66 11,54 10,-98-17,37 14,-73-14,1 0,35 2,83-9,24 2,-143 2,52 14,-55-10,0-2,35 3,180-9,28 2,-239 3,47 12,-50-10,0 0,34 1,410-4,-243-7,380 3,-571 2,-1 2,61 14,-53-8,56 3,404-9,-261-7,224 3,-441-2,0-1,0-1,36-11,-31 7,64-7,124 15,24-2,-213-3,48-12,-52 10,1 1,34-3,345 6,-212 5,-167-4,0-1,-1-1,38-11,-32 7,63-7,102 15,20-2,-187-3,48-12,-51 9,0 2,34-2,133 8,26-3,-191-1,50-14,-53 10,0 2,37-3,345 5,-212 7,-150-8,-39 3,0 1,0 0,1 1,12 0,-21 1,-1-1,1 0,0 1,-1 0,1-1,-1 1,1 0,-1 0,1 0,-1 0,0 0,1 0,-1 0,0 1,0-1,0 0,0 1,0-1,0 0,0 1,-1-1,1 1,0 0,-1-1,1 1,-1 0,1 2,2 51,-3-46,-9 798,10-765,0-22,-1 0,0 0,-2 0,-7 36,-1-26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1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11435 238,'-3484'0,"3443"-2,1-2,-57-13,48 8,-53-4,-6 10,62 3,-1-2,-81-14,64 5,-1 2,0 3,-70 2,104 2,0-1,-60-14,54 9,-56-5,-59 11,101 3,-1-2,1-2,-66-12,34 1,-1 4,-1 4,-108 6,168 0,-15-2,0-2,-61-13,52 8,-50-4,-408 10,261 5,-460-2,665 3,1 1,-57 12,48-6,-53 3,-28-11,82-3,-1 2,0 3,-51 10,36-2,0-3,0-3,-73-2,106-3,0 2,-60 14,55-8,-58 4,-60-12,-19 1,141 2,-51 14,54-11,0 0,-36 2,-409-5,244-7,-758 3,971 0,-1 0,1 2,0 0,0 1,-28 9,38-10,0 1,1 0,-1 0,1 0,0 1,0 0,0 0,1 0,-1 1,1 0,0 0,1 1,-1-1,1 1,0 0,-4 7,-108 264,69-156,39-99,1 1,1 0,1 0,2 0,-3 34,8 123,1-87,-5 39,6 111,-2-230,1 0,0-1,1 0,1 0,0 0,0 0,1-1,1 0,-1 0,2-1,0 0,18 18,-15-15,1 0,-2 1,0 0,0 1,-2 0,9 20,25 80,-30-85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40.33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1,'850'0,"-811"2,1 2,60 13,-53-7,56 4,78 8,-33-1,-24-16,-77-4,-1 2,66 11,54 10,-98-17,37 14,-73-14,1 0,35 2,83-9,24 2,-143 2,52 14,-55-10,0-2,35 3,180-9,28 2,-239 3,47 12,-50-10,0 0,34 1,410-4,-243-7,380 3,-571 2,-1 2,61 14,-53-8,56 3,404-9,-261-7,224 3,-441-2,0-1,0-1,36-11,-31 7,64-7,124 15,24-2,-213-3,48-12,-52 10,1 1,34-3,345 6,-212 5,-167-4,0-1,-1-1,38-11,-32 7,63-7,102 15,20-2,-187-3,48-12,-51 9,0 2,34-2,133 8,26-3,-191-1,50-14,-53 10,0 2,37-3,345 5,-212 7,-150-8,-39 3,0 1,0 0,1 1,12 0,-21 1,-1-1,1 0,0 1,-1 0,1-1,-1 1,1 0,-1 0,1 0,-1 0,0 0,1 0,-1 0,0 1,0-1,0 0,0 1,0-1,0 0,0 1,-1-1,1 1,0 0,-1-1,1 1,-1 0,1 2,2 51,-3-46,-9 798,10-765,0-22,-1 0,0 0,-2 0,-7 36,-1-26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 0,'2'1,"-1"-1,1 1,-1-1,1 1,0 0,-1-1,1 1,-1 0,0 0,1 0,-1 0,0 0,0 1,1-1,-1 0,0 1,0-1,0 0,-1 1,1-1,0 1,0-1,-1 1,1 0,-1-1,1 4,9 50,-9-50,6 101,-7 127,-3-97,1-106,-1 0,-1 0,-10 31,6-26,-6 62,10-58,2 1,2 0,1 0,2 0,16 70,-15-95,7 24,20 48,-18-59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1416 1,'-896'0,"859"1,0 2,0 1,0 2,1 2,0 1,0 2,1 1,-53 27,79-33,0 0,0 0,0 1,1 0,0 0,0 1,1 0,0 0,0 1,1 0,0 0,1 1,0-1,1 1,0 0,0 1,-3 13,0 10,2 0,1 0,2 0,2 40,1-33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3,'63'0,"-26"-2,1 2,-1 1,0 3,61 12,-53-5,1-2,0-3,56 2,142-10,-93-1,837 3,-958 2,0 1,-1 2,34 8,-28-5,61 7,-42-13,-24-1,0 0,-1 3,42 9,-18-3,0-1,0-3,1-3,94-5,74 5,-217-3,-1 1,1 0,-1-1,1 2,-1-1,0 0,0 1,1 0,-1 0,-1 0,1 1,0-1,0 1,-1 0,1 0,-1 0,0 0,0 1,0-1,-1 1,1 0,-1 0,0 0,0 0,0 0,-1 0,1 0,-1 1,1 6,2 12,-2 0,0 0,-2 1,-3 36,1-25,-1 4,-1-1,-2-1,-17 60,15-65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2161 0,'2'1,"-1"-1,1 1,0-1,-1 1,1 0,-1-1,1 1,-1 0,1 0,-1 0,1 0,-1 0,0 0,0 1,0-1,1 0,-1 1,0-1,-1 1,1-1,0 1,0-1,-1 1,1 0,-1-1,1 4,10 50,-11-50,9 113,-10 160,-2-105,1-142,-2-1,-1 1,-1-1,-16 45,21-70,-1 0,-1 0,1 0,-1 0,0-1,0 1,0-1,0 0,-1 0,0 0,0 0,0 0,0-1,0 0,-1 0,0 0,1-1,-1 1,0-1,0 0,-1 0,1-1,-11 2,-9 1,0-2,-1-1,-48-3,38 0,-976-5,608 9,393-3,0 1,0 1,0 0,0 0,0 1,0 0,0 1,1 1,-1 0,1 0,0 1,0 0,0 0,1 1,0 1,0-1,0 2,1-1,0 1,1 0,-12 16,-92 137,103-146,1 0,1 1,1-1,0 2,1-1,1 0,-2 22,-10 40,-2 1,-10 33,8-38,13-40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1,'2354'0,"-2345"-1,-1 1,1 1,-1 0,0 0,1 0,-1 1,0 0,0 1,9 4,-13-5,-1 0,1 1,-1 0,1 0,-1 0,0 0,0 0,0 0,-1 1,1 0,-1-1,0 1,0 0,0 0,-1 0,1 0,-1 1,0-1,1 7,0 1,-1 0,0-1,-1 1,0 0,-1 0,0-1,0 1,-2 0,1-1,-2 0,-4 14,-5 3,-2 0,-1-1,-18 25,20-32,2-1,0 2,1-1,1 2,2-1,0 1,1 1,-8 42,12-28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0,'5'2,"1"0,-1 0,1 1,-1 0,0 0,0 0,0 0,0 1,-1 0,1 0,-1 0,4 6,3 0,5 7,-1 0,0 1,-1 1,-1 0,-1 1,-1 0,17 42,-9-8,-2 0,11 61,-17-38,-4 1,-3 0,-7 106,-1-35,4 886,-1-1006,-2-1,-2 1,-9 37,5-33,-6 65,13 198,3-171,-1-84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179 1,'0'567,"-2"-526,-2 0,-13 56,7-48,-2 52,11 20,2-86,-1 1,-1-1,-2 0,-14 61,8-55,2 2,2-1,1 1,3 49,-4 39,1-98,-13 50,9-52,-6 61,14 104,-2 29,-1-206,0-1,-11 31,6-23,0 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99 0,'0'1319,"-2"-1289,-1 0,-1 0,-10 32,6-27,-6 62,11-42,1-9,-14 85,3-61,4 0,-1 74,11 144,2-106,-1-156,1 0,1-1,1 1,9 27,-13-50,8 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1,'2'0,"-1"1,1-1,0 1,-1-1,1 1,-1 0,1 0,-1 0,1 0,-1 0,0 0,0 0,1 0,-1 0,0 1,0-1,0 0,0 1,0-1,0 1,-1-1,1 1,-1-1,1 1,-1 0,1 3,9 49,-9-48,7 116,-9 152,-2-102,3 1991,1-2142,1-1,1 0,0 0,2-1,0 1,1-1,1 0,1 0,14 24,-8-16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1794 0,'0'568,"0"-555,0 0,-1 0,0 0,-1-1,-1 1,-7 22,8-31,0 1,0-1,-1 0,1 1,-1-1,0 0,0-1,0 1,-1 0,0-1,1 0,-1 0,0 0,-1 0,1-1,0 1,-1-1,1 0,-1-1,-8 3,-25 2,-1-1,0-3,1-1,-73-7,3 1,-739 4,813 4,1 0,-1 3,-49 13,28-5,40-11,-1 1,1 1,0 0,0 1,0 1,1 1,-27 17,34-19,0 0,0 0,1 1,0 0,0 0,1 0,0 1,0 0,1 0,0 0,0 0,1 1,0 0,0-1,-1 14,-3 39,3 0,7 113,1-50,-3 234,-2-338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42.5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11435 238,'-3484'0,"3443"-2,1-2,-57-13,48 8,-53-4,-6 10,62 3,-1-2,-81-14,64 5,-1 2,0 3,-70 2,104 2,0-1,-60-14,54 9,-56-5,-59 11,101 3,-1-2,1-2,-66-12,34 1,-1 4,-1 4,-108 6,168 0,-15-2,0-2,-61-13,52 8,-50-4,-408 10,261 5,-460-2,665 3,1 1,-57 12,48-6,-53 3,-28-11,82-3,-1 2,0 3,-51 10,36-2,0-3,0-3,-73-2,106-3,0 2,-60 14,55-8,-58 4,-60-12,-19 1,141 2,-51 14,54-11,0 0,-36 2,-409-5,244-7,-758 3,971 0,-1 0,1 2,0 0,0 1,-28 9,38-10,0 1,1 0,-1 0,1 0,0 1,0 0,0 0,1 0,-1 1,1 0,0 0,1 1,-1-1,1 1,0 0,-4 7,-108 264,69-156,39-99,1 1,1 0,1 0,2 0,-3 34,8 123,1-87,-5 39,6 111,-2-230,1 0,0-1,1 0,1 0,0 0,0 0,1-1,1 0,-1 0,2-1,0 0,18 18,-15-15,1 0,-2 1,0 0,0 1,-2 0,9 20,25 80,-30-85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2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50,'803'0,"-774"2,0 1,-1 1,38 11,-33-7,65 7,376-11,-243-7,-206 4,0-2,0-1,0-1,45-11,-28 5,0 1,1 2,48 0,-37 2,67-11,-49 2,140-5,76 19,-106 2,-148-3,-1 1,1 2,0 2,41 10,-58-10,0 1,-1 0,1 1,-1 1,-1 1,0 0,0 1,0 0,23 24,-18-14,0 1,21 29,-35-41,0 0,-1 0,-1 1,1-1,-1 1,-1 0,0 0,0 1,1 15,-1 8,-2 0,-1 0,-2 0,-1 0,-2-1,-17 64,15-64,1 1,-2 67,7-61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3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1,'0'2823,"0"-2783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51.0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189 0,'0'802,"-2"-769,-1 1,-15 59,10-55,-6 66,9-52,-15 66,10-70,-6 91,12-83,-15 74,10-73,-5 75,14-100,-1 16,-1-1,-13 62,2-16,3 1,4 0,7 97,0-100,-1-51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5:08.1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1,'2213'0,"-2183"2,0 1,0 1,33 10,-28-6,61 6,-44-13,-36-2,-1 1,0 1,1 0,-1 1,22 6,-33-7,0 1,0 0,0 0,0 0,0 0,-1 0,1 1,-1 0,0 0,0 0,0 0,0 0,0 0,-1 1,1 0,-1-1,0 1,0 0,0 0,-1 0,1 0,-1 0,0 1,0 4,4 27,-2 1,-2 0,-6 61,1-23,2-54,-1 0,-1 1,-1-1,0-1,-2 1,-15 33,-8 23,25-61,1 1,0-1,1 1,1 0,0 0,2 0,0 0,0 0,2 0,0 0,1 0,7 21,0-7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5:09.7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1,'7'0,"0"2,0-1,0 0,0 1,-1 1,10 3,21 7,37-2,0-3,1-3,127-8,-59 0,1691 3,-1804 2,-1 1,1 1,33 10,-29-6,63 6,-88-14,0 1,0 0,1 1,-1-1,0 2,-1-1,1 1,9 5,-15-6,1 0,0 1,-1 0,1 0,-1 0,0 0,0 0,-1 1,1-1,-1 1,1 0,-1 0,0 0,0 0,-1 0,1 0,-1 1,0-1,0 5,3 22,-1 0,-2-1,-3 45,0-48,1 0,1 1,2-1,1 0,6 30,110 321,-116-370,-1-10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5:11.6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1 191,'16'0,"39"1,0-3,98-15,-55 2,1 5,0 4,104 7,-85 0,-89-2,0-2,-1-1,39-11,-34 7,65-8,376 13,-244 6,-200-5,0-1,0-2,32-8,-27 5,61-7,378 11,-243 7,475-3,-678-1,1-2,0-2,37-9,-33 5,65-6,-84 14,1 0,-1 1,0 0,1 1,-1 1,18 4,-28-5,0 1,0-1,0 1,0 0,-1 1,1-1,0 1,-1-1,0 1,1 0,-1 0,-1 1,1-1,0 1,-1-1,1 1,-1 0,0 0,-1 0,1 0,-1 0,1 0,-1 0,1 8,2 26,-1-1,-2 1,-6 59,1-23,2-41,-3-1,-13 53,10-50,-8 65,13-62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5:14.9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0 749,'39'-2,"0"-2,61-14,-54 9,59-5,404 10,-262 7,1306-3,-1514 2,1 2,60 14,-54-8,58 3,402-9,-259-7,1775 3,-1993-1,0-2,-1-2,38-9,-32 5,63-6,168 15,32-2,-263-3,46-12,-50 10,0 1,34-3,410 5,-243 7,427-3,-629-2,0-1,-1-1,38-11,-33 7,65-7,27 14,-89 2,-1-1,1-1,0-3,53-10,-49 5,1 2,0 2,48 0,-1 0,46-17,-87 13,56-4,-54 8,53-13,29-3,11-3,-2 0,0 1,3 0,-94 16,60-16,-27 5,-8 3,-19 2,1 3,82-4,-96 14,-12 0,-1-1,0-1,1-1,28-8,-19 3,1 1,58-2,-25 3,123-35,-160 36,43-13,-45 9,51-6,51-9,6 0,-99 18,46-12,-51 9,76-7,13 14,-78 3,0-2,0-3,53-10,-101 14,29-7,0 1,1 1,52 0,-74 5,0 0,0 1,-1 0,1 1,0 0,0 1,-1 0,1 0,-1 0,0 1,0 0,-1 1,1 0,-1 0,0 1,0 0,8 9,115 161,-115-157,-2 0,1 1,-2 1,-1 0,-1 0,14 40,-13-32,72 152,-16-40,-45-92,27 71,-22-55,-16-36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44.3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 0,'2'1,"-1"-1,1 1,-1-1,1 1,0 0,-1-1,1 1,-1 0,0 0,1 0,-1 0,0 0,0 1,1-1,-1 0,0 1,0-1,0 0,-1 1,1-1,0 1,0-1,-1 1,1 0,-1-1,1 4,9 50,-9-50,6 101,-7 127,-3-97,1-106,-1 0,-1 0,-10 31,6-26,-6 62,10-58,2 1,2 0,1 0,2 0,16 70,-15-95,7 24,20 48,-18-59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45.7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1416 1,'-896'0,"859"1,0 2,0 1,0 2,1 2,0 1,0 2,1 1,-53 27,79-33,0 0,0 0,0 1,1 0,0 0,0 1,1 0,0 0,0 1,1 0,0 0,1 1,0-1,1 1,0 0,0 1,-3 13,0 10,2 0,1 0,2 0,2 40,1-33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47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3,'63'0,"-26"-2,1 2,-1 1,0 3,61 12,-53-5,1-2,0-3,56 2,142-10,-93-1,837 3,-958 2,0 1,-1 2,34 8,-28-5,61 7,-42-13,-24-1,0 0,-1 3,42 9,-18-3,0-1,0-3,1-3,94-5,74 5,-217-3,-1 1,1 0,-1-1,1 2,-1-1,0 0,0 1,1 0,-1 0,-1 0,1 1,0-1,0 1,-1 0,1 0,-1 0,0 0,0 1,0-1,-1 1,1 0,-1 0,0 0,0 0,0 0,-1 0,1 0,-1 1,1 6,2 12,-2 0,0 0,-2 1,-3 36,1-25,-1 4,-1-1,-2-1,-17 60,15-65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49.1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2161 0,'2'1,"-1"-1,1 1,0-1,-1 1,1 0,-1-1,1 1,-1 0,1 0,-1 0,1 0,-1 0,0 0,0 1,0-1,1 0,-1 1,0-1,-1 1,1-1,0 1,0-1,-1 1,1 0,-1-1,1 4,10 50,-11-50,9 113,-10 160,-2-105,1-142,-2-1,-1 1,-1-1,-16 45,21-70,-1 0,-1 0,1 0,-1 0,0-1,0 1,0-1,0 0,-1 0,0 0,0 0,0 0,0-1,0 0,-1 0,0 0,1-1,-1 1,0-1,0 0,-1 0,1-1,-11 2,-9 1,0-2,-1-1,-48-3,38 0,-976-5,608 9,393-3,0 1,0 1,0 0,0 0,0 1,0 0,0 1,1 1,-1 0,1 0,0 1,0 0,0 0,1 1,0 1,0-1,0 2,1-1,0 1,1 0,-12 16,-92 137,103-146,1 0,1 1,1-1,0 2,1-1,1 0,-2 22,-10 40,-2 1,-10 33,8-38,13-40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48:51.0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1,'2354'0,"-2345"-1,-1 1,1 1,-1 0,0 0,1 0,-1 1,0 0,0 1,9 4,-13-5,-1 0,1 1,-1 0,1 0,-1 0,0 0,0 0,0 0,-1 1,1 0,-1-1,0 1,0 0,0 0,-1 0,1 0,-1 1,0-1,1 7,0 1,-1 0,0-1,-1 1,0 0,-1 0,0-1,0 1,-2 0,1-1,-2 0,-4 14,-5 3,-2 0,-1-1,-18 25,20-32,2-1,0 2,1-1,1 2,2-1,0 1,1 1,-8 42,12-28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0T02:50:31.8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0,'5'2,"1"0,-1 0,1 1,-1 0,0 0,0 0,0 0,0 1,-1 0,1 0,-1 0,4 6,3 0,5 7,-1 0,0 1,-1 1,-1 0,-1 1,-1 0,17 42,-9-8,-2 0,11 61,-17-38,-4 1,-3 0,-7 106,-1-35,4 886,-1-1006,-2-1,-2 1,-9 37,5-33,-6 65,13 198,3-171,-1-84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5AD200-A2F4-4134-A582-19C65A33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C0044AB-B777-4384-AFA6-07647167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C0C072B-1630-41B8-A307-592B552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9234738-F334-4BE7-A173-9D3A8834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4FB8894-14C8-4681-A808-7EF4F25D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110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94C20A-70E2-4345-AC75-C2F9D8FB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2ADE203-2EFB-4C03-9861-F8F73E1D7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242CF6F-4C07-481A-B93E-AD8B9D2E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4116BA-4B44-49E1-A359-88EF4006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CB39E29-8A64-40EE-840A-CE7D1658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606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FBF1264-7224-43D8-95A8-01392A1F8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4CE01C7-AF8B-4432-8563-B41226C75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E0044A8-7CB0-4EB5-959B-C0F8B050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D7C7E1-764F-448E-8E8C-FA05DD0F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890BCAA-7874-44B9-AE2C-096C3BEA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046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045CAF-CD5A-4667-A68B-3AE168DD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95B036B-B13A-491B-8F6E-BB1CF286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BBEA38-4367-4E62-9087-25B0403E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B0FB6C-5553-465E-9A50-231FC0B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214975E-EFBA-460F-9976-9443A311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30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A1E0B51-F7FB-4EE8-8834-C4E36B74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F690E84-F55B-4082-AFDF-01CCB04D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89FAAB-B7C6-4E3C-BA2E-8F2EC7B0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53066E7-9102-4EDB-8F17-06C43CB9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05E3A2F-C5B8-46E1-8361-4FB78AA8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62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A37E15-5DE2-414A-9A16-821FFA3D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42381CC-C6AC-424B-B187-3BACD9308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CC64C41-46EE-41D1-B8F3-A7392542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86AA422-619F-4AFA-BFB6-A135DD4C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8F9FE30-F51C-46D3-9AF5-7A1D8F24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8E9AE9B-BF53-4686-B553-EF7DE64E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15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36AFD2-D337-4B14-A8A1-A3541EE9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BD41B7A-4182-4A36-9252-2FFF683C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E4847E3-78A2-4C26-898E-59D9DA11A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42E7C81-E8F0-416A-8D31-B9759FEF4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CBAE8E3-B14B-4CFB-B9B7-9CFC1C0B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8869852-02BD-4190-B911-33EB442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54A9321-8D92-4DCA-B72C-33DF5B4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B09A350-6819-4B15-AAA0-B33C9E7E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8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7FA081-3CDE-495F-820A-365A66AF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74B2029-4410-408D-92A1-B61ACE3B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6EB9FE5-2BE5-45FB-87B8-E4CE8D6C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109AC0A-B436-49EA-AE33-69F4BD1F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457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4A239D7-4A36-401E-AEBD-406F95A9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63C4E99-EF14-4723-B29B-48B5365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3C18AA3-3022-4BBF-AD8D-7360AF4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4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8138C9-C8A4-4282-8538-6B8D0B1C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E31DA3-2507-40B7-BFB4-1864B6B9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9AA1C23-C42F-4D22-8C13-F1C98AF0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00AFC2D-2FDC-437A-8DB2-D711C9CD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8129901-647E-40C8-AEFF-E2042232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D88486D-6522-43DA-B47F-D7851D28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756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6DEC84-BEF0-4156-9FEF-684C6593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CDB7F4C-32E4-456F-8F7F-9549FA807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CB3AE83-2095-457E-B482-8E7E1338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B34DE0E-8C25-4C71-A2C5-E59C764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07FCA06-61B3-4882-8BCB-FA6ED7AA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7FA1EAA-2E62-49D8-B0AA-03A5E9EA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382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A056D74-D24D-41CC-8FDD-AB51867E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1C6AC2C-DD56-4C38-AFFA-46BDCE98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04BF6A-1974-4FD8-A75F-9DA5894B9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54DF-B7A8-4930-B165-30E2B4E4C864}" type="datetimeFigureOut">
              <a:rPr lang="th-TH" smtClean="0"/>
              <a:t>10/06/64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6E6BA52-CAC3-4193-B371-F995BDFC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D414754-53E0-4483-8CA0-9229AB178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6E2D-8D2F-4FCC-BC10-447211060B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54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33.xml"/><Relationship Id="rId7" Type="http://schemas.openxmlformats.org/officeDocument/2006/relationships/image" Target="../media/image4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6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19.png"/><Relationship Id="rId40" Type="http://schemas.openxmlformats.org/officeDocument/2006/relationships/customXml" Target="../ink/ink3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10" Type="http://schemas.openxmlformats.org/officeDocument/2006/relationships/customXml" Target="../ink/ink21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8.xml"/><Relationship Id="rId9" Type="http://schemas.openxmlformats.org/officeDocument/2006/relationships/image" Target="../media/image5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14.png"/><Relationship Id="rId30" Type="http://schemas.openxmlformats.org/officeDocument/2006/relationships/customXml" Target="../ink/ink31.xml"/><Relationship Id="rId35" Type="http://schemas.openxmlformats.org/officeDocument/2006/relationships/image" Target="../media/image18.png"/><Relationship Id="rId8" Type="http://schemas.openxmlformats.org/officeDocument/2006/relationships/customXml" Target="../ink/ink20.xml"/><Relationship Id="rId3" Type="http://schemas.openxmlformats.org/officeDocument/2006/relationships/image" Target="../media/image2.png"/><Relationship Id="rId12" Type="http://schemas.openxmlformats.org/officeDocument/2006/relationships/customXml" Target="../ink/ink22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D71360-FDEE-4FE5-8CB5-4480433E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677335"/>
            <a:ext cx="11582401" cy="655637"/>
          </a:xfrm>
        </p:spPr>
        <p:txBody>
          <a:bodyPr>
            <a:noAutofit/>
          </a:bodyPr>
          <a:lstStyle/>
          <a:p>
            <a:r>
              <a:rPr lang="en-US" sz="3200" dirty="0"/>
              <a:t>1. What are the differences between a linked list and an array? </a:t>
            </a:r>
            <a:endParaRPr lang="th-TH" sz="320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ABC2376-C192-4342-AEC3-FDC77795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00" y="1790170"/>
            <a:ext cx="10617200" cy="4390495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/>
              <a:t>-array </a:t>
            </a:r>
            <a:r>
              <a:rPr lang="th-TH" sz="2800" dirty="0"/>
              <a:t>ทำหน้าที่เก็บข้อมูลได้ง่ายกว่า แต่ข้อเสียนั้นเยอะกว่า ตรงที่ต้องจองพื้นเก็บข้อมูลล่วงหน้าไว้ก่อน เพราะไม่รู้เราจะเก็บไว้กี่ตัว หรือบางทีก็จองเกินขนาดจำเป็นที่จะต้องใช้ และอีกอย่าง พอถึงการลบข้อมูลหรือแทรกข้อมูล จะต้องทำการขยับข้อมูลข้างใน</a:t>
            </a:r>
            <a:r>
              <a:rPr lang="en-US" sz="2800" dirty="0"/>
              <a:t>array</a:t>
            </a:r>
            <a:r>
              <a:rPr lang="th-TH" sz="2800" dirty="0"/>
              <a:t>ทีละตัว ซึ่งมันใช้เวลานานมาก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- linked list </a:t>
            </a:r>
            <a:r>
              <a:rPr lang="th-TH" sz="2800" dirty="0"/>
              <a:t>ยากต่อการดู แต่ง่ายต่อการจัดการ เพราะการที่ชี้ไปตัวต่อไปจะทำให้ มันจำตัวต่อไปของตัวเองได้ และพอจะแทรกหรือลบข้อมูลก็ง่ายกว่ามาก </a:t>
            </a:r>
          </a:p>
        </p:txBody>
      </p:sp>
    </p:spTree>
    <p:extLst>
      <p:ext uri="{BB962C8B-B14F-4D97-AF65-F5344CB8AC3E}">
        <p14:creationId xmlns:p14="http://schemas.microsoft.com/office/powerpoint/2010/main" val="202358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773BC7-4A99-4A3E-BCD6-9967534F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5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2. Draw a diagram/picture to present how to remove a given element from the following linked list.</a:t>
            </a:r>
            <a:endParaRPr lang="th-TH" sz="3200" dirty="0"/>
          </a:p>
        </p:txBody>
      </p:sp>
      <p:graphicFrame>
        <p:nvGraphicFramePr>
          <p:cNvPr id="6" name="ตาราง 6">
            <a:extLst>
              <a:ext uri="{FF2B5EF4-FFF2-40B4-BE49-F238E27FC236}">
                <a16:creationId xmlns:a16="http://schemas.microsoft.com/office/drawing/2014/main" id="{18C0FCA4-AB73-4851-AA6C-B5E72118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56971"/>
              </p:ext>
            </p:extLst>
          </p:nvPr>
        </p:nvGraphicFramePr>
        <p:xfrm>
          <a:off x="838200" y="1690688"/>
          <a:ext cx="27732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73">
                  <a:extLst>
                    <a:ext uri="{9D8B030D-6E8A-4147-A177-3AD203B41FA5}">
                      <a16:colId xmlns:a16="http://schemas.microsoft.com/office/drawing/2014/main" val="3459070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2645550"/>
                    </a:ext>
                  </a:extLst>
                </a:gridCol>
                <a:gridCol w="959252">
                  <a:extLst>
                    <a:ext uri="{9D8B030D-6E8A-4147-A177-3AD203B41FA5}">
                      <a16:colId xmlns:a16="http://schemas.microsoft.com/office/drawing/2014/main" val="3898132481"/>
                    </a:ext>
                  </a:extLst>
                </a:gridCol>
                <a:gridCol w="631089">
                  <a:extLst>
                    <a:ext uri="{9D8B030D-6E8A-4147-A177-3AD203B41FA5}">
                      <a16:colId xmlns:a16="http://schemas.microsoft.com/office/drawing/2014/main" val="1498489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4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8418"/>
                  </a:ext>
                </a:extLst>
              </a:tr>
            </a:tbl>
          </a:graphicData>
        </a:graphic>
      </p:graphicFrame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6BD2EBD9-8C51-4F4C-A8E3-E7C53D50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32290"/>
              </p:ext>
            </p:extLst>
          </p:nvPr>
        </p:nvGraphicFramePr>
        <p:xfrm>
          <a:off x="4546600" y="1690688"/>
          <a:ext cx="27732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73">
                  <a:extLst>
                    <a:ext uri="{9D8B030D-6E8A-4147-A177-3AD203B41FA5}">
                      <a16:colId xmlns:a16="http://schemas.microsoft.com/office/drawing/2014/main" val="3459070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2645550"/>
                    </a:ext>
                  </a:extLst>
                </a:gridCol>
                <a:gridCol w="959252">
                  <a:extLst>
                    <a:ext uri="{9D8B030D-6E8A-4147-A177-3AD203B41FA5}">
                      <a16:colId xmlns:a16="http://schemas.microsoft.com/office/drawing/2014/main" val="3898132481"/>
                    </a:ext>
                  </a:extLst>
                </a:gridCol>
                <a:gridCol w="631089">
                  <a:extLst>
                    <a:ext uri="{9D8B030D-6E8A-4147-A177-3AD203B41FA5}">
                      <a16:colId xmlns:a16="http://schemas.microsoft.com/office/drawing/2014/main" val="1498489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4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8418"/>
                  </a:ext>
                </a:extLst>
              </a:tr>
            </a:tbl>
          </a:graphicData>
        </a:graphic>
      </p:graphicFrame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CE72A60D-24FA-4A33-8C59-1AF51BDA25FA}"/>
              </a:ext>
            </a:extLst>
          </p:cNvPr>
          <p:cNvCxnSpPr>
            <a:cxnSpLocks/>
          </p:cNvCxnSpPr>
          <p:nvPr/>
        </p:nvCxnSpPr>
        <p:spPr>
          <a:xfrm>
            <a:off x="1862667" y="1949768"/>
            <a:ext cx="8805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1442576F-D8A0-415E-8BCF-967BD12E0E0B}"/>
              </a:ext>
            </a:extLst>
          </p:cNvPr>
          <p:cNvCxnSpPr>
            <a:cxnSpLocks/>
          </p:cNvCxnSpPr>
          <p:nvPr/>
        </p:nvCxnSpPr>
        <p:spPr>
          <a:xfrm>
            <a:off x="3611474" y="1949768"/>
            <a:ext cx="8805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AADAFAD-1183-4CF6-9D4E-08AC18BFCE1C}"/>
              </a:ext>
            </a:extLst>
          </p:cNvPr>
          <p:cNvSpPr txBox="1"/>
          <p:nvPr/>
        </p:nvSpPr>
        <p:spPr>
          <a:xfrm>
            <a:off x="270933" y="2736341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th-TH" dirty="0"/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FF1E424A-574C-4BEA-830F-9CA9ECFCB03D}"/>
              </a:ext>
            </a:extLst>
          </p:cNvPr>
          <p:cNvCxnSpPr>
            <a:cxnSpLocks/>
          </p:cNvCxnSpPr>
          <p:nvPr/>
        </p:nvCxnSpPr>
        <p:spPr>
          <a:xfrm flipV="1">
            <a:off x="838199" y="2208848"/>
            <a:ext cx="313268" cy="5274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431D58AD-B3FE-4D79-B2B7-599D869477F3}"/>
              </a:ext>
            </a:extLst>
          </p:cNvPr>
          <p:cNvCxnSpPr>
            <a:cxnSpLocks/>
          </p:cNvCxnSpPr>
          <p:nvPr/>
        </p:nvCxnSpPr>
        <p:spPr>
          <a:xfrm>
            <a:off x="5560702" y="1949768"/>
            <a:ext cx="8805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ตาราง 6">
            <a:extLst>
              <a:ext uri="{FF2B5EF4-FFF2-40B4-BE49-F238E27FC236}">
                <a16:creationId xmlns:a16="http://schemas.microsoft.com/office/drawing/2014/main" id="{27963831-A04B-4F49-A02B-C1B865DA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6413"/>
              </p:ext>
            </p:extLst>
          </p:nvPr>
        </p:nvGraphicFramePr>
        <p:xfrm>
          <a:off x="838200" y="3538220"/>
          <a:ext cx="27732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73">
                  <a:extLst>
                    <a:ext uri="{9D8B030D-6E8A-4147-A177-3AD203B41FA5}">
                      <a16:colId xmlns:a16="http://schemas.microsoft.com/office/drawing/2014/main" val="3459070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2645550"/>
                    </a:ext>
                  </a:extLst>
                </a:gridCol>
                <a:gridCol w="959252">
                  <a:extLst>
                    <a:ext uri="{9D8B030D-6E8A-4147-A177-3AD203B41FA5}">
                      <a16:colId xmlns:a16="http://schemas.microsoft.com/office/drawing/2014/main" val="3898132481"/>
                    </a:ext>
                  </a:extLst>
                </a:gridCol>
                <a:gridCol w="631089">
                  <a:extLst>
                    <a:ext uri="{9D8B030D-6E8A-4147-A177-3AD203B41FA5}">
                      <a16:colId xmlns:a16="http://schemas.microsoft.com/office/drawing/2014/main" val="1498489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4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8418"/>
                  </a:ext>
                </a:extLst>
              </a:tr>
            </a:tbl>
          </a:graphicData>
        </a:graphic>
      </p:graphicFrame>
      <p:graphicFrame>
        <p:nvGraphicFramePr>
          <p:cNvPr id="18" name="ตาราง 17">
            <a:extLst>
              <a:ext uri="{FF2B5EF4-FFF2-40B4-BE49-F238E27FC236}">
                <a16:creationId xmlns:a16="http://schemas.microsoft.com/office/drawing/2014/main" id="{FEE6A629-C0E4-412B-B414-42F9F9D0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80406"/>
              </p:ext>
            </p:extLst>
          </p:nvPr>
        </p:nvGraphicFramePr>
        <p:xfrm>
          <a:off x="4546600" y="3538220"/>
          <a:ext cx="27732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373">
                  <a:extLst>
                    <a:ext uri="{9D8B030D-6E8A-4147-A177-3AD203B41FA5}">
                      <a16:colId xmlns:a16="http://schemas.microsoft.com/office/drawing/2014/main" val="3459070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2645550"/>
                    </a:ext>
                  </a:extLst>
                </a:gridCol>
                <a:gridCol w="959252">
                  <a:extLst>
                    <a:ext uri="{9D8B030D-6E8A-4147-A177-3AD203B41FA5}">
                      <a16:colId xmlns:a16="http://schemas.microsoft.com/office/drawing/2014/main" val="3898132481"/>
                    </a:ext>
                  </a:extLst>
                </a:gridCol>
                <a:gridCol w="631089">
                  <a:extLst>
                    <a:ext uri="{9D8B030D-6E8A-4147-A177-3AD203B41FA5}">
                      <a16:colId xmlns:a16="http://schemas.microsoft.com/office/drawing/2014/main" val="1498489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4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48418"/>
                  </a:ext>
                </a:extLst>
              </a:tr>
            </a:tbl>
          </a:graphicData>
        </a:graphic>
      </p:graphicFrame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A48AB907-210C-4E3A-A973-B5C40C720D48}"/>
              </a:ext>
            </a:extLst>
          </p:cNvPr>
          <p:cNvCxnSpPr>
            <a:cxnSpLocks/>
          </p:cNvCxnSpPr>
          <p:nvPr/>
        </p:nvCxnSpPr>
        <p:spPr>
          <a:xfrm flipV="1">
            <a:off x="4320777" y="4077420"/>
            <a:ext cx="592666" cy="5253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9FC7F0F-5587-4EB2-81F6-59179CBCC647}"/>
              </a:ext>
            </a:extLst>
          </p:cNvPr>
          <p:cNvCxnSpPr>
            <a:cxnSpLocks/>
          </p:cNvCxnSpPr>
          <p:nvPr/>
        </p:nvCxnSpPr>
        <p:spPr>
          <a:xfrm flipV="1">
            <a:off x="3611474" y="3259561"/>
            <a:ext cx="440266" cy="5377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5BFDA78C-D9AA-4684-895D-EAA0B93A4D50}"/>
              </a:ext>
            </a:extLst>
          </p:cNvPr>
          <p:cNvSpPr txBox="1"/>
          <p:nvPr/>
        </p:nvSpPr>
        <p:spPr>
          <a:xfrm>
            <a:off x="270933" y="4583873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th-TH" dirty="0"/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0ED6214B-BEF4-417D-8503-52767F8FE9DB}"/>
              </a:ext>
            </a:extLst>
          </p:cNvPr>
          <p:cNvCxnSpPr>
            <a:cxnSpLocks/>
          </p:cNvCxnSpPr>
          <p:nvPr/>
        </p:nvCxnSpPr>
        <p:spPr>
          <a:xfrm flipV="1">
            <a:off x="838199" y="4056380"/>
            <a:ext cx="313268" cy="5274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1B9F1438-1296-4398-A826-2B73F67E33E7}"/>
              </a:ext>
            </a:extLst>
          </p:cNvPr>
          <p:cNvCxnSpPr>
            <a:cxnSpLocks/>
          </p:cNvCxnSpPr>
          <p:nvPr/>
        </p:nvCxnSpPr>
        <p:spPr>
          <a:xfrm>
            <a:off x="5560702" y="3797300"/>
            <a:ext cx="8805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ตาราง 25">
            <a:extLst>
              <a:ext uri="{FF2B5EF4-FFF2-40B4-BE49-F238E27FC236}">
                <a16:creationId xmlns:a16="http://schemas.microsoft.com/office/drawing/2014/main" id="{E12C5F4A-C5B7-477B-846E-EB4F8E370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94220"/>
              </p:ext>
            </p:extLst>
          </p:nvPr>
        </p:nvGraphicFramePr>
        <p:xfrm>
          <a:off x="3831607" y="2736341"/>
          <a:ext cx="93512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26">
                  <a:extLst>
                    <a:ext uri="{9D8B030D-6E8A-4147-A177-3AD203B41FA5}">
                      <a16:colId xmlns:a16="http://schemas.microsoft.com/office/drawing/2014/main" val="2946001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468650"/>
                  </a:ext>
                </a:extLst>
              </a:tr>
            </a:tbl>
          </a:graphicData>
        </a:graphic>
      </p:graphicFrame>
      <p:cxnSp>
        <p:nvCxnSpPr>
          <p:cNvPr id="28" name="ตัวเชื่อมต่อตรง 27">
            <a:extLst>
              <a:ext uri="{FF2B5EF4-FFF2-40B4-BE49-F238E27FC236}">
                <a16:creationId xmlns:a16="http://schemas.microsoft.com/office/drawing/2014/main" id="{72774CEE-D6D5-41BD-9136-A324F4D270B0}"/>
              </a:ext>
            </a:extLst>
          </p:cNvPr>
          <p:cNvCxnSpPr>
            <a:cxnSpLocks/>
          </p:cNvCxnSpPr>
          <p:nvPr/>
        </p:nvCxnSpPr>
        <p:spPr>
          <a:xfrm>
            <a:off x="1718733" y="4056380"/>
            <a:ext cx="0" cy="5274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794F5007-24D1-4B9D-A570-DCC413BF9CE4}"/>
              </a:ext>
            </a:extLst>
          </p:cNvPr>
          <p:cNvCxnSpPr>
            <a:cxnSpLocks/>
          </p:cNvCxnSpPr>
          <p:nvPr/>
        </p:nvCxnSpPr>
        <p:spPr>
          <a:xfrm>
            <a:off x="1718733" y="4564293"/>
            <a:ext cx="2602044" cy="38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6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9E1AA4-96A4-4545-A293-14C224A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3. For the following tree, what will be the output when we travel the tree by Depth First Search (DFS) – </a:t>
            </a:r>
            <a:r>
              <a:rPr lang="en-US" sz="2400" dirty="0" err="1"/>
              <a:t>inorder</a:t>
            </a:r>
            <a:r>
              <a:rPr lang="en-US" sz="2400" dirty="0"/>
              <a:t>.</a:t>
            </a:r>
            <a:endParaRPr lang="th-TH" sz="24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BE9A09-11F1-4154-B332-9750B321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2,7,5,6,11,2,4,9,5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608013A-CAAF-44FE-8352-89FD49F6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39" y="1490477"/>
            <a:ext cx="6026928" cy="450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1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568504-95F8-4EB2-B19D-3974F143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4.Write two examples of real dataset that suitable to be stored in tree. </a:t>
            </a:r>
            <a:endParaRPr lang="th-TH" sz="28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E2A393C2-8980-4416-A096-2704649546DC}"/>
              </a:ext>
            </a:extLst>
          </p:cNvPr>
          <p:cNvSpPr/>
          <p:nvPr/>
        </p:nvSpPr>
        <p:spPr>
          <a:xfrm>
            <a:off x="4673599" y="1263453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สัตว์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5EEBCDA-D2F0-4AB1-BA15-8361F300DEEF}"/>
              </a:ext>
            </a:extLst>
          </p:cNvPr>
          <p:cNvSpPr/>
          <p:nvPr/>
        </p:nvSpPr>
        <p:spPr>
          <a:xfrm>
            <a:off x="616693" y="2541324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สัตว์น้ำ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314B5DAF-FC7D-4E97-9B01-9F8E29A6D2E7}"/>
              </a:ext>
            </a:extLst>
          </p:cNvPr>
          <p:cNvSpPr/>
          <p:nvPr/>
        </p:nvSpPr>
        <p:spPr>
          <a:xfrm>
            <a:off x="4673599" y="2541324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สัตว์บก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737B5A10-ECFA-4F37-AD9A-4F4FAC176ED0}"/>
              </a:ext>
            </a:extLst>
          </p:cNvPr>
          <p:cNvSpPr/>
          <p:nvPr/>
        </p:nvSpPr>
        <p:spPr>
          <a:xfrm>
            <a:off x="8331201" y="2541324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สัตว์ปีก</a:t>
            </a: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9A7AFCED-3FF9-41F3-95F3-D772ABDB062E}"/>
              </a:ext>
            </a:extLst>
          </p:cNvPr>
          <p:cNvSpPr/>
          <p:nvPr/>
        </p:nvSpPr>
        <p:spPr>
          <a:xfrm>
            <a:off x="101598" y="3762642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ปลา</a:t>
            </a: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76B2FE69-3991-4532-B6CB-857C0278A21C}"/>
              </a:ext>
            </a:extLst>
          </p:cNvPr>
          <p:cNvSpPr/>
          <p:nvPr/>
        </p:nvSpPr>
        <p:spPr>
          <a:xfrm>
            <a:off x="1794933" y="3762642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จระเข้</a:t>
            </a: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2B1DC122-5526-4561-894A-562267254D5C}"/>
              </a:ext>
            </a:extLst>
          </p:cNvPr>
          <p:cNvSpPr/>
          <p:nvPr/>
        </p:nvSpPr>
        <p:spPr>
          <a:xfrm>
            <a:off x="3891346" y="3737970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แมว</a:t>
            </a: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646CE933-E4A2-4679-8987-DC66FF56552E}"/>
              </a:ext>
            </a:extLst>
          </p:cNvPr>
          <p:cNvSpPr/>
          <p:nvPr/>
        </p:nvSpPr>
        <p:spPr>
          <a:xfrm>
            <a:off x="5634476" y="3762642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หมา</a:t>
            </a:r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2657BEC0-F7F9-4243-99D5-D13F66A2419F}"/>
              </a:ext>
            </a:extLst>
          </p:cNvPr>
          <p:cNvSpPr/>
          <p:nvPr/>
        </p:nvSpPr>
        <p:spPr>
          <a:xfrm>
            <a:off x="7798350" y="3762642"/>
            <a:ext cx="1154175" cy="28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นก</a:t>
            </a:r>
          </a:p>
        </p:txBody>
      </p:sp>
      <p:grpSp>
        <p:nvGrpSpPr>
          <p:cNvPr id="24" name="กลุ่ม 23">
            <a:extLst>
              <a:ext uri="{FF2B5EF4-FFF2-40B4-BE49-F238E27FC236}">
                <a16:creationId xmlns:a16="http://schemas.microsoft.com/office/drawing/2014/main" id="{9EC3F443-69D6-49DE-94D2-5041D56620C2}"/>
              </a:ext>
            </a:extLst>
          </p:cNvPr>
          <p:cNvGrpSpPr/>
          <p:nvPr/>
        </p:nvGrpSpPr>
        <p:grpSpPr>
          <a:xfrm>
            <a:off x="1149307" y="1845600"/>
            <a:ext cx="7981200" cy="849960"/>
            <a:chOff x="1149307" y="1845600"/>
            <a:chExt cx="7981200" cy="84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155BE6-5E5B-4CE9-9503-3F8931955D55}"/>
                    </a:ext>
                  </a:extLst>
                </p14:cNvPr>
                <p14:cNvContentPartPr/>
                <p14:nvPr/>
              </p14:nvContentPartPr>
              <p14:xfrm>
                <a:off x="5314867" y="1845600"/>
                <a:ext cx="36720" cy="62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155BE6-5E5B-4CE9-9503-3F8931955D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9227" y="1809600"/>
                  <a:ext cx="1083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EEB908-CCA0-43C9-86E8-1E59396FD873}"/>
                    </a:ext>
                  </a:extLst>
                </p14:cNvPr>
                <p14:cNvContentPartPr/>
                <p14:nvPr/>
              </p14:nvContentPartPr>
              <p14:xfrm>
                <a:off x="5367427" y="2132880"/>
                <a:ext cx="3763080" cy="43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EEB908-CCA0-43C9-86E8-1E59396FD8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1427" y="2097240"/>
                  <a:ext cx="38347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434DB8-091A-4767-96FA-2E072D0EA54D}"/>
                    </a:ext>
                  </a:extLst>
                </p14:cNvPr>
                <p14:cNvContentPartPr/>
                <p14:nvPr/>
              </p14:nvContentPartPr>
              <p14:xfrm>
                <a:off x="1149307" y="1996800"/>
                <a:ext cx="4116600" cy="69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434DB8-091A-4767-96FA-2E072D0EA5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307" y="1961160"/>
                  <a:ext cx="4188240" cy="77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90A93E03-4A98-4CE2-9DA2-A4FF47F6F71D}"/>
              </a:ext>
            </a:extLst>
          </p:cNvPr>
          <p:cNvGrpSpPr/>
          <p:nvPr/>
        </p:nvGrpSpPr>
        <p:grpSpPr>
          <a:xfrm>
            <a:off x="725947" y="3098040"/>
            <a:ext cx="1750320" cy="645840"/>
            <a:chOff x="725947" y="3098040"/>
            <a:chExt cx="1750320" cy="6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5B6DAE-27C7-4294-A118-3F36A5C0C0F7}"/>
                    </a:ext>
                  </a:extLst>
                </p14:cNvPr>
                <p14:cNvContentPartPr/>
                <p14:nvPr/>
              </p14:nvContentPartPr>
              <p14:xfrm>
                <a:off x="1250827" y="3098040"/>
                <a:ext cx="29880" cy="47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5B6DAE-27C7-4294-A118-3F36A5C0C0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5187" y="3062040"/>
                  <a:ext cx="101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47A3D-BDAD-4FD8-8501-72E8869D228D}"/>
                    </a:ext>
                  </a:extLst>
                </p14:cNvPr>
                <p14:cNvContentPartPr/>
                <p14:nvPr/>
              </p14:nvContentPartPr>
              <p14:xfrm>
                <a:off x="725947" y="3555600"/>
                <a:ext cx="509760" cy="183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47A3D-BDAD-4FD8-8501-72E8869D22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0307" y="3519960"/>
                  <a:ext cx="581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3D76C5-F58B-4DAA-BFB8-12AE0D6A5A96}"/>
                    </a:ext>
                  </a:extLst>
                </p14:cNvPr>
                <p14:cNvContentPartPr/>
                <p14:nvPr/>
              </p14:nvContentPartPr>
              <p14:xfrm>
                <a:off x="1353787" y="3503400"/>
                <a:ext cx="1122480" cy="24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3D76C5-F58B-4DAA-BFB8-12AE0D6A5A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8147" y="3467760"/>
                  <a:ext cx="119412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กลุ่ม 30">
            <a:extLst>
              <a:ext uri="{FF2B5EF4-FFF2-40B4-BE49-F238E27FC236}">
                <a16:creationId xmlns:a16="http://schemas.microsoft.com/office/drawing/2014/main" id="{9CDE5922-0A2D-48F4-92DC-45479F651868}"/>
              </a:ext>
            </a:extLst>
          </p:cNvPr>
          <p:cNvGrpSpPr/>
          <p:nvPr/>
        </p:nvGrpSpPr>
        <p:grpSpPr>
          <a:xfrm>
            <a:off x="4555627" y="3098040"/>
            <a:ext cx="1695600" cy="626400"/>
            <a:chOff x="4555627" y="3098040"/>
            <a:chExt cx="169560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ABA7AE-B660-43B6-A7D3-6C0E65AD97BA}"/>
                    </a:ext>
                  </a:extLst>
                </p14:cNvPr>
                <p14:cNvContentPartPr/>
                <p14:nvPr/>
              </p14:nvContentPartPr>
              <p14:xfrm>
                <a:off x="4555627" y="3098040"/>
                <a:ext cx="796680" cy="626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ABA7AE-B660-43B6-A7D3-6C0E65AD97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9627" y="3062040"/>
                  <a:ext cx="86832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39A75A-D832-4874-BF79-A367404B7E3A}"/>
                    </a:ext>
                  </a:extLst>
                </p14:cNvPr>
                <p14:cNvContentPartPr/>
                <p14:nvPr/>
              </p14:nvContentPartPr>
              <p14:xfrm>
                <a:off x="5350867" y="3419880"/>
                <a:ext cx="900360" cy="23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39A75A-D832-4874-BF79-A367404B7E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4867" y="3383880"/>
                  <a:ext cx="972000" cy="30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สี่เหลี่ยมผืนผ้า 31">
            <a:extLst>
              <a:ext uri="{FF2B5EF4-FFF2-40B4-BE49-F238E27FC236}">
                <a16:creationId xmlns:a16="http://schemas.microsoft.com/office/drawing/2014/main" id="{7AB83D71-555D-4D43-B2AF-4F921C431D12}"/>
              </a:ext>
            </a:extLst>
          </p:cNvPr>
          <p:cNvSpPr/>
          <p:nvPr/>
        </p:nvSpPr>
        <p:spPr>
          <a:xfrm>
            <a:off x="9684038" y="3724440"/>
            <a:ext cx="1154175" cy="28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ไก่</a:t>
            </a:r>
          </a:p>
        </p:txBody>
      </p:sp>
      <p:sp>
        <p:nvSpPr>
          <p:cNvPr id="36" name="สี่เหลี่ยมผืนผ้า 35">
            <a:extLst>
              <a:ext uri="{FF2B5EF4-FFF2-40B4-BE49-F238E27FC236}">
                <a16:creationId xmlns:a16="http://schemas.microsoft.com/office/drawing/2014/main" id="{51804322-527D-4B03-9AF9-4C52BBCAD26E}"/>
              </a:ext>
            </a:extLst>
          </p:cNvPr>
          <p:cNvSpPr/>
          <p:nvPr/>
        </p:nvSpPr>
        <p:spPr>
          <a:xfrm>
            <a:off x="101598" y="5066508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สายพันธุ์</a:t>
            </a:r>
          </a:p>
        </p:txBody>
      </p:sp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D30462BF-9E5E-4FA5-A39B-044023603CEF}"/>
              </a:ext>
            </a:extLst>
          </p:cNvPr>
          <p:cNvSpPr/>
          <p:nvPr/>
        </p:nvSpPr>
        <p:spPr>
          <a:xfrm>
            <a:off x="1794200" y="5066508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สายพันธุ์</a:t>
            </a:r>
          </a:p>
        </p:txBody>
      </p:sp>
      <p:sp>
        <p:nvSpPr>
          <p:cNvPr id="39" name="สี่เหลี่ยมผืนผ้า 38">
            <a:extLst>
              <a:ext uri="{FF2B5EF4-FFF2-40B4-BE49-F238E27FC236}">
                <a16:creationId xmlns:a16="http://schemas.microsoft.com/office/drawing/2014/main" id="{378CF18E-4F07-441C-B639-1807C7CE5A52}"/>
              </a:ext>
            </a:extLst>
          </p:cNvPr>
          <p:cNvSpPr/>
          <p:nvPr/>
        </p:nvSpPr>
        <p:spPr>
          <a:xfrm>
            <a:off x="3887898" y="5094174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สายพันธุ์</a:t>
            </a:r>
          </a:p>
        </p:txBody>
      </p: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A39A1ECB-764E-44D5-B1F6-5C85AB3501CF}"/>
              </a:ext>
            </a:extLst>
          </p:cNvPr>
          <p:cNvSpPr/>
          <p:nvPr/>
        </p:nvSpPr>
        <p:spPr>
          <a:xfrm>
            <a:off x="5634476" y="5100409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สายพันธุ์</a:t>
            </a:r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68B49ABF-6FB0-4B87-9B71-C1E569EC2451}"/>
              </a:ext>
            </a:extLst>
          </p:cNvPr>
          <p:cNvSpPr/>
          <p:nvPr/>
        </p:nvSpPr>
        <p:spPr>
          <a:xfrm>
            <a:off x="7842402" y="4943512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สายพันธุ์</a:t>
            </a:r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85A0FC8C-6EE2-4046-B7DF-771275F6BB85}"/>
              </a:ext>
            </a:extLst>
          </p:cNvPr>
          <p:cNvSpPr/>
          <p:nvPr/>
        </p:nvSpPr>
        <p:spPr>
          <a:xfrm>
            <a:off x="9864765" y="4943512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สายพันธุ์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2F5286F-607C-4C94-829E-1F8D6F182127}"/>
                  </a:ext>
                </a:extLst>
              </p14:cNvPr>
              <p14:cNvContentPartPr/>
              <p14:nvPr/>
            </p14:nvContentPartPr>
            <p14:xfrm>
              <a:off x="490507" y="4080480"/>
              <a:ext cx="104760" cy="1014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2F5286F-607C-4C94-829E-1F8D6F1821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867" y="4044480"/>
                <a:ext cx="17640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88A702A-40C9-4C9D-A389-604065C8D40A}"/>
                  </a:ext>
                </a:extLst>
              </p14:cNvPr>
              <p14:cNvContentPartPr/>
              <p14:nvPr/>
            </p14:nvContentPartPr>
            <p14:xfrm>
              <a:off x="2424427" y="4148160"/>
              <a:ext cx="64440" cy="88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88A702A-40C9-4C9D-A389-604065C8D4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8787" y="4112520"/>
                <a:ext cx="1360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4E9A63E-5189-498E-944D-31F96EA4F45F}"/>
                  </a:ext>
                </a:extLst>
              </p14:cNvPr>
              <p14:cNvContentPartPr/>
              <p14:nvPr/>
            </p14:nvContentPartPr>
            <p14:xfrm>
              <a:off x="4485067" y="4097760"/>
              <a:ext cx="35640" cy="1000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4E9A63E-5189-498E-944D-31F96EA4F4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49427" y="4061760"/>
                <a:ext cx="10728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B3143C-A944-4B57-A9BF-575F54647BAC}"/>
                  </a:ext>
                </a:extLst>
              </p14:cNvPr>
              <p14:cNvContentPartPr/>
              <p14:nvPr/>
            </p14:nvContentPartPr>
            <p14:xfrm>
              <a:off x="6349867" y="4130880"/>
              <a:ext cx="44280" cy="1106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B3143C-A944-4B57-A9BF-575F54647B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3867" y="4095240"/>
                <a:ext cx="115920" cy="11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กลุ่ม 48">
            <a:extLst>
              <a:ext uri="{FF2B5EF4-FFF2-40B4-BE49-F238E27FC236}">
                <a16:creationId xmlns:a16="http://schemas.microsoft.com/office/drawing/2014/main" id="{E3DA20B4-D1E2-4DC5-A6A1-49C5CF39CD8B}"/>
              </a:ext>
            </a:extLst>
          </p:cNvPr>
          <p:cNvGrpSpPr/>
          <p:nvPr/>
        </p:nvGrpSpPr>
        <p:grpSpPr>
          <a:xfrm>
            <a:off x="8432467" y="3081480"/>
            <a:ext cx="2082960" cy="1945800"/>
            <a:chOff x="8432467" y="3081480"/>
            <a:chExt cx="2082960" cy="19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BEB337-7061-47B9-853C-FC30A6B974DC}"/>
                    </a:ext>
                  </a:extLst>
                </p14:cNvPr>
                <p14:cNvContentPartPr/>
                <p14:nvPr/>
              </p14:nvContentPartPr>
              <p14:xfrm>
                <a:off x="8497627" y="3081480"/>
                <a:ext cx="646200" cy="64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BEB337-7061-47B9-853C-FC30A6B974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1627" y="3045480"/>
                  <a:ext cx="7178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456760-5990-41A2-83F2-892EDC994AD4}"/>
                    </a:ext>
                  </a:extLst>
                </p14:cNvPr>
                <p14:cNvContentPartPr/>
                <p14:nvPr/>
              </p14:nvContentPartPr>
              <p14:xfrm>
                <a:off x="9109267" y="3334200"/>
                <a:ext cx="1306080" cy="30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456760-5990-41A2-83F2-892EDC994A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73627" y="3298200"/>
                  <a:ext cx="1377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E3994F-9834-4989-B47D-A3EDAC6B6A31}"/>
                    </a:ext>
                  </a:extLst>
                </p14:cNvPr>
                <p14:cNvContentPartPr/>
                <p14:nvPr/>
              </p14:nvContentPartPr>
              <p14:xfrm>
                <a:off x="8432467" y="3995880"/>
                <a:ext cx="360" cy="1031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E3994F-9834-4989-B47D-A3EDAC6B6A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6467" y="3960240"/>
                  <a:ext cx="720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02823C-9263-4176-8B9E-D38C7A9CAB25}"/>
                    </a:ext>
                  </a:extLst>
                </p14:cNvPr>
                <p14:cNvContentPartPr/>
                <p14:nvPr/>
              </p14:nvContentPartPr>
              <p14:xfrm>
                <a:off x="10447027" y="4063920"/>
                <a:ext cx="68400" cy="963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02823C-9263-4176-8B9E-D38C7A9CAB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11027" y="4027920"/>
                  <a:ext cx="140040" cy="10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418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43E17FA4-4362-4913-9B40-2190F6313F58}"/>
              </a:ext>
            </a:extLst>
          </p:cNvPr>
          <p:cNvSpPr/>
          <p:nvPr/>
        </p:nvSpPr>
        <p:spPr>
          <a:xfrm>
            <a:off x="5096565" y="1003564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มนุษย์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FF4AD84-4711-43F2-9EB3-4CCD5A941646}"/>
              </a:ext>
            </a:extLst>
          </p:cNvPr>
          <p:cNvSpPr/>
          <p:nvPr/>
        </p:nvSpPr>
        <p:spPr>
          <a:xfrm>
            <a:off x="1039659" y="2281435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ไทย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338EF824-C764-485D-89CE-29FB2B0B7EF2}"/>
              </a:ext>
            </a:extLst>
          </p:cNvPr>
          <p:cNvSpPr/>
          <p:nvPr/>
        </p:nvSpPr>
        <p:spPr>
          <a:xfrm>
            <a:off x="5096565" y="2281435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จีน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F888FD7-66D8-4543-8CA1-D2FA9E2A706C}"/>
              </a:ext>
            </a:extLst>
          </p:cNvPr>
          <p:cNvSpPr/>
          <p:nvPr/>
        </p:nvSpPr>
        <p:spPr>
          <a:xfrm>
            <a:off x="8754167" y="2281435"/>
            <a:ext cx="1422400" cy="52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รัสเซีย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3876A1B-36D1-4BFD-91EF-BEC0E011CAAF}"/>
              </a:ext>
            </a:extLst>
          </p:cNvPr>
          <p:cNvSpPr/>
          <p:nvPr/>
        </p:nvSpPr>
        <p:spPr>
          <a:xfrm>
            <a:off x="524564" y="3502753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สีผม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0A61A96D-4992-46A0-88D7-15F78BD71A42}"/>
              </a:ext>
            </a:extLst>
          </p:cNvPr>
          <p:cNvSpPr/>
          <p:nvPr/>
        </p:nvSpPr>
        <p:spPr>
          <a:xfrm>
            <a:off x="2217899" y="3502753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สีตา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EC280C5D-AE5B-43F1-A258-44D6FEB192F7}"/>
              </a:ext>
            </a:extLst>
          </p:cNvPr>
          <p:cNvSpPr/>
          <p:nvPr/>
        </p:nvSpPr>
        <p:spPr>
          <a:xfrm>
            <a:off x="4314312" y="3478081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สีผม</a:t>
            </a: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A2B8F7BA-7189-4284-85E7-29D049AE64A9}"/>
              </a:ext>
            </a:extLst>
          </p:cNvPr>
          <p:cNvSpPr/>
          <p:nvPr/>
        </p:nvSpPr>
        <p:spPr>
          <a:xfrm>
            <a:off x="6057442" y="3502753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สีตา</a:t>
            </a: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8101586A-016E-4C36-A29C-6026BF94672F}"/>
              </a:ext>
            </a:extLst>
          </p:cNvPr>
          <p:cNvSpPr/>
          <p:nvPr/>
        </p:nvSpPr>
        <p:spPr>
          <a:xfrm>
            <a:off x="8221316" y="3502753"/>
            <a:ext cx="1154175" cy="28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สีผม</a:t>
            </a:r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FD846421-0728-43A4-8095-597F8B72DDE1}"/>
              </a:ext>
            </a:extLst>
          </p:cNvPr>
          <p:cNvGrpSpPr/>
          <p:nvPr/>
        </p:nvGrpSpPr>
        <p:grpSpPr>
          <a:xfrm>
            <a:off x="1572273" y="1585711"/>
            <a:ext cx="7981200" cy="849960"/>
            <a:chOff x="1149307" y="1845600"/>
            <a:chExt cx="7981200" cy="84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DEB898-469E-4C76-842D-AEB743D4F786}"/>
                    </a:ext>
                  </a:extLst>
                </p14:cNvPr>
                <p14:cNvContentPartPr/>
                <p14:nvPr/>
              </p14:nvContentPartPr>
              <p14:xfrm>
                <a:off x="5314867" y="1845600"/>
                <a:ext cx="36720" cy="62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DEB898-469E-4C76-842D-AEB743D4F7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79227" y="1809600"/>
                  <a:ext cx="1083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680EA3-195F-4E59-AD51-E76FEC63574A}"/>
                    </a:ext>
                  </a:extLst>
                </p14:cNvPr>
                <p14:cNvContentPartPr/>
                <p14:nvPr/>
              </p14:nvContentPartPr>
              <p14:xfrm>
                <a:off x="5367427" y="2132880"/>
                <a:ext cx="3763080" cy="43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680EA3-195F-4E59-AD51-E76FEC6357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1427" y="2097240"/>
                  <a:ext cx="38347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276AD3-AC12-48A7-A8FF-AB9E2780C828}"/>
                    </a:ext>
                  </a:extLst>
                </p14:cNvPr>
                <p14:cNvContentPartPr/>
                <p14:nvPr/>
              </p14:nvContentPartPr>
              <p14:xfrm>
                <a:off x="1149307" y="1996800"/>
                <a:ext cx="4116600" cy="69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276AD3-AC12-48A7-A8FF-AB9E2780C8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307" y="1961160"/>
                  <a:ext cx="4188240" cy="77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AE5EC2DC-4482-434D-8A72-0B584FC8D863}"/>
              </a:ext>
            </a:extLst>
          </p:cNvPr>
          <p:cNvGrpSpPr/>
          <p:nvPr/>
        </p:nvGrpSpPr>
        <p:grpSpPr>
          <a:xfrm>
            <a:off x="1148913" y="2838151"/>
            <a:ext cx="1750320" cy="645840"/>
            <a:chOff x="725947" y="3098040"/>
            <a:chExt cx="1750320" cy="64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A5327E-3444-46F8-89E4-9786BFA6BFD5}"/>
                    </a:ext>
                  </a:extLst>
                </p14:cNvPr>
                <p14:cNvContentPartPr/>
                <p14:nvPr/>
              </p14:nvContentPartPr>
              <p14:xfrm>
                <a:off x="1250827" y="3098040"/>
                <a:ext cx="29880" cy="47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A5327E-3444-46F8-89E4-9786BFA6BF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5187" y="3062040"/>
                  <a:ext cx="101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3D17A36-85D1-4BA4-8982-B23FFFE9442E}"/>
                    </a:ext>
                  </a:extLst>
                </p14:cNvPr>
                <p14:cNvContentPartPr/>
                <p14:nvPr/>
              </p14:nvContentPartPr>
              <p14:xfrm>
                <a:off x="725947" y="3555600"/>
                <a:ext cx="509760" cy="18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3D17A36-85D1-4BA4-8982-B23FFFE944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0307" y="3519960"/>
                  <a:ext cx="581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877471-9F50-43CF-B117-F37E04118EF8}"/>
                    </a:ext>
                  </a:extLst>
                </p14:cNvPr>
                <p14:cNvContentPartPr/>
                <p14:nvPr/>
              </p14:nvContentPartPr>
              <p14:xfrm>
                <a:off x="1353787" y="3503400"/>
                <a:ext cx="1122480" cy="24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877471-9F50-43CF-B117-F37E04118E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8147" y="3467760"/>
                  <a:ext cx="119412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15E92ADD-665C-4805-BCA5-39304CCEC0DD}"/>
              </a:ext>
            </a:extLst>
          </p:cNvPr>
          <p:cNvGrpSpPr/>
          <p:nvPr/>
        </p:nvGrpSpPr>
        <p:grpSpPr>
          <a:xfrm>
            <a:off x="4978593" y="2838151"/>
            <a:ext cx="1695600" cy="626400"/>
            <a:chOff x="4555627" y="3098040"/>
            <a:chExt cx="169560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6AC91F-7983-4F13-B6D5-4FF3C5C38AF3}"/>
                    </a:ext>
                  </a:extLst>
                </p14:cNvPr>
                <p14:cNvContentPartPr/>
                <p14:nvPr/>
              </p14:nvContentPartPr>
              <p14:xfrm>
                <a:off x="4555627" y="3098040"/>
                <a:ext cx="796680" cy="62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6AC91F-7983-4F13-B6D5-4FF3C5C38A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9627" y="3062040"/>
                  <a:ext cx="86832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A3C12F-19D0-4C69-9C78-B8E89A206F3B}"/>
                    </a:ext>
                  </a:extLst>
                </p14:cNvPr>
                <p14:cNvContentPartPr/>
                <p14:nvPr/>
              </p14:nvContentPartPr>
              <p14:xfrm>
                <a:off x="5350867" y="3419880"/>
                <a:ext cx="900360" cy="235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A3C12F-19D0-4C69-9C78-B8E89A206F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4867" y="3383880"/>
                  <a:ext cx="972000" cy="30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DE1FBBC3-370D-478A-B11B-A5FB84E871B9}"/>
              </a:ext>
            </a:extLst>
          </p:cNvPr>
          <p:cNvSpPr/>
          <p:nvPr/>
        </p:nvSpPr>
        <p:spPr>
          <a:xfrm>
            <a:off x="10107004" y="3464551"/>
            <a:ext cx="1154175" cy="28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สีตา</a:t>
            </a:r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C03607BF-3A00-4578-B1F8-101DCB3F0247}"/>
              </a:ext>
            </a:extLst>
          </p:cNvPr>
          <p:cNvSpPr/>
          <p:nvPr/>
        </p:nvSpPr>
        <p:spPr>
          <a:xfrm>
            <a:off x="524564" y="4806619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ดำ</a:t>
            </a:r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D737664D-FCE0-4D13-8ACC-04329E62AA12}"/>
              </a:ext>
            </a:extLst>
          </p:cNvPr>
          <p:cNvSpPr/>
          <p:nvPr/>
        </p:nvSpPr>
        <p:spPr>
          <a:xfrm>
            <a:off x="2217166" y="4806619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ดำ</a:t>
            </a:r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4851501A-D36A-4CDB-BAD2-5E62212F7972}"/>
              </a:ext>
            </a:extLst>
          </p:cNvPr>
          <p:cNvSpPr/>
          <p:nvPr/>
        </p:nvSpPr>
        <p:spPr>
          <a:xfrm>
            <a:off x="4310864" y="4834285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ดำ</a:t>
            </a: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5BBABD7B-7548-4A50-8759-AABDB32058DB}"/>
              </a:ext>
            </a:extLst>
          </p:cNvPr>
          <p:cNvSpPr/>
          <p:nvPr/>
        </p:nvSpPr>
        <p:spPr>
          <a:xfrm>
            <a:off x="6057442" y="4840520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ดำ</a:t>
            </a:r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BD9B9232-6D3F-40FB-A15C-DDF6D44FF2C5}"/>
              </a:ext>
            </a:extLst>
          </p:cNvPr>
          <p:cNvSpPr/>
          <p:nvPr/>
        </p:nvSpPr>
        <p:spPr>
          <a:xfrm>
            <a:off x="8265368" y="4683623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ทอง</a:t>
            </a:r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729D697C-FD39-470B-8871-760F4FCAAA24}"/>
              </a:ext>
            </a:extLst>
          </p:cNvPr>
          <p:cNvSpPr/>
          <p:nvPr/>
        </p:nvSpPr>
        <p:spPr>
          <a:xfrm>
            <a:off x="10287731" y="4683623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สีฟ้า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CE740A-4136-4652-A795-56CE22BD1929}"/>
                  </a:ext>
                </a:extLst>
              </p14:cNvPr>
              <p14:cNvContentPartPr/>
              <p14:nvPr/>
            </p14:nvContentPartPr>
            <p14:xfrm>
              <a:off x="913473" y="3820591"/>
              <a:ext cx="104760" cy="1014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CE740A-4136-4652-A795-56CE22BD19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7833" y="3784591"/>
                <a:ext cx="176400" cy="10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19EFB70-3C76-41E5-B983-C59219D51E16}"/>
                  </a:ext>
                </a:extLst>
              </p14:cNvPr>
              <p14:cNvContentPartPr/>
              <p14:nvPr/>
            </p14:nvContentPartPr>
            <p14:xfrm>
              <a:off x="2847393" y="3888271"/>
              <a:ext cx="64440" cy="882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19EFB70-3C76-41E5-B983-C59219D51E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1753" y="3852631"/>
                <a:ext cx="1360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ED5341-E2F2-4AE4-94E6-40CE62FBCC15}"/>
                  </a:ext>
                </a:extLst>
              </p14:cNvPr>
              <p14:cNvContentPartPr/>
              <p14:nvPr/>
            </p14:nvContentPartPr>
            <p14:xfrm>
              <a:off x="4908033" y="3837871"/>
              <a:ext cx="35640" cy="1000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ED5341-E2F2-4AE4-94E6-40CE62FBCC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72393" y="3801871"/>
                <a:ext cx="10728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239DDA-E7AF-4E7E-AFB9-D44FBA552A76}"/>
                  </a:ext>
                </a:extLst>
              </p14:cNvPr>
              <p14:cNvContentPartPr/>
              <p14:nvPr/>
            </p14:nvContentPartPr>
            <p14:xfrm>
              <a:off x="6772833" y="3870991"/>
              <a:ext cx="44280" cy="1106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239DDA-E7AF-4E7E-AFB9-D44FBA552A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6833" y="3835351"/>
                <a:ext cx="115920" cy="11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กลุ่ม 34">
            <a:extLst>
              <a:ext uri="{FF2B5EF4-FFF2-40B4-BE49-F238E27FC236}">
                <a16:creationId xmlns:a16="http://schemas.microsoft.com/office/drawing/2014/main" id="{F3DA3EA9-E023-4F34-8D60-93D3528ED16D}"/>
              </a:ext>
            </a:extLst>
          </p:cNvPr>
          <p:cNvGrpSpPr/>
          <p:nvPr/>
        </p:nvGrpSpPr>
        <p:grpSpPr>
          <a:xfrm>
            <a:off x="8855433" y="2821591"/>
            <a:ext cx="2082960" cy="1945800"/>
            <a:chOff x="8432467" y="3081480"/>
            <a:chExt cx="2082960" cy="19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B6D117-A5F0-439E-A757-D82FEA2CED68}"/>
                    </a:ext>
                  </a:extLst>
                </p14:cNvPr>
                <p14:cNvContentPartPr/>
                <p14:nvPr/>
              </p14:nvContentPartPr>
              <p14:xfrm>
                <a:off x="8497627" y="3081480"/>
                <a:ext cx="646200" cy="64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B6D117-A5F0-439E-A757-D82FEA2CED6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1627" y="3045480"/>
                  <a:ext cx="7178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0963AB-011A-4BC4-B43F-55860AC212A5}"/>
                    </a:ext>
                  </a:extLst>
                </p14:cNvPr>
                <p14:cNvContentPartPr/>
                <p14:nvPr/>
              </p14:nvContentPartPr>
              <p14:xfrm>
                <a:off x="9109267" y="3334200"/>
                <a:ext cx="1306080" cy="30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0963AB-011A-4BC4-B43F-55860AC212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73627" y="3298200"/>
                  <a:ext cx="1377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24D2-5E28-498D-8900-884E761A2027}"/>
                    </a:ext>
                  </a:extLst>
                </p14:cNvPr>
                <p14:cNvContentPartPr/>
                <p14:nvPr/>
              </p14:nvContentPartPr>
              <p14:xfrm>
                <a:off x="8432467" y="3995880"/>
                <a:ext cx="360" cy="103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24D2-5E28-498D-8900-884E761A20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6467" y="3960240"/>
                  <a:ext cx="7200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087D34-1D98-4C43-A030-458F4A138D1E}"/>
                    </a:ext>
                  </a:extLst>
                </p14:cNvPr>
                <p14:cNvContentPartPr/>
                <p14:nvPr/>
              </p14:nvContentPartPr>
              <p14:xfrm>
                <a:off x="10447027" y="4063920"/>
                <a:ext cx="68400" cy="96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087D34-1D98-4C43-A030-458F4A138D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11027" y="4027920"/>
                  <a:ext cx="140040" cy="103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A7F6EDC8-D37F-4633-9A1E-D2D57CC9A957}"/>
              </a:ext>
            </a:extLst>
          </p:cNvPr>
          <p:cNvSpPr/>
          <p:nvPr/>
        </p:nvSpPr>
        <p:spPr>
          <a:xfrm>
            <a:off x="2899233" y="2830537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อีกเยอะ</a:t>
            </a:r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6ECDC2EC-E259-4B7C-B549-A7195C2A90CD}"/>
              </a:ext>
            </a:extLst>
          </p:cNvPr>
          <p:cNvSpPr/>
          <p:nvPr/>
        </p:nvSpPr>
        <p:spPr>
          <a:xfrm>
            <a:off x="7028370" y="2830537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อีกเยอะ</a:t>
            </a:r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42953054-79C9-4ED4-AA9A-556AC4B3B304}"/>
              </a:ext>
            </a:extLst>
          </p:cNvPr>
          <p:cNvSpPr/>
          <p:nvPr/>
        </p:nvSpPr>
        <p:spPr>
          <a:xfrm>
            <a:off x="11004199" y="2698804"/>
            <a:ext cx="1066069" cy="31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อีกเยอะ</a:t>
            </a:r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641AD8AC-DF36-406C-9A93-801B57366674}"/>
              </a:ext>
            </a:extLst>
          </p:cNvPr>
          <p:cNvSpPr/>
          <p:nvPr/>
        </p:nvSpPr>
        <p:spPr>
          <a:xfrm>
            <a:off x="10662924" y="1110455"/>
            <a:ext cx="1269360" cy="76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อีกเยอะ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48AC7BE-DFAE-42DD-816E-DFB17F34A15B}"/>
                  </a:ext>
                </a:extLst>
              </p14:cNvPr>
              <p14:cNvContentPartPr/>
              <p14:nvPr/>
            </p14:nvContentPartPr>
            <p14:xfrm>
              <a:off x="2454667" y="2472000"/>
              <a:ext cx="986760" cy="342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48AC7BE-DFAE-42DD-816E-DFB17F34A1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9027" y="2436360"/>
                <a:ext cx="10584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B948792-F115-4E8F-958A-4BFBDB52ED71}"/>
                  </a:ext>
                </a:extLst>
              </p14:cNvPr>
              <p14:cNvContentPartPr/>
              <p14:nvPr/>
            </p14:nvContentPartPr>
            <p14:xfrm>
              <a:off x="6535987" y="2472000"/>
              <a:ext cx="1101600" cy="336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B948792-F115-4E8F-958A-4BFBDB52ED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99987" y="2436360"/>
                <a:ext cx="11732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879EE3-BCF5-476E-8100-6DB2FFA49E38}"/>
                  </a:ext>
                </a:extLst>
              </p14:cNvPr>
              <p14:cNvContentPartPr/>
              <p14:nvPr/>
            </p14:nvContentPartPr>
            <p14:xfrm>
              <a:off x="10210147" y="2386320"/>
              <a:ext cx="1460880" cy="253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879EE3-BCF5-476E-8100-6DB2FFA49E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74507" y="2350680"/>
                <a:ext cx="1532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8C3D812-EBC1-4448-B3E1-D631D426E385}"/>
                  </a:ext>
                </a:extLst>
              </p14:cNvPr>
              <p14:cNvContentPartPr/>
              <p14:nvPr/>
            </p14:nvContentPartPr>
            <p14:xfrm>
              <a:off x="6484867" y="729240"/>
              <a:ext cx="4854960" cy="374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8C3D812-EBC1-4448-B3E1-D631D426E38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48867" y="693600"/>
                <a:ext cx="492660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07166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255</Words>
  <Application>Microsoft Office PowerPoint</Application>
  <PresentationFormat>แบบจอกว้าง</PresentationFormat>
  <Paragraphs>56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ธีมของ Office</vt:lpstr>
      <vt:lpstr>1. What are the differences between a linked list and an array? </vt:lpstr>
      <vt:lpstr>2. Draw a diagram/picture to present how to remove a given element from the following linked list.</vt:lpstr>
      <vt:lpstr>3. For the following tree, what will be the output when we travel the tree by Depth First Search (DFS) – inorder.</vt:lpstr>
      <vt:lpstr>4.Write two examples of real dataset that suitable to be stored in tree. 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are the differences between a linked list and an array?</dc:title>
  <dc:creator>PAKORN SILLAPAPRAPHA</dc:creator>
  <cp:lastModifiedBy>PAKORN SILLAPAPRAPHA</cp:lastModifiedBy>
  <cp:revision>5</cp:revision>
  <dcterms:created xsi:type="dcterms:W3CDTF">2021-06-10T02:26:30Z</dcterms:created>
  <dcterms:modified xsi:type="dcterms:W3CDTF">2021-06-10T02:55:19Z</dcterms:modified>
</cp:coreProperties>
</file>