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14:40.5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15:22.2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19:29.1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19:34.3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23:17.2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23:21.2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24:54.2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24:57.06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2:25:00.4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1878 717,'0'-11,"0"1,-1-1,-1 0,1 1,-2-1,1 1,-2 0,1 0,-7-12,-1 2,-2 1,0 0,-21-22,-35-43,-90-100,139 167,-1 1,-1 0,0 2,-1 1,-1 1,0 0,-48-14,-26 7,10 2,16-3,31 7,0 2,-1 1,0 3,-51-3,50 9,-226 5,258-2,1 0,0 0,0 1,0 0,0 0,0 1,1 1,0 0,0 0,0 1,-9 7,-7 9,0 1,-23 30,13-14,22-24,1 1,-16 27,-10 14,17-29,2 1,1 0,1 1,1 1,-18 54,27-50,1 0,1 0,2 1,2 0,5 54,-2-17,-1-52,1 0,1 0,2 0,-1 0,2-1,17 39,67 112,-89-169,18 27,36 43,4 6,-27-36,2 0,72 67,-88-92,-4-4,1-2,0 0,17 9,23 17,-39-25,1 0,1-1,-1-1,2-1,-1-1,1 0,1-2,-1 0,1-1,0-1,0 0,1-2,37 0,-16-2,8 2,96-11,-131 6,0 0,1 0,-2-1,1-1,0-1,-1 0,0-1,0 0,-1-1,19-15,19-17,-26 21,-2 0,0-1,28-33,77-121,4-4,-101 134,-8 10,19-37,-35 58,-1 0,-1 0,0-1,-1 0,-1 0,4-24,14-82,-13 81,7-69,-15 81,-1-1,-1 1,-2-1,0 1,-10-30,7 26,-4-55,9 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E302A1-D329-4F15-8F1A-D70D9790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F1478C0-8C52-421C-8D0B-F8B8F6C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3BF13A-D317-46C5-869F-D2FACF9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1A6CEF-51C4-4C1E-B335-CD6A0499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F65A4BE-5984-4C46-9440-20880408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26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E0DC6D-3AD9-4E92-8C05-46EC67A5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96B48DF-D442-4B2D-B590-9AEFE4EC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6C08F8-9B6C-4673-B8F9-CC836BB7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C1F26A1-B12F-442D-92C0-6977802D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6660D59-D965-4AF0-AAA4-0779A7FD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9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E8709D3-370D-4033-AD6B-694AABB0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4665749-6C93-41DF-986D-1CDF45E5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17A653-6C57-4EC2-BDAB-8E77D4E0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4A714B6-3DA4-412A-82B9-730B8B7E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1765431-7D10-4A25-B61B-C0129ACD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32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A04D5D-0F62-41AE-8E4E-FBEACA21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E26654D-82B7-4D8F-A0A3-4E43609A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2DA2EA-B0DD-400E-B52D-39D60F3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80F110F-9793-4655-A190-A310894D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09ED441-7DA4-48D9-8213-4CE6EB4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78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EB6F50-C9DE-46FF-A4EF-658D0B15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684B4DB-6D7F-4682-B764-279C1B85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11A436-AF6A-488A-A205-024597C6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32D922-F066-4060-AFAA-2CCB1E2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65D136D-D60F-475E-9E88-DCD39C7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05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D83473-7201-466F-9108-9557963F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34F199-D6CF-4E13-B9D0-4A6F4062F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8372014-D924-4092-B10B-2EEABF02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7E1E9A3-ABED-4434-8749-DEFD64C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73F3DE7-6E73-4D79-855E-A26CFA6E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234B8B-3EBB-4828-BB23-A700D680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06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79CCE4-D0F5-4B2E-AED9-880F190B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D85DE45-82DE-4D8A-B467-9BFE708E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893BB5F-77C6-4A1E-B616-D38ECD52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CF27C18-1ECC-4C04-A6A3-5AF205B1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EBE75CA-4036-4535-A110-AE0CC89C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2955C10-5DA7-4384-9FBB-3136FAC5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3E279CF-44B1-4402-B799-E8E73E81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C8BD5C9-5F91-4E04-A420-716A0D2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6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F513F2-7F75-4326-9574-9857303C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0C4D54E-69E0-4885-B940-10DF9976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E906A22-AACF-4DB4-9ACD-7EF55246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D371D66-8285-4750-87E3-5B40CBF6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793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B337E2F-F75D-4D26-AB17-D796B5C7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79A16F7D-002D-4826-A45D-2243C17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F749CAE-FF97-4522-B65E-A5B5811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67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169FE1-43D2-4247-8653-E740137B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C68BE80-4447-474D-B0D4-63E653BF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BFA9D19-F0E2-44CB-A689-BB59C437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31494E3-46D7-431A-A45E-30E8CD0C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0BE71C0-8E5A-4153-9701-A41DF127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768E4C-BFCB-41AF-BD1E-5D878F84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838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4AA15A-3165-48E9-9980-673F7684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54B7191-7FDD-4696-BD49-F8025112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8FA4CB6-B808-42BB-A412-D7627657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EF689B4-330F-45B3-8330-272F2A55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A8CCE24-113F-4E30-B265-C53D07C5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78BB0E9-9AA2-4CDA-ADB1-72E40F67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22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19B646E-8A22-42A6-842B-EE7D5E99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CE4B7C8-FBD4-4170-B9AB-88661917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4BE390-A95D-4457-BFAE-9C2FCC21C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71E1-2931-4031-9AE2-64F12F932595}" type="datetimeFigureOut">
              <a:rPr lang="th-TH" smtClean="0"/>
              <a:t>04/06/64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921589-7BCB-449A-849D-69509771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3AA43D1-7BC4-4893-8BC2-535F8484E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1769-48C8-4127-819E-8C14FE6BE8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555BE7-FFF3-4480-A45B-52BAFD2A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036" y="0"/>
            <a:ext cx="1717964" cy="477837"/>
          </a:xfrm>
        </p:spPr>
        <p:txBody>
          <a:bodyPr>
            <a:normAutofit fontScale="90000"/>
          </a:bodyPr>
          <a:lstStyle/>
          <a:p>
            <a:r>
              <a:rPr lang="en-US" sz="2800" b="0" i="0" dirty="0" err="1">
                <a:solidFill>
                  <a:srgbClr val="252424"/>
                </a:solidFill>
                <a:effectLst/>
                <a:latin typeface="Segoe UI Web"/>
              </a:rPr>
              <a:t>mergesort</a:t>
            </a:r>
            <a:endParaRPr lang="th-TH" sz="8000" dirty="0"/>
          </a:p>
        </p:txBody>
      </p:sp>
      <p:graphicFrame>
        <p:nvGraphicFramePr>
          <p:cNvPr id="4" name="ตาราง 4">
            <a:extLst>
              <a:ext uri="{FF2B5EF4-FFF2-40B4-BE49-F238E27FC236}">
                <a16:creationId xmlns:a16="http://schemas.microsoft.com/office/drawing/2014/main" id="{5A44DBC9-837D-48B1-AFEC-2781DE38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81099"/>
              </p:ext>
            </p:extLst>
          </p:nvPr>
        </p:nvGraphicFramePr>
        <p:xfrm>
          <a:off x="2032000" y="47783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672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6282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341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7045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1997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5702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3222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3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617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28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39503"/>
                  </a:ext>
                </a:extLst>
              </a:tr>
            </a:tbl>
          </a:graphicData>
        </a:graphic>
      </p:graphicFrame>
      <p:graphicFrame>
        <p:nvGraphicFramePr>
          <p:cNvPr id="5" name="ตาราง 5">
            <a:extLst>
              <a:ext uri="{FF2B5EF4-FFF2-40B4-BE49-F238E27FC236}">
                <a16:creationId xmlns:a16="http://schemas.microsoft.com/office/drawing/2014/main" id="{F1A99395-29C2-4531-8755-AE250F8F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05278"/>
              </p:ext>
            </p:extLst>
          </p:nvPr>
        </p:nvGraphicFramePr>
        <p:xfrm>
          <a:off x="2032000" y="995997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7752801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378222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775850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09556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84564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969971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045077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060734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6871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939546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3379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79134"/>
                  </a:ext>
                </a:extLst>
              </a:tr>
            </a:tbl>
          </a:graphicData>
        </a:graphic>
      </p:graphicFrame>
      <p:graphicFrame>
        <p:nvGraphicFramePr>
          <p:cNvPr id="7" name="ตาราง 7">
            <a:extLst>
              <a:ext uri="{FF2B5EF4-FFF2-40B4-BE49-F238E27FC236}">
                <a16:creationId xmlns:a16="http://schemas.microsoft.com/office/drawing/2014/main" id="{BBFAED11-4354-488C-B8E7-72365206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5100"/>
              </p:ext>
            </p:extLst>
          </p:nvPr>
        </p:nvGraphicFramePr>
        <p:xfrm>
          <a:off x="2031997" y="1514157"/>
          <a:ext cx="369503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39">
                  <a:extLst>
                    <a:ext uri="{9D8B030D-6E8A-4147-A177-3AD203B41FA5}">
                      <a16:colId xmlns:a16="http://schemas.microsoft.com/office/drawing/2014/main" val="1096236617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2428381312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2960121546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91674144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1654100672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104721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8699"/>
                  </a:ext>
                </a:extLst>
              </a:tr>
            </a:tbl>
          </a:graphicData>
        </a:graphic>
      </p:graphicFrame>
      <p:graphicFrame>
        <p:nvGraphicFramePr>
          <p:cNvPr id="8" name="ตาราง 8">
            <a:extLst>
              <a:ext uri="{FF2B5EF4-FFF2-40B4-BE49-F238E27FC236}">
                <a16:creationId xmlns:a16="http://schemas.microsoft.com/office/drawing/2014/main" id="{09102D7E-F29E-4B2D-B886-5B47607B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71845"/>
              </p:ext>
            </p:extLst>
          </p:nvPr>
        </p:nvGraphicFramePr>
        <p:xfrm>
          <a:off x="2031998" y="2032317"/>
          <a:ext cx="36950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79">
                  <a:extLst>
                    <a:ext uri="{9D8B030D-6E8A-4147-A177-3AD203B41FA5}">
                      <a16:colId xmlns:a16="http://schemas.microsoft.com/office/drawing/2014/main" val="418307201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401609567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165998058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016953123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735903088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513255659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850186636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376962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70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43040"/>
                  </a:ext>
                </a:extLst>
              </a:tr>
            </a:tbl>
          </a:graphicData>
        </a:graphic>
      </p:graphicFrame>
      <p:graphicFrame>
        <p:nvGraphicFramePr>
          <p:cNvPr id="11" name="ตาราง 11">
            <a:extLst>
              <a:ext uri="{FF2B5EF4-FFF2-40B4-BE49-F238E27FC236}">
                <a16:creationId xmlns:a16="http://schemas.microsoft.com/office/drawing/2014/main" id="{7D641C8A-7514-4CEE-A69C-FCF70704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54025"/>
              </p:ext>
            </p:extLst>
          </p:nvPr>
        </p:nvGraphicFramePr>
        <p:xfrm>
          <a:off x="1807408" y="2550477"/>
          <a:ext cx="22191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32">
                  <a:extLst>
                    <a:ext uri="{9D8B030D-6E8A-4147-A177-3AD203B41FA5}">
                      <a16:colId xmlns:a16="http://schemas.microsoft.com/office/drawing/2014/main" val="2348745273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2478049490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534889305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242326293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94127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dirty="0"/>
                        <a:t>50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60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074213"/>
                  </a:ext>
                </a:extLst>
              </a:tr>
            </a:tbl>
          </a:graphicData>
        </a:graphic>
      </p:graphicFrame>
      <p:graphicFrame>
        <p:nvGraphicFramePr>
          <p:cNvPr id="12" name="ตาราง 12">
            <a:extLst>
              <a:ext uri="{FF2B5EF4-FFF2-40B4-BE49-F238E27FC236}">
                <a16:creationId xmlns:a16="http://schemas.microsoft.com/office/drawing/2014/main" id="{11146BA8-4414-4F75-B2E9-4B1C896E3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65032"/>
              </p:ext>
            </p:extLst>
          </p:nvPr>
        </p:nvGraphicFramePr>
        <p:xfrm>
          <a:off x="4475748" y="2550477"/>
          <a:ext cx="125128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41">
                  <a:extLst>
                    <a:ext uri="{9D8B030D-6E8A-4147-A177-3AD203B41FA5}">
                      <a16:colId xmlns:a16="http://schemas.microsoft.com/office/drawing/2014/main" val="571886970"/>
                    </a:ext>
                  </a:extLst>
                </a:gridCol>
                <a:gridCol w="625641">
                  <a:extLst>
                    <a:ext uri="{9D8B030D-6E8A-4147-A177-3AD203B41FA5}">
                      <a16:colId xmlns:a16="http://schemas.microsoft.com/office/drawing/2014/main" val="159194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6966"/>
                  </a:ext>
                </a:extLst>
              </a:tr>
            </a:tbl>
          </a:graphicData>
        </a:graphic>
      </p:graphicFrame>
      <p:graphicFrame>
        <p:nvGraphicFramePr>
          <p:cNvPr id="13" name="ตาราง 12">
            <a:extLst>
              <a:ext uri="{FF2B5EF4-FFF2-40B4-BE49-F238E27FC236}">
                <a16:creationId xmlns:a16="http://schemas.microsoft.com/office/drawing/2014/main" id="{559010BC-9722-48F8-9CF1-108FBA26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60985"/>
              </p:ext>
            </p:extLst>
          </p:nvPr>
        </p:nvGraphicFramePr>
        <p:xfrm>
          <a:off x="2031997" y="3068637"/>
          <a:ext cx="10962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07">
                  <a:extLst>
                    <a:ext uri="{9D8B030D-6E8A-4147-A177-3AD203B41FA5}">
                      <a16:colId xmlns:a16="http://schemas.microsoft.com/office/drawing/2014/main" val="571886970"/>
                    </a:ext>
                  </a:extLst>
                </a:gridCol>
                <a:gridCol w="548107">
                  <a:extLst>
                    <a:ext uri="{9D8B030D-6E8A-4147-A177-3AD203B41FA5}">
                      <a16:colId xmlns:a16="http://schemas.microsoft.com/office/drawing/2014/main" val="159194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6966"/>
                  </a:ext>
                </a:extLst>
              </a:tr>
            </a:tbl>
          </a:graphicData>
        </a:graphic>
      </p:graphicFrame>
      <p:graphicFrame>
        <p:nvGraphicFramePr>
          <p:cNvPr id="14" name="ตาราง 14">
            <a:extLst>
              <a:ext uri="{FF2B5EF4-FFF2-40B4-BE49-F238E27FC236}">
                <a16:creationId xmlns:a16="http://schemas.microsoft.com/office/drawing/2014/main" id="{C6255F5D-28D5-4A96-9A76-B3F0BF70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02657"/>
              </p:ext>
            </p:extLst>
          </p:nvPr>
        </p:nvGraphicFramePr>
        <p:xfrm>
          <a:off x="2032001" y="3552484"/>
          <a:ext cx="19945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56">
                  <a:extLst>
                    <a:ext uri="{9D8B030D-6E8A-4147-A177-3AD203B41FA5}">
                      <a16:colId xmlns:a16="http://schemas.microsoft.com/office/drawing/2014/main" val="2095338337"/>
                    </a:ext>
                  </a:extLst>
                </a:gridCol>
                <a:gridCol w="664856">
                  <a:extLst>
                    <a:ext uri="{9D8B030D-6E8A-4147-A177-3AD203B41FA5}">
                      <a16:colId xmlns:a16="http://schemas.microsoft.com/office/drawing/2014/main" val="2593132951"/>
                    </a:ext>
                  </a:extLst>
                </a:gridCol>
                <a:gridCol w="664856">
                  <a:extLst>
                    <a:ext uri="{9D8B030D-6E8A-4147-A177-3AD203B41FA5}">
                      <a16:colId xmlns:a16="http://schemas.microsoft.com/office/drawing/2014/main" val="4486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11285"/>
                  </a:ext>
                </a:extLst>
              </a:tr>
            </a:tbl>
          </a:graphicData>
        </a:graphic>
      </p:graphicFrame>
      <p:graphicFrame>
        <p:nvGraphicFramePr>
          <p:cNvPr id="15" name="ตาราง 15">
            <a:extLst>
              <a:ext uri="{FF2B5EF4-FFF2-40B4-BE49-F238E27FC236}">
                <a16:creationId xmlns:a16="http://schemas.microsoft.com/office/drawing/2014/main" id="{F93E07DE-591D-495B-A8F1-7FD8A152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68028"/>
              </p:ext>
            </p:extLst>
          </p:nvPr>
        </p:nvGraphicFramePr>
        <p:xfrm>
          <a:off x="2031999" y="4018060"/>
          <a:ext cx="36950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06">
                  <a:extLst>
                    <a:ext uri="{9D8B030D-6E8A-4147-A177-3AD203B41FA5}">
                      <a16:colId xmlns:a16="http://schemas.microsoft.com/office/drawing/2014/main" val="1490958513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852857966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551237253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3409829751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366962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658792"/>
                  </a:ext>
                </a:extLst>
              </a:tr>
            </a:tbl>
          </a:graphicData>
        </a:graphic>
      </p:graphicFrame>
      <p:graphicFrame>
        <p:nvGraphicFramePr>
          <p:cNvPr id="16" name="ตาราง 7">
            <a:extLst>
              <a:ext uri="{FF2B5EF4-FFF2-40B4-BE49-F238E27FC236}">
                <a16:creationId xmlns:a16="http://schemas.microsoft.com/office/drawing/2014/main" id="{37EAB5C6-482E-4C12-AC5F-9F1A2D8CB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34725"/>
              </p:ext>
            </p:extLst>
          </p:nvPr>
        </p:nvGraphicFramePr>
        <p:xfrm>
          <a:off x="6464971" y="1514157"/>
          <a:ext cx="369503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39">
                  <a:extLst>
                    <a:ext uri="{9D8B030D-6E8A-4147-A177-3AD203B41FA5}">
                      <a16:colId xmlns:a16="http://schemas.microsoft.com/office/drawing/2014/main" val="1096236617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2428381312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2960121546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91674144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1654100672"/>
                    </a:ext>
                  </a:extLst>
                </a:gridCol>
                <a:gridCol w="615839">
                  <a:extLst>
                    <a:ext uri="{9D8B030D-6E8A-4147-A177-3AD203B41FA5}">
                      <a16:colId xmlns:a16="http://schemas.microsoft.com/office/drawing/2014/main" val="104721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8699"/>
                  </a:ext>
                </a:extLst>
              </a:tr>
            </a:tbl>
          </a:graphicData>
        </a:graphic>
      </p:graphicFrame>
      <p:graphicFrame>
        <p:nvGraphicFramePr>
          <p:cNvPr id="17" name="ตาราง 8">
            <a:extLst>
              <a:ext uri="{FF2B5EF4-FFF2-40B4-BE49-F238E27FC236}">
                <a16:creationId xmlns:a16="http://schemas.microsoft.com/office/drawing/2014/main" id="{16387680-A863-4018-9244-74ACE1A0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841"/>
              </p:ext>
            </p:extLst>
          </p:nvPr>
        </p:nvGraphicFramePr>
        <p:xfrm>
          <a:off x="6464972" y="2032317"/>
          <a:ext cx="36950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79">
                  <a:extLst>
                    <a:ext uri="{9D8B030D-6E8A-4147-A177-3AD203B41FA5}">
                      <a16:colId xmlns:a16="http://schemas.microsoft.com/office/drawing/2014/main" val="418307201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401609567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165998058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016953123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2735903088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513255659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850186636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376962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80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21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22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43040"/>
                  </a:ext>
                </a:extLst>
              </a:tr>
            </a:tbl>
          </a:graphicData>
        </a:graphic>
      </p:graphicFrame>
      <p:graphicFrame>
        <p:nvGraphicFramePr>
          <p:cNvPr id="18" name="ตาราง 11">
            <a:extLst>
              <a:ext uri="{FF2B5EF4-FFF2-40B4-BE49-F238E27FC236}">
                <a16:creationId xmlns:a16="http://schemas.microsoft.com/office/drawing/2014/main" id="{8720E8F3-D28F-4BC5-83BC-E06494417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4755"/>
              </p:ext>
            </p:extLst>
          </p:nvPr>
        </p:nvGraphicFramePr>
        <p:xfrm>
          <a:off x="6307218" y="2562020"/>
          <a:ext cx="22191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32">
                  <a:extLst>
                    <a:ext uri="{9D8B030D-6E8A-4147-A177-3AD203B41FA5}">
                      <a16:colId xmlns:a16="http://schemas.microsoft.com/office/drawing/2014/main" val="2348745273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2478049490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534889305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242326293"/>
                    </a:ext>
                  </a:extLst>
                </a:gridCol>
                <a:gridCol w="443832">
                  <a:extLst>
                    <a:ext uri="{9D8B030D-6E8A-4147-A177-3AD203B41FA5}">
                      <a16:colId xmlns:a16="http://schemas.microsoft.com/office/drawing/2014/main" val="3941274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dirty="0"/>
                        <a:t>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21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074213"/>
                  </a:ext>
                </a:extLst>
              </a:tr>
            </a:tbl>
          </a:graphicData>
        </a:graphic>
      </p:graphicFrame>
      <p:graphicFrame>
        <p:nvGraphicFramePr>
          <p:cNvPr id="19" name="ตาราง 12">
            <a:extLst>
              <a:ext uri="{FF2B5EF4-FFF2-40B4-BE49-F238E27FC236}">
                <a16:creationId xmlns:a16="http://schemas.microsoft.com/office/drawing/2014/main" id="{C4D84D91-ED6F-47CE-9B12-171E35A9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3068"/>
              </p:ext>
            </p:extLst>
          </p:nvPr>
        </p:nvGraphicFramePr>
        <p:xfrm>
          <a:off x="8908717" y="2536802"/>
          <a:ext cx="125128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41">
                  <a:extLst>
                    <a:ext uri="{9D8B030D-6E8A-4147-A177-3AD203B41FA5}">
                      <a16:colId xmlns:a16="http://schemas.microsoft.com/office/drawing/2014/main" val="571886970"/>
                    </a:ext>
                  </a:extLst>
                </a:gridCol>
                <a:gridCol w="625641">
                  <a:extLst>
                    <a:ext uri="{9D8B030D-6E8A-4147-A177-3AD203B41FA5}">
                      <a16:colId xmlns:a16="http://schemas.microsoft.com/office/drawing/2014/main" val="159194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6966"/>
                  </a:ext>
                </a:extLst>
              </a:tr>
            </a:tbl>
          </a:graphicData>
        </a:graphic>
      </p:graphicFrame>
      <p:graphicFrame>
        <p:nvGraphicFramePr>
          <p:cNvPr id="20" name="ตาราง 19">
            <a:extLst>
              <a:ext uri="{FF2B5EF4-FFF2-40B4-BE49-F238E27FC236}">
                <a16:creationId xmlns:a16="http://schemas.microsoft.com/office/drawing/2014/main" id="{4E4F5D2A-48CB-4241-820A-BB1172DC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94269"/>
              </p:ext>
            </p:extLst>
          </p:nvPr>
        </p:nvGraphicFramePr>
        <p:xfrm>
          <a:off x="6464971" y="3082450"/>
          <a:ext cx="10962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07">
                  <a:extLst>
                    <a:ext uri="{9D8B030D-6E8A-4147-A177-3AD203B41FA5}">
                      <a16:colId xmlns:a16="http://schemas.microsoft.com/office/drawing/2014/main" val="571886970"/>
                    </a:ext>
                  </a:extLst>
                </a:gridCol>
                <a:gridCol w="548107">
                  <a:extLst>
                    <a:ext uri="{9D8B030D-6E8A-4147-A177-3AD203B41FA5}">
                      <a16:colId xmlns:a16="http://schemas.microsoft.com/office/drawing/2014/main" val="159194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6966"/>
                  </a:ext>
                </a:extLst>
              </a:tr>
            </a:tbl>
          </a:graphicData>
        </a:graphic>
      </p:graphicFrame>
      <p:graphicFrame>
        <p:nvGraphicFramePr>
          <p:cNvPr id="23" name="ตาราง 14">
            <a:extLst>
              <a:ext uri="{FF2B5EF4-FFF2-40B4-BE49-F238E27FC236}">
                <a16:creationId xmlns:a16="http://schemas.microsoft.com/office/drawing/2014/main" id="{55A81364-E70C-4896-9714-BFFC41EE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2743"/>
              </p:ext>
            </p:extLst>
          </p:nvPr>
        </p:nvGraphicFramePr>
        <p:xfrm>
          <a:off x="6464971" y="3583538"/>
          <a:ext cx="19945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56">
                  <a:extLst>
                    <a:ext uri="{9D8B030D-6E8A-4147-A177-3AD203B41FA5}">
                      <a16:colId xmlns:a16="http://schemas.microsoft.com/office/drawing/2014/main" val="2095338337"/>
                    </a:ext>
                  </a:extLst>
                </a:gridCol>
                <a:gridCol w="664856">
                  <a:extLst>
                    <a:ext uri="{9D8B030D-6E8A-4147-A177-3AD203B41FA5}">
                      <a16:colId xmlns:a16="http://schemas.microsoft.com/office/drawing/2014/main" val="2593132951"/>
                    </a:ext>
                  </a:extLst>
                </a:gridCol>
                <a:gridCol w="664856">
                  <a:extLst>
                    <a:ext uri="{9D8B030D-6E8A-4147-A177-3AD203B41FA5}">
                      <a16:colId xmlns:a16="http://schemas.microsoft.com/office/drawing/2014/main" val="4486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11285"/>
                  </a:ext>
                </a:extLst>
              </a:tr>
            </a:tbl>
          </a:graphicData>
        </a:graphic>
      </p:graphicFrame>
      <p:graphicFrame>
        <p:nvGraphicFramePr>
          <p:cNvPr id="24" name="ตาราง 15">
            <a:extLst>
              <a:ext uri="{FF2B5EF4-FFF2-40B4-BE49-F238E27FC236}">
                <a16:creationId xmlns:a16="http://schemas.microsoft.com/office/drawing/2014/main" id="{C0E2C7B7-0138-40CC-962F-821F270D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84137"/>
              </p:ext>
            </p:extLst>
          </p:nvPr>
        </p:nvGraphicFramePr>
        <p:xfrm>
          <a:off x="6464969" y="4070644"/>
          <a:ext cx="36950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006">
                  <a:extLst>
                    <a:ext uri="{9D8B030D-6E8A-4147-A177-3AD203B41FA5}">
                      <a16:colId xmlns:a16="http://schemas.microsoft.com/office/drawing/2014/main" val="1490958513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852857966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551237253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3409829751"/>
                    </a:ext>
                  </a:extLst>
                </a:gridCol>
                <a:gridCol w="739006">
                  <a:extLst>
                    <a:ext uri="{9D8B030D-6E8A-4147-A177-3AD203B41FA5}">
                      <a16:colId xmlns:a16="http://schemas.microsoft.com/office/drawing/2014/main" val="366962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658792"/>
                  </a:ext>
                </a:extLst>
              </a:tr>
            </a:tbl>
          </a:graphicData>
        </a:graphic>
      </p:graphicFrame>
      <p:graphicFrame>
        <p:nvGraphicFramePr>
          <p:cNvPr id="25" name="ตาราง 4">
            <a:extLst>
              <a:ext uri="{FF2B5EF4-FFF2-40B4-BE49-F238E27FC236}">
                <a16:creationId xmlns:a16="http://schemas.microsoft.com/office/drawing/2014/main" id="{9E79BB73-7015-41BE-83F9-2476EEF0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13432"/>
              </p:ext>
            </p:extLst>
          </p:nvPr>
        </p:nvGraphicFramePr>
        <p:xfrm>
          <a:off x="2031999" y="447767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672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6282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341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7045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1997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5702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3222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3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617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28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39503"/>
                  </a:ext>
                </a:extLst>
              </a:tr>
            </a:tbl>
          </a:graphicData>
        </a:graphic>
      </p:graphicFrame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9D107088-56FA-4762-9952-4826980812E2}"/>
              </a:ext>
            </a:extLst>
          </p:cNvPr>
          <p:cNvSpPr txBox="1"/>
          <p:nvPr/>
        </p:nvSpPr>
        <p:spPr>
          <a:xfrm>
            <a:off x="1708479" y="5052202"/>
            <a:ext cx="9197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เป็นการแบ่งแยกย่อยทีละครึ่งจนให้เหลือเล็กที่สุด ก่อนจะเอามารวมกันโดยจัดลำดับจากตัวเลขน้อยไปมาก จาก</a:t>
            </a:r>
            <a:r>
              <a:rPr lang="th-TH" sz="3200" dirty="0" err="1"/>
              <a:t>การทำ</a:t>
            </a:r>
            <a:r>
              <a:rPr lang="th-TH" sz="3200" dirty="0"/>
              <a:t>ทีละขั้นตอนจนเสร็จหรือรวมกันจนครบ</a:t>
            </a:r>
          </a:p>
        </p:txBody>
      </p:sp>
    </p:spTree>
    <p:extLst>
      <p:ext uri="{BB962C8B-B14F-4D97-AF65-F5344CB8AC3E}">
        <p14:creationId xmlns:p14="http://schemas.microsoft.com/office/powerpoint/2010/main" val="10832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A8BD6DF0-5D48-4B3B-9895-63FDA7F031A7}"/>
              </a:ext>
            </a:extLst>
          </p:cNvPr>
          <p:cNvSpPr txBox="1">
            <a:spLocks/>
          </p:cNvSpPr>
          <p:nvPr/>
        </p:nvSpPr>
        <p:spPr>
          <a:xfrm>
            <a:off x="10474036" y="0"/>
            <a:ext cx="1717964" cy="47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solidFill>
                  <a:srgbClr val="252424"/>
                </a:solidFill>
                <a:effectLst/>
                <a:latin typeface="Segoe UI Web"/>
              </a:rPr>
              <a:t> quicksort</a:t>
            </a:r>
            <a:endParaRPr lang="th-TH" sz="6000" dirty="0"/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20640B48-BB68-47B9-A324-A5026730F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994435"/>
              </p:ext>
            </p:extLst>
          </p:nvPr>
        </p:nvGraphicFramePr>
        <p:xfrm>
          <a:off x="2032000" y="47783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672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6282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341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7045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1997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5702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3222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313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617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28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50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18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60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70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80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90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cs typeface="+mn-cs"/>
                        </a:rPr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39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1CD000-2395-400D-9936-0D232EFFE770}"/>
                  </a:ext>
                </a:extLst>
              </p14:cNvPr>
              <p14:cNvContentPartPr/>
              <p14:nvPr/>
            </p14:nvContentPartPr>
            <p14:xfrm>
              <a:off x="9467720" y="363335"/>
              <a:ext cx="692280" cy="66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1CD000-2395-400D-9936-0D232EFFE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1720" y="327335"/>
                <a:ext cx="7639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B7574B-4F9F-47B8-B209-95332ED66277}"/>
                  </a:ext>
                </a:extLst>
              </p14:cNvPr>
              <p14:cNvContentPartPr/>
              <p14:nvPr/>
            </p14:nvContentPartPr>
            <p14:xfrm>
              <a:off x="5213526" y="-25511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B7574B-4F9F-47B8-B209-95332ED662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526" y="-2587168"/>
                <a:ext cx="72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ตาราง 11">
            <a:extLst>
              <a:ext uri="{FF2B5EF4-FFF2-40B4-BE49-F238E27FC236}">
                <a16:creationId xmlns:a16="http://schemas.microsoft.com/office/drawing/2014/main" id="{6DF5448E-3F65-4A7E-8D6E-A5A025C2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808"/>
              </p:ext>
            </p:extLst>
          </p:nvPr>
        </p:nvGraphicFramePr>
        <p:xfrm>
          <a:off x="1310105" y="1092752"/>
          <a:ext cx="31815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2">
                  <a:extLst>
                    <a:ext uri="{9D8B030D-6E8A-4147-A177-3AD203B41FA5}">
                      <a16:colId xmlns:a16="http://schemas.microsoft.com/office/drawing/2014/main" val="3735385508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2702366754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58580525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1915329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18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19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20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21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05296"/>
                  </a:ext>
                </a:extLst>
              </a:tr>
            </a:tbl>
          </a:graphicData>
        </a:graphic>
      </p:graphicFrame>
      <p:graphicFrame>
        <p:nvGraphicFramePr>
          <p:cNvPr id="13" name="ตาราง 13">
            <a:extLst>
              <a:ext uri="{FF2B5EF4-FFF2-40B4-BE49-F238E27FC236}">
                <a16:creationId xmlns:a16="http://schemas.microsoft.com/office/drawing/2014/main" id="{33DECEFF-0D4B-4D33-8120-A62867DE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07776"/>
              </p:ext>
            </p:extLst>
          </p:nvPr>
        </p:nvGraphicFramePr>
        <p:xfrm>
          <a:off x="6096000" y="1092752"/>
          <a:ext cx="49464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95">
                  <a:extLst>
                    <a:ext uri="{9D8B030D-6E8A-4147-A177-3AD203B41FA5}">
                      <a16:colId xmlns:a16="http://schemas.microsoft.com/office/drawing/2014/main" val="4159802179"/>
                    </a:ext>
                  </a:extLst>
                </a:gridCol>
                <a:gridCol w="989295">
                  <a:extLst>
                    <a:ext uri="{9D8B030D-6E8A-4147-A177-3AD203B41FA5}">
                      <a16:colId xmlns:a16="http://schemas.microsoft.com/office/drawing/2014/main" val="1599256340"/>
                    </a:ext>
                  </a:extLst>
                </a:gridCol>
                <a:gridCol w="989295">
                  <a:extLst>
                    <a:ext uri="{9D8B030D-6E8A-4147-A177-3AD203B41FA5}">
                      <a16:colId xmlns:a16="http://schemas.microsoft.com/office/drawing/2014/main" val="78793841"/>
                    </a:ext>
                  </a:extLst>
                </a:gridCol>
                <a:gridCol w="989295">
                  <a:extLst>
                    <a:ext uri="{9D8B030D-6E8A-4147-A177-3AD203B41FA5}">
                      <a16:colId xmlns:a16="http://schemas.microsoft.com/office/drawing/2014/main" val="2207244154"/>
                    </a:ext>
                  </a:extLst>
                </a:gridCol>
                <a:gridCol w="989295">
                  <a:extLst>
                    <a:ext uri="{9D8B030D-6E8A-4147-A177-3AD203B41FA5}">
                      <a16:colId xmlns:a16="http://schemas.microsoft.com/office/drawing/2014/main" val="8398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473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11020E-1432-40C6-B486-FA3428E4261C}"/>
                  </a:ext>
                </a:extLst>
              </p14:cNvPr>
              <p14:cNvContentPartPr/>
              <p14:nvPr/>
            </p14:nvContentPartPr>
            <p14:xfrm>
              <a:off x="3756574" y="1010820"/>
              <a:ext cx="692280" cy="66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11020E-1432-40C6-B486-FA3428E42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0574" y="974820"/>
                <a:ext cx="7639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509192-4F95-4514-90A0-A26D40261845}"/>
                  </a:ext>
                </a:extLst>
              </p14:cNvPr>
              <p14:cNvContentPartPr/>
              <p14:nvPr/>
            </p14:nvContentPartPr>
            <p14:xfrm>
              <a:off x="10143572" y="1010820"/>
              <a:ext cx="692280" cy="66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509192-4F95-4514-90A0-A26D40261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572" y="974820"/>
                <a:ext cx="763920" cy="732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ตาราง 16">
            <a:extLst>
              <a:ext uri="{FF2B5EF4-FFF2-40B4-BE49-F238E27FC236}">
                <a16:creationId xmlns:a16="http://schemas.microsoft.com/office/drawing/2014/main" id="{C02B1B87-B73A-42E0-A649-C083A1323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94873"/>
              </p:ext>
            </p:extLst>
          </p:nvPr>
        </p:nvGraphicFramePr>
        <p:xfrm>
          <a:off x="1310105" y="1764945"/>
          <a:ext cx="24464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90">
                  <a:extLst>
                    <a:ext uri="{9D8B030D-6E8A-4147-A177-3AD203B41FA5}">
                      <a16:colId xmlns:a16="http://schemas.microsoft.com/office/drawing/2014/main" val="990702818"/>
                    </a:ext>
                  </a:extLst>
                </a:gridCol>
                <a:gridCol w="815490">
                  <a:extLst>
                    <a:ext uri="{9D8B030D-6E8A-4147-A177-3AD203B41FA5}">
                      <a16:colId xmlns:a16="http://schemas.microsoft.com/office/drawing/2014/main" val="1029872477"/>
                    </a:ext>
                  </a:extLst>
                </a:gridCol>
                <a:gridCol w="815490">
                  <a:extLst>
                    <a:ext uri="{9D8B030D-6E8A-4147-A177-3AD203B41FA5}">
                      <a16:colId xmlns:a16="http://schemas.microsoft.com/office/drawing/2014/main" val="78953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47983"/>
                  </a:ext>
                </a:extLst>
              </a:tr>
            </a:tbl>
          </a:graphicData>
        </a:graphic>
      </p:graphicFrame>
      <p:graphicFrame>
        <p:nvGraphicFramePr>
          <p:cNvPr id="17" name="ตาราง 17">
            <a:extLst>
              <a:ext uri="{FF2B5EF4-FFF2-40B4-BE49-F238E27FC236}">
                <a16:creationId xmlns:a16="http://schemas.microsoft.com/office/drawing/2014/main" id="{622C03D9-B975-46C3-8B83-E426F3CB7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5858"/>
              </p:ext>
            </p:extLst>
          </p:nvPr>
        </p:nvGraphicFramePr>
        <p:xfrm>
          <a:off x="1310105" y="2437138"/>
          <a:ext cx="1625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06471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925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40516"/>
                  </a:ext>
                </a:extLst>
              </a:tr>
            </a:tbl>
          </a:graphicData>
        </a:graphic>
      </p:graphicFrame>
      <p:graphicFrame>
        <p:nvGraphicFramePr>
          <p:cNvPr id="18" name="ตาราง 18">
            <a:extLst>
              <a:ext uri="{FF2B5EF4-FFF2-40B4-BE49-F238E27FC236}">
                <a16:creationId xmlns:a16="http://schemas.microsoft.com/office/drawing/2014/main" id="{BE936C9D-12D1-4F2E-93AC-537626411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04212"/>
              </p:ext>
            </p:extLst>
          </p:nvPr>
        </p:nvGraphicFramePr>
        <p:xfrm>
          <a:off x="1310105" y="3169920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19" name="ตาราง 18">
            <a:extLst>
              <a:ext uri="{FF2B5EF4-FFF2-40B4-BE49-F238E27FC236}">
                <a16:creationId xmlns:a16="http://schemas.microsoft.com/office/drawing/2014/main" id="{3EFAEA72-B817-4138-A742-3F94AE41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23680"/>
              </p:ext>
            </p:extLst>
          </p:nvPr>
        </p:nvGraphicFramePr>
        <p:xfrm>
          <a:off x="4448854" y="1764945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21" name="ตาราง 20">
            <a:extLst>
              <a:ext uri="{FF2B5EF4-FFF2-40B4-BE49-F238E27FC236}">
                <a16:creationId xmlns:a16="http://schemas.microsoft.com/office/drawing/2014/main" id="{1E2F39A2-B607-43D9-A480-FFC42945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02223"/>
              </p:ext>
            </p:extLst>
          </p:nvPr>
        </p:nvGraphicFramePr>
        <p:xfrm>
          <a:off x="3756574" y="2437138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22" name="ตาราง 21">
            <a:extLst>
              <a:ext uri="{FF2B5EF4-FFF2-40B4-BE49-F238E27FC236}">
                <a16:creationId xmlns:a16="http://schemas.microsoft.com/office/drawing/2014/main" id="{32FFD338-1813-4F0B-81DE-415AC4BB1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05666"/>
              </p:ext>
            </p:extLst>
          </p:nvPr>
        </p:nvGraphicFramePr>
        <p:xfrm>
          <a:off x="2900869" y="3194297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4F078B-0207-452E-9B4B-CBB95D1B73B3}"/>
                  </a:ext>
                </a:extLst>
              </p14:cNvPr>
              <p14:cNvContentPartPr/>
              <p14:nvPr/>
            </p14:nvContentPartPr>
            <p14:xfrm>
              <a:off x="3015782" y="1692844"/>
              <a:ext cx="692280" cy="661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4F078B-0207-452E-9B4B-CBB95D1B7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9782" y="1656844"/>
                <a:ext cx="7639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150A32-A4BD-4F7B-9D72-EBAF76FAA7EE}"/>
                  </a:ext>
                </a:extLst>
              </p14:cNvPr>
              <p14:cNvContentPartPr/>
              <p14:nvPr/>
            </p14:nvContentPartPr>
            <p14:xfrm>
              <a:off x="2208589" y="2354164"/>
              <a:ext cx="692280" cy="661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150A32-A4BD-4F7B-9D72-EBAF76FAA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2589" y="2318164"/>
                <a:ext cx="763920" cy="732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6" name="ตาราง 11">
            <a:extLst>
              <a:ext uri="{FF2B5EF4-FFF2-40B4-BE49-F238E27FC236}">
                <a16:creationId xmlns:a16="http://schemas.microsoft.com/office/drawing/2014/main" id="{70E1F305-45EA-46A8-8ADD-5A218C56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21731"/>
              </p:ext>
            </p:extLst>
          </p:nvPr>
        </p:nvGraphicFramePr>
        <p:xfrm>
          <a:off x="6096000" y="1764945"/>
          <a:ext cx="31815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2">
                  <a:extLst>
                    <a:ext uri="{9D8B030D-6E8A-4147-A177-3AD203B41FA5}">
                      <a16:colId xmlns:a16="http://schemas.microsoft.com/office/drawing/2014/main" val="3735385508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2702366754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58580525"/>
                    </a:ext>
                  </a:extLst>
                </a:gridCol>
                <a:gridCol w="795382">
                  <a:extLst>
                    <a:ext uri="{9D8B030D-6E8A-4147-A177-3AD203B41FA5}">
                      <a16:colId xmlns:a16="http://schemas.microsoft.com/office/drawing/2014/main" val="1915329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b="0" dirty="0">
                          <a:cs typeface="+mj-cs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60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70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cs typeface="+mj-cs"/>
                        </a:rPr>
                        <a:t>80</a:t>
                      </a:r>
                      <a:endParaRPr lang="th-TH" b="0" dirty="0"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05296"/>
                  </a:ext>
                </a:extLst>
              </a:tr>
            </a:tbl>
          </a:graphicData>
        </a:graphic>
      </p:graphicFrame>
      <p:graphicFrame>
        <p:nvGraphicFramePr>
          <p:cNvPr id="27" name="ตาราง 16">
            <a:extLst>
              <a:ext uri="{FF2B5EF4-FFF2-40B4-BE49-F238E27FC236}">
                <a16:creationId xmlns:a16="http://schemas.microsoft.com/office/drawing/2014/main" id="{F48A3FF5-CC1A-4602-8B86-782FD46DB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47948"/>
              </p:ext>
            </p:extLst>
          </p:nvPr>
        </p:nvGraphicFramePr>
        <p:xfrm>
          <a:off x="6098499" y="2437138"/>
          <a:ext cx="24464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90">
                  <a:extLst>
                    <a:ext uri="{9D8B030D-6E8A-4147-A177-3AD203B41FA5}">
                      <a16:colId xmlns:a16="http://schemas.microsoft.com/office/drawing/2014/main" val="990702818"/>
                    </a:ext>
                  </a:extLst>
                </a:gridCol>
                <a:gridCol w="815490">
                  <a:extLst>
                    <a:ext uri="{9D8B030D-6E8A-4147-A177-3AD203B41FA5}">
                      <a16:colId xmlns:a16="http://schemas.microsoft.com/office/drawing/2014/main" val="1029872477"/>
                    </a:ext>
                  </a:extLst>
                </a:gridCol>
                <a:gridCol w="815490">
                  <a:extLst>
                    <a:ext uri="{9D8B030D-6E8A-4147-A177-3AD203B41FA5}">
                      <a16:colId xmlns:a16="http://schemas.microsoft.com/office/drawing/2014/main" val="78953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47983"/>
                  </a:ext>
                </a:extLst>
              </a:tr>
            </a:tbl>
          </a:graphicData>
        </a:graphic>
      </p:graphicFrame>
      <p:graphicFrame>
        <p:nvGraphicFramePr>
          <p:cNvPr id="28" name="ตาราง 17">
            <a:extLst>
              <a:ext uri="{FF2B5EF4-FFF2-40B4-BE49-F238E27FC236}">
                <a16:creationId xmlns:a16="http://schemas.microsoft.com/office/drawing/2014/main" id="{8F5DAF3A-2466-4F82-84F4-9720F1DE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02101"/>
              </p:ext>
            </p:extLst>
          </p:nvPr>
        </p:nvGraphicFramePr>
        <p:xfrm>
          <a:off x="6096000" y="3194297"/>
          <a:ext cx="1625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06471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925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40516"/>
                  </a:ext>
                </a:extLst>
              </a:tr>
            </a:tbl>
          </a:graphicData>
        </a:graphic>
      </p:graphicFrame>
      <p:graphicFrame>
        <p:nvGraphicFramePr>
          <p:cNvPr id="29" name="ตาราง 18">
            <a:extLst>
              <a:ext uri="{FF2B5EF4-FFF2-40B4-BE49-F238E27FC236}">
                <a16:creationId xmlns:a16="http://schemas.microsoft.com/office/drawing/2014/main" id="{5852B93F-76A4-4FE5-A789-F22BE777D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34179"/>
              </p:ext>
            </p:extLst>
          </p:nvPr>
        </p:nvGraphicFramePr>
        <p:xfrm>
          <a:off x="6096000" y="3951456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1EEE3E5-AA6B-43D7-B2C5-78EB088F47FE}"/>
                  </a:ext>
                </a:extLst>
              </p14:cNvPr>
              <p14:cNvContentPartPr/>
              <p14:nvPr/>
            </p14:nvContentPartPr>
            <p14:xfrm>
              <a:off x="8569237" y="1675583"/>
              <a:ext cx="692280" cy="661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1EEE3E5-AA6B-43D7-B2C5-78EB088F4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3237" y="1639583"/>
                <a:ext cx="7639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C79A7E-A2DC-49A3-847E-A241511A7173}"/>
                  </a:ext>
                </a:extLst>
              </p14:cNvPr>
              <p14:cNvContentPartPr/>
              <p14:nvPr/>
            </p14:nvContentPartPr>
            <p14:xfrm>
              <a:off x="7782215" y="2354164"/>
              <a:ext cx="692280" cy="66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C79A7E-A2DC-49A3-847E-A241511A7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6215" y="2318164"/>
                <a:ext cx="7639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0CE5BA-B976-40FE-995A-4094EA125551}"/>
                  </a:ext>
                </a:extLst>
              </p14:cNvPr>
              <p14:cNvContentPartPr/>
              <p14:nvPr/>
            </p14:nvContentPartPr>
            <p14:xfrm>
              <a:off x="6975594" y="3109331"/>
              <a:ext cx="692280" cy="661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0CE5BA-B976-40FE-995A-4094EA125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9594" y="3073331"/>
                <a:ext cx="763920" cy="732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ตาราง 32">
            <a:extLst>
              <a:ext uri="{FF2B5EF4-FFF2-40B4-BE49-F238E27FC236}">
                <a16:creationId xmlns:a16="http://schemas.microsoft.com/office/drawing/2014/main" id="{0EF7A455-7D72-4877-A053-DA4B779B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5697"/>
              </p:ext>
            </p:extLst>
          </p:nvPr>
        </p:nvGraphicFramePr>
        <p:xfrm>
          <a:off x="11042475" y="1743720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34" name="ตาราง 33">
            <a:extLst>
              <a:ext uri="{FF2B5EF4-FFF2-40B4-BE49-F238E27FC236}">
                <a16:creationId xmlns:a16="http://schemas.microsoft.com/office/drawing/2014/main" id="{E910E76C-E911-47D5-9ACF-7E14716A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1990"/>
              </p:ext>
            </p:extLst>
          </p:nvPr>
        </p:nvGraphicFramePr>
        <p:xfrm>
          <a:off x="9277528" y="2437615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35" name="ตาราง 34">
            <a:extLst>
              <a:ext uri="{FF2B5EF4-FFF2-40B4-BE49-F238E27FC236}">
                <a16:creationId xmlns:a16="http://schemas.microsoft.com/office/drawing/2014/main" id="{CDDC854A-A4AB-4643-8E96-02C73F3F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37570"/>
              </p:ext>
            </p:extLst>
          </p:nvPr>
        </p:nvGraphicFramePr>
        <p:xfrm>
          <a:off x="8521693" y="3194297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graphicFrame>
        <p:nvGraphicFramePr>
          <p:cNvPr id="36" name="ตาราง 35">
            <a:extLst>
              <a:ext uri="{FF2B5EF4-FFF2-40B4-BE49-F238E27FC236}">
                <a16:creationId xmlns:a16="http://schemas.microsoft.com/office/drawing/2014/main" id="{3BB55B68-8C62-42CF-8E7C-5139DD9E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67992"/>
              </p:ext>
            </p:extLst>
          </p:nvPr>
        </p:nvGraphicFramePr>
        <p:xfrm>
          <a:off x="7691027" y="3951456"/>
          <a:ext cx="7218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38082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ไม่มี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73825"/>
                  </a:ext>
                </a:extLst>
              </a:tr>
            </a:tbl>
          </a:graphicData>
        </a:graphic>
      </p:graphicFrame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F8767664-D369-43D1-BD84-2851AD7BDAE9}"/>
              </a:ext>
            </a:extLst>
          </p:cNvPr>
          <p:cNvSpPr txBox="1"/>
          <p:nvPr/>
        </p:nvSpPr>
        <p:spPr>
          <a:xfrm>
            <a:off x="763338" y="4623649"/>
            <a:ext cx="10665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เป็นการสุ่มเลือกตัวเลขเพื่อเอาไปเป็นตัวตั้งตรงกลาง ที่หาค่ามากกว่าหรือน้อยกว่าตัวที่เลือก ตัวที่น้อยกว่าให้แบ่งไปทางซ้าย ตัวที่มากกว่าให้แบ่งทางขวา ก่อนที่จะสุ่มเลือกตัวเลขข้างในต่อและแยกซ้ายขวาแบบเดิม พอทำจนเหลือน้อยที่สุด จึงเอาตัวที่เลือกไว้เป็นตัวกลางและเอาตัวที่น้อยกว่าไว้ข้างหน้า ส่วนตัวที่มากกว่าไว้ข้างหลัง แล้วทำย้อนกลับขึ้นไป</a:t>
            </a:r>
            <a:r>
              <a:rPr lang="th-TH" sz="3200" dirty="0" err="1"/>
              <a:t>เรื่อยๆ</a:t>
            </a:r>
            <a:r>
              <a:rPr lang="th-TH" sz="3200" dirty="0"/>
              <a:t>จนครบ</a:t>
            </a:r>
          </a:p>
        </p:txBody>
      </p:sp>
    </p:spTree>
    <p:extLst>
      <p:ext uri="{BB962C8B-B14F-4D97-AF65-F5344CB8AC3E}">
        <p14:creationId xmlns:p14="http://schemas.microsoft.com/office/powerpoint/2010/main" val="178047292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254</Words>
  <Application>Microsoft Office PowerPoint</Application>
  <PresentationFormat>แบบจอกว้าง</PresentationFormat>
  <Paragraphs>126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Web</vt:lpstr>
      <vt:lpstr>ธีมของ Office</vt:lpstr>
      <vt:lpstr>mergesort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632110345 ปกรณ์</dc:title>
  <dc:creator>PAKORN SILLAPAPRAPHA</dc:creator>
  <cp:lastModifiedBy>PAKORN SILLAPAPRAPHA</cp:lastModifiedBy>
  <cp:revision>9</cp:revision>
  <dcterms:created xsi:type="dcterms:W3CDTF">2021-06-04T11:37:01Z</dcterms:created>
  <dcterms:modified xsi:type="dcterms:W3CDTF">2021-06-04T12:38:02Z</dcterms:modified>
</cp:coreProperties>
</file>