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BDC134-A8AD-4CF7-9F57-71BA13EA0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71705E0-FB36-4BA9-AB7E-BF9CAF90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3F6AC5-D066-4B58-BB59-3DADD8EF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7F8D2E-6389-4F55-91AE-1667FCB5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5599C6D-F53C-4D98-8C9C-3A24A1C7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7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0EBC5E-7CCE-4462-847F-53992A37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432CA39-1F2B-47D3-8FEB-257BA6B6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16AE51-97F1-4CB6-9162-DC9C40E1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88E494-3F51-4866-8CFF-4FD27565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2CBEFF-B2FA-47B0-9928-B9A1D71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24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EAEE538D-893E-4BC1-9272-071C3E25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51D7FF6-2B61-4414-82C3-AB298A38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31F15F4-E72F-4FEA-81FD-D3005DAC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407D41C-9BC5-49A6-9D5A-2CAA752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710923-3B20-4E69-BB04-85E74290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76B28D-C004-4FF0-A4B8-2059326A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2D245FA-371B-453E-B8E0-6C7F0F06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557650-286D-4C66-A57D-FEB110B5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49CCB11-9FDB-4087-B473-B4EE5B7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32694B2-A3FC-4E49-BA34-F26EF91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6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565397-6F94-4FC4-847B-D14C8F5F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B7F743A-9E88-4DF8-B9DB-B9B53B68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BCC43BA-1D62-4F84-8AB3-B287F98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DF9B9B-F135-4A3A-8C1A-DA33116E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AB12458-2AF0-4B26-AF0E-1F5ADE0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7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55243B-7930-4AEC-AFEF-0F3C6534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C2936F-E877-4052-9702-57C6F5D1D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783A435-9288-45F4-B51A-FAC5438E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CA5B5BE-799C-493E-910E-DABCC83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FD69320-A600-45A6-88DC-13729252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BAAE35A-A4D4-4343-96EF-8A7882FC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2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7D6AA6-F353-4D55-BD80-24E352CF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1C3C215-8B82-4320-8907-BC95E137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A5F62BD-1E8A-4842-8D36-BA656A42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426A50C-CB99-444A-9CDD-21B2B410E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B25D28B-74E7-4E98-812C-CAE2BD9D3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C6CF6D2-1A20-42FA-9F15-2792ED08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7FEB251-668E-4758-A88A-ED971540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F63FD67-DBE7-47C3-A241-60166F9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08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A08A213-F5CC-4FDE-A7EC-E447C4C8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797C703-8BD9-45F1-922C-0D04197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6EFFA97-0863-46DF-B179-160D7BB0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50BB941-3835-4007-9E57-FC2934D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74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4411B5B-3570-4C74-B95A-51C4A27A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B3DE05A-01B4-47FD-A1BE-85496592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10704CB-7460-45C8-B8BB-747167D1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71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B6343C-3348-40A0-B1E2-5E4D0E1B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7DC5651-CC17-43F7-AF8B-3A4A6150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2014E80-8896-4F5F-B9AD-5DA28315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6C97094-8B6B-4B80-A77B-208E18CF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80261F9-B57C-429B-B779-DABB481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995DC9D-6E01-404A-B9C1-004EC1E7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13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39D4A7E-81B5-459A-A7D7-F2C0B96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CDA064A-DB42-4EB1-99EA-AD2F7403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8AAE2FE-C822-4A9B-ABBA-441F6803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6586247-F0E3-4E28-AC0C-79DCD766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9E35163-72A5-4D71-A845-A1C7F12E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2EB65F9-F4C7-4BBA-8855-95E6C787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9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172A66C-D51D-4D8A-941E-3D45EFC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91C25F2-959B-423C-A470-DA3156C1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9A5F74-8B83-41A4-85AB-A5300BBA6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FE6A-66DF-43DC-A398-EB6C8B2212E5}" type="datetimeFigureOut">
              <a:rPr lang="th-TH" smtClean="0"/>
              <a:t>26/08/64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110DB98-51F9-4367-B550-B8D45DDB9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1F6E02E-2E6F-4463-BE45-BD8EF4D90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0157-8527-4A91-93DC-A063F03C4E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0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C42CDF-8195-4610-B4E8-8C2B2C3D2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479"/>
            <a:ext cx="9144000" cy="1018554"/>
          </a:xfrm>
        </p:spPr>
        <p:txBody>
          <a:bodyPr/>
          <a:lstStyle/>
          <a:p>
            <a:r>
              <a:rPr lang="th-TH" dirty="0"/>
              <a:t>ปกรณ์ </a:t>
            </a:r>
            <a:r>
              <a:rPr lang="th-TH" dirty="0" err="1"/>
              <a:t>ศิลป</a:t>
            </a:r>
            <a:r>
              <a:rPr lang="th-TH" dirty="0"/>
              <a:t>ประภา</a:t>
            </a: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2F3BC66B-D737-4DF5-87A6-2AB67ABE9448}"/>
              </a:ext>
            </a:extLst>
          </p:cNvPr>
          <p:cNvSpPr txBox="1">
            <a:spLocks/>
          </p:cNvSpPr>
          <p:nvPr/>
        </p:nvSpPr>
        <p:spPr>
          <a:xfrm>
            <a:off x="1524000" y="2919723"/>
            <a:ext cx="9144000" cy="1018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632110345</a:t>
            </a:r>
          </a:p>
        </p:txBody>
      </p:sp>
    </p:spTree>
    <p:extLst>
      <p:ext uri="{BB962C8B-B14F-4D97-AF65-F5344CB8AC3E}">
        <p14:creationId xmlns:p14="http://schemas.microsoft.com/office/powerpoint/2010/main" val="166592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9E0CA35-645F-479F-96E4-2878670162A5}"/>
              </a:ext>
            </a:extLst>
          </p:cNvPr>
          <p:cNvSpPr txBox="1"/>
          <p:nvPr/>
        </p:nvSpPr>
        <p:spPr>
          <a:xfrm>
            <a:off x="340943" y="457321"/>
            <a:ext cx="309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Department</a:t>
            </a:r>
            <a:endParaRPr lang="th-TH" sz="2800" dirty="0"/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98BE4BCF-3762-40FE-A0E7-4DDCB13F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77901"/>
              </p:ext>
            </p:extLst>
          </p:nvPr>
        </p:nvGraphicFramePr>
        <p:xfrm>
          <a:off x="3370349" y="1866822"/>
          <a:ext cx="3293251" cy="281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57">
                  <a:extLst>
                    <a:ext uri="{9D8B030D-6E8A-4147-A177-3AD203B41FA5}">
                      <a16:colId xmlns:a16="http://schemas.microsoft.com/office/drawing/2014/main" val="1581715575"/>
                    </a:ext>
                  </a:extLst>
                </a:gridCol>
                <a:gridCol w="2671594">
                  <a:extLst>
                    <a:ext uri="{9D8B030D-6E8A-4147-A177-3AD203B41FA5}">
                      <a16:colId xmlns:a16="http://schemas.microsoft.com/office/drawing/2014/main" val="1922017927"/>
                    </a:ext>
                  </a:extLst>
                </a:gridCol>
              </a:tblGrid>
              <a:tr h="465728">
                <a:tc>
                  <a:txBody>
                    <a:bodyPr/>
                    <a:lstStyle/>
                    <a:p>
                      <a:r>
                        <a:rPr lang="en-US" sz="1600" u="sng" dirty="0"/>
                        <a:t>id</a:t>
                      </a:r>
                      <a:endParaRPr lang="th-TH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556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357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299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259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r>
                        <a:rPr lang="en-US" sz="1600" dirty="0"/>
                        <a:t>399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2648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r>
                        <a:rPr lang="en-US" sz="1600" dirty="0"/>
                        <a:t>799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0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2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444C33D-D0B5-4E54-B679-CD898D2F7CE3}"/>
              </a:ext>
            </a:extLst>
          </p:cNvPr>
          <p:cNvSpPr txBox="1"/>
          <p:nvPr/>
        </p:nvSpPr>
        <p:spPr>
          <a:xfrm>
            <a:off x="340943" y="457321"/>
            <a:ext cx="309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Type_from</a:t>
            </a:r>
            <a:endParaRPr lang="th-TH" sz="2800" dirty="0"/>
          </a:p>
        </p:txBody>
      </p:sp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F2D7E822-4488-4B8B-ABF2-C2280FFD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71615"/>
              </p:ext>
            </p:extLst>
          </p:nvPr>
        </p:nvGraphicFramePr>
        <p:xfrm>
          <a:off x="2032000" y="17753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5">
                  <a:extLst>
                    <a:ext uri="{9D8B030D-6E8A-4147-A177-3AD203B41FA5}">
                      <a16:colId xmlns:a16="http://schemas.microsoft.com/office/drawing/2014/main" val="1581715575"/>
                    </a:ext>
                  </a:extLst>
                </a:gridCol>
                <a:gridCol w="2734888">
                  <a:extLst>
                    <a:ext uri="{9D8B030D-6E8A-4147-A177-3AD203B41FA5}">
                      <a16:colId xmlns:a16="http://schemas.microsoft.com/office/drawing/2014/main" val="1922017927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273417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920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/>
                        <a:t>id</a:t>
                      </a:r>
                      <a:endParaRPr lang="th-TH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contact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err="1"/>
                        <a:t>id_dep</a:t>
                      </a:r>
                      <a:r>
                        <a:rPr lang="en-US" sz="1600" u="sng" dirty="0"/>
                        <a:t> </a:t>
                      </a:r>
                      <a:endParaRPr lang="th-TH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Main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mark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Temporary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Rimuru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8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86ED556-4BD3-4FA4-AFA4-322D3F1C5B6D}"/>
              </a:ext>
            </a:extLst>
          </p:cNvPr>
          <p:cNvSpPr txBox="1"/>
          <p:nvPr/>
        </p:nvSpPr>
        <p:spPr>
          <a:xfrm>
            <a:off x="340943" y="457321"/>
            <a:ext cx="309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Report_from</a:t>
            </a:r>
            <a:endParaRPr lang="th-TH" sz="2800" dirty="0"/>
          </a:p>
        </p:txBody>
      </p:sp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55EC1D54-0F16-4D32-81CD-51BA33A53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2947"/>
              </p:ext>
            </p:extLst>
          </p:nvPr>
        </p:nvGraphicFramePr>
        <p:xfrm>
          <a:off x="730196" y="1476124"/>
          <a:ext cx="10277540" cy="447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55">
                  <a:extLst>
                    <a:ext uri="{9D8B030D-6E8A-4147-A177-3AD203B41FA5}">
                      <a16:colId xmlns:a16="http://schemas.microsoft.com/office/drawing/2014/main" val="1581715575"/>
                    </a:ext>
                  </a:extLst>
                </a:gridCol>
                <a:gridCol w="1762298">
                  <a:extLst>
                    <a:ext uri="{9D8B030D-6E8A-4147-A177-3AD203B41FA5}">
                      <a16:colId xmlns:a16="http://schemas.microsoft.com/office/drawing/2014/main" val="1922017927"/>
                    </a:ext>
                  </a:extLst>
                </a:gridCol>
                <a:gridCol w="1510507">
                  <a:extLst>
                    <a:ext uri="{9D8B030D-6E8A-4147-A177-3AD203B41FA5}">
                      <a16:colId xmlns:a16="http://schemas.microsoft.com/office/drawing/2014/main" val="273417648"/>
                    </a:ext>
                  </a:extLst>
                </a:gridCol>
                <a:gridCol w="1468220">
                  <a:extLst>
                    <a:ext uri="{9D8B030D-6E8A-4147-A177-3AD203B41FA5}">
                      <a16:colId xmlns:a16="http://schemas.microsoft.com/office/drawing/2014/main" val="1939205255"/>
                    </a:ext>
                  </a:extLst>
                </a:gridCol>
                <a:gridCol w="1468220">
                  <a:extLst>
                    <a:ext uri="{9D8B030D-6E8A-4147-A177-3AD203B41FA5}">
                      <a16:colId xmlns:a16="http://schemas.microsoft.com/office/drawing/2014/main" val="2761716899"/>
                    </a:ext>
                  </a:extLst>
                </a:gridCol>
                <a:gridCol w="1468220">
                  <a:extLst>
                    <a:ext uri="{9D8B030D-6E8A-4147-A177-3AD203B41FA5}">
                      <a16:colId xmlns:a16="http://schemas.microsoft.com/office/drawing/2014/main" val="1330634776"/>
                    </a:ext>
                  </a:extLst>
                </a:gridCol>
                <a:gridCol w="1468220">
                  <a:extLst>
                    <a:ext uri="{9D8B030D-6E8A-4147-A177-3AD203B41FA5}">
                      <a16:colId xmlns:a16="http://schemas.microsoft.com/office/drawing/2014/main" val="747185468"/>
                    </a:ext>
                  </a:extLst>
                </a:gridCol>
              </a:tblGrid>
              <a:tr h="85706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Type id</a:t>
                      </a:r>
                      <a:endParaRPr lang="th-TH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employee_id</a:t>
                      </a:r>
                      <a:endParaRPr lang="th-TH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Tool_id</a:t>
                      </a:r>
                      <a:endParaRPr lang="th-T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date</a:t>
                      </a:r>
                      <a:endParaRPr lang="th-TH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Check-in</a:t>
                      </a:r>
                      <a:endParaRPr lang="th-TH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Check-out</a:t>
                      </a:r>
                      <a:endParaRPr lang="th-TH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err="1"/>
                        <a:t>employee_id</a:t>
                      </a:r>
                      <a:endParaRPr lang="th-TH" sz="16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49556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10:10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23:59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3573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8:00</a:t>
                      </a:r>
                      <a:endParaRPr lang="th-TH" sz="1600" dirty="0"/>
                    </a:p>
                    <a:p>
                      <a:pPr algn="l"/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20:00</a:t>
                      </a:r>
                      <a:endParaRPr lang="th-TH" sz="1600" dirty="0"/>
                    </a:p>
                    <a:p>
                      <a:pPr algn="l"/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2593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10:10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20:00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26483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003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16:00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11:00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06860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8:00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20:00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815"/>
                  </a:ext>
                </a:extLst>
              </a:tr>
              <a:tr h="603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006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26-8-2564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10:10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23:59</a:t>
                      </a:r>
                      <a:endParaRPr lang="th-TH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077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6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9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865610-5017-43BC-8B77-0E3F9237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 </a:t>
            </a:r>
            <a:r>
              <a:rPr lang="en-US" dirty="0"/>
              <a:t>C.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311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55BB2ADB-3BA3-4FF2-A120-1C201129CE21}"/>
              </a:ext>
            </a:extLst>
          </p:cNvPr>
          <p:cNvSpPr txBox="1"/>
          <p:nvPr/>
        </p:nvSpPr>
        <p:spPr>
          <a:xfrm>
            <a:off x="424071" y="424070"/>
            <a:ext cx="62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96296-0CA9-4D02-98E7-35C25E08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0" y="876300"/>
            <a:ext cx="11758120" cy="55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8656F04B-B0BC-4C34-9197-421BB511C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19607"/>
              </p:ext>
            </p:extLst>
          </p:nvPr>
        </p:nvGraphicFramePr>
        <p:xfrm>
          <a:off x="249380" y="391622"/>
          <a:ext cx="11687697" cy="620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38">
                  <a:extLst>
                    <a:ext uri="{9D8B030D-6E8A-4147-A177-3AD203B41FA5}">
                      <a16:colId xmlns:a16="http://schemas.microsoft.com/office/drawing/2014/main" val="3525742814"/>
                    </a:ext>
                  </a:extLst>
                </a:gridCol>
                <a:gridCol w="1285544">
                  <a:extLst>
                    <a:ext uri="{9D8B030D-6E8A-4147-A177-3AD203B41FA5}">
                      <a16:colId xmlns:a16="http://schemas.microsoft.com/office/drawing/2014/main" val="4234261193"/>
                    </a:ext>
                  </a:extLst>
                </a:gridCol>
                <a:gridCol w="1158409">
                  <a:extLst>
                    <a:ext uri="{9D8B030D-6E8A-4147-A177-3AD203B41FA5}">
                      <a16:colId xmlns:a16="http://schemas.microsoft.com/office/drawing/2014/main" val="159640361"/>
                    </a:ext>
                  </a:extLst>
                </a:gridCol>
                <a:gridCol w="911029">
                  <a:extLst>
                    <a:ext uri="{9D8B030D-6E8A-4147-A177-3AD203B41FA5}">
                      <a16:colId xmlns:a16="http://schemas.microsoft.com/office/drawing/2014/main" val="333896892"/>
                    </a:ext>
                  </a:extLst>
                </a:gridCol>
                <a:gridCol w="861398">
                  <a:extLst>
                    <a:ext uri="{9D8B030D-6E8A-4147-A177-3AD203B41FA5}">
                      <a16:colId xmlns:a16="http://schemas.microsoft.com/office/drawing/2014/main" val="3931456525"/>
                    </a:ext>
                  </a:extLst>
                </a:gridCol>
                <a:gridCol w="1216842">
                  <a:extLst>
                    <a:ext uri="{9D8B030D-6E8A-4147-A177-3AD203B41FA5}">
                      <a16:colId xmlns:a16="http://schemas.microsoft.com/office/drawing/2014/main" val="909351886"/>
                    </a:ext>
                  </a:extLst>
                </a:gridCol>
                <a:gridCol w="874163">
                  <a:extLst>
                    <a:ext uri="{9D8B030D-6E8A-4147-A177-3AD203B41FA5}">
                      <a16:colId xmlns:a16="http://schemas.microsoft.com/office/drawing/2014/main" val="295738704"/>
                    </a:ext>
                  </a:extLst>
                </a:gridCol>
                <a:gridCol w="833061">
                  <a:extLst>
                    <a:ext uri="{9D8B030D-6E8A-4147-A177-3AD203B41FA5}">
                      <a16:colId xmlns:a16="http://schemas.microsoft.com/office/drawing/2014/main" val="2811767657"/>
                    </a:ext>
                  </a:extLst>
                </a:gridCol>
                <a:gridCol w="1114888">
                  <a:extLst>
                    <a:ext uri="{9D8B030D-6E8A-4147-A177-3AD203B41FA5}">
                      <a16:colId xmlns:a16="http://schemas.microsoft.com/office/drawing/2014/main" val="3509661151"/>
                    </a:ext>
                  </a:extLst>
                </a:gridCol>
                <a:gridCol w="973975">
                  <a:extLst>
                    <a:ext uri="{9D8B030D-6E8A-4147-A177-3AD203B41FA5}">
                      <a16:colId xmlns:a16="http://schemas.microsoft.com/office/drawing/2014/main" val="1997053540"/>
                    </a:ext>
                  </a:extLst>
                </a:gridCol>
                <a:gridCol w="973975">
                  <a:extLst>
                    <a:ext uri="{9D8B030D-6E8A-4147-A177-3AD203B41FA5}">
                      <a16:colId xmlns:a16="http://schemas.microsoft.com/office/drawing/2014/main" val="4147037488"/>
                    </a:ext>
                  </a:extLst>
                </a:gridCol>
                <a:gridCol w="973975">
                  <a:extLst>
                    <a:ext uri="{9D8B030D-6E8A-4147-A177-3AD203B41FA5}">
                      <a16:colId xmlns:a16="http://schemas.microsoft.com/office/drawing/2014/main" val="3545783432"/>
                    </a:ext>
                  </a:extLst>
                </a:gridCol>
              </a:tblGrid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firstname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lastname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department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position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Vacation_past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Vacation_having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Vacation_sum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Take leave date start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Take leave date end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Take leave date sum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45278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mark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well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Cut the grass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cavalry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6-9-2564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Test01</a:t>
                      </a:r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603050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Rimuru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Temp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Sweep the floor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lieutenant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Test02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380413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Oker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Type-C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Wash the car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soldier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6-9-2564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Test03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36721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jonh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baidu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Wash the car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soldier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6-9-2564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725862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Paw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Derbig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Wash the car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soldier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6-9-2564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Test05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49978"/>
                  </a:ext>
                </a:extLst>
              </a:tr>
              <a:tr h="8869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Wash the car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soldier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6-9-2564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Test06</a:t>
                      </a:r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96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9A5A3B-A960-414D-B653-52B14B2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 </a:t>
            </a:r>
            <a:r>
              <a:rPr lang="en-US" dirty="0"/>
              <a:t>B.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814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4E5CC4F-DECB-4C84-A848-C80DC26A8C32}"/>
              </a:ext>
            </a:extLst>
          </p:cNvPr>
          <p:cNvSpPr txBox="1"/>
          <p:nvPr/>
        </p:nvSpPr>
        <p:spPr>
          <a:xfrm>
            <a:off x="424071" y="424070"/>
            <a:ext cx="62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</a:t>
            </a:r>
            <a:endParaRPr lang="th-TH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A2B1B87-D584-492B-A61D-9B346E87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0" y="947737"/>
            <a:ext cx="11383061" cy="54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4">
            <a:extLst>
              <a:ext uri="{FF2B5EF4-FFF2-40B4-BE49-F238E27FC236}">
                <a16:creationId xmlns:a16="http://schemas.microsoft.com/office/drawing/2014/main" id="{C58226AE-DED4-4D70-8B47-ABE5A80E8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48152"/>
              </p:ext>
            </p:extLst>
          </p:nvPr>
        </p:nvGraphicFramePr>
        <p:xfrm>
          <a:off x="2840061" y="254153"/>
          <a:ext cx="9130745" cy="246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55">
                  <a:extLst>
                    <a:ext uri="{9D8B030D-6E8A-4147-A177-3AD203B41FA5}">
                      <a16:colId xmlns:a16="http://schemas.microsoft.com/office/drawing/2014/main" val="3440412536"/>
                    </a:ext>
                  </a:extLst>
                </a:gridCol>
                <a:gridCol w="1682178">
                  <a:extLst>
                    <a:ext uri="{9D8B030D-6E8A-4147-A177-3AD203B41FA5}">
                      <a16:colId xmlns:a16="http://schemas.microsoft.com/office/drawing/2014/main" val="2298442198"/>
                    </a:ext>
                  </a:extLst>
                </a:gridCol>
                <a:gridCol w="3031359">
                  <a:extLst>
                    <a:ext uri="{9D8B030D-6E8A-4147-A177-3AD203B41FA5}">
                      <a16:colId xmlns:a16="http://schemas.microsoft.com/office/drawing/2014/main" val="103143617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577857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56062455"/>
                    </a:ext>
                  </a:extLst>
                </a:gridCol>
                <a:gridCol w="1073423">
                  <a:extLst>
                    <a:ext uri="{9D8B030D-6E8A-4147-A177-3AD203B41FA5}">
                      <a16:colId xmlns:a16="http://schemas.microsoft.com/office/drawing/2014/main" val="1039840052"/>
                    </a:ext>
                  </a:extLst>
                </a:gridCol>
              </a:tblGrid>
              <a:tr h="4673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Extra</a:t>
                      </a:r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39045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31668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id_dep</a:t>
                      </a:r>
                      <a:r>
                        <a:rPr lang="en-US" sz="1400" dirty="0"/>
                        <a:t> 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id of department the employee works at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  <a:p>
                      <a:pPr algn="ctr"/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438996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firstname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name of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3060"/>
                  </a:ext>
                </a:extLst>
              </a:tr>
              <a:tr h="747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lastname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 of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20102"/>
                  </a:ext>
                </a:extLst>
              </a:tr>
            </a:tbl>
          </a:graphicData>
        </a:graphic>
      </p:graphicFrame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BC3913BD-C6BB-49AE-A3AC-94B61A108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02342"/>
              </p:ext>
            </p:extLst>
          </p:nvPr>
        </p:nvGraphicFramePr>
        <p:xfrm>
          <a:off x="221194" y="254153"/>
          <a:ext cx="1933170" cy="2449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">
                  <a:extLst>
                    <a:ext uri="{9D8B030D-6E8A-4147-A177-3AD203B41FA5}">
                      <a16:colId xmlns:a16="http://schemas.microsoft.com/office/drawing/2014/main" val="3044478326"/>
                    </a:ext>
                  </a:extLst>
                </a:gridCol>
                <a:gridCol w="1560377">
                  <a:extLst>
                    <a:ext uri="{9D8B030D-6E8A-4147-A177-3AD203B41FA5}">
                      <a16:colId xmlns:a16="http://schemas.microsoft.com/office/drawing/2014/main" val="2431017131"/>
                    </a:ext>
                  </a:extLst>
                </a:gridCol>
              </a:tblGrid>
              <a:tr h="330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Employee</a:t>
                      </a:r>
                      <a:endParaRPr lang="th-TH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5625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2538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err="1"/>
                        <a:t>id_dep</a:t>
                      </a:r>
                      <a:r>
                        <a:rPr lang="en-US" sz="1400" u="sng" dirty="0"/>
                        <a:t> 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0407"/>
                  </a:ext>
                </a:extLst>
              </a:tr>
              <a:tr h="1190568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lastname</a:t>
                      </a: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918"/>
                  </a:ext>
                </a:extLst>
              </a:tr>
            </a:tbl>
          </a:graphicData>
        </a:graphic>
      </p:graphicFrame>
      <p:graphicFrame>
        <p:nvGraphicFramePr>
          <p:cNvPr id="6" name="ตาราง 4">
            <a:extLst>
              <a:ext uri="{FF2B5EF4-FFF2-40B4-BE49-F238E27FC236}">
                <a16:creationId xmlns:a16="http://schemas.microsoft.com/office/drawing/2014/main" id="{280B4205-CA2A-4F0C-8679-0E2730CA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34272"/>
              </p:ext>
            </p:extLst>
          </p:nvPr>
        </p:nvGraphicFramePr>
        <p:xfrm>
          <a:off x="2840060" y="3640204"/>
          <a:ext cx="9130745" cy="135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55">
                  <a:extLst>
                    <a:ext uri="{9D8B030D-6E8A-4147-A177-3AD203B41FA5}">
                      <a16:colId xmlns:a16="http://schemas.microsoft.com/office/drawing/2014/main" val="3440412536"/>
                    </a:ext>
                  </a:extLst>
                </a:gridCol>
                <a:gridCol w="1682178">
                  <a:extLst>
                    <a:ext uri="{9D8B030D-6E8A-4147-A177-3AD203B41FA5}">
                      <a16:colId xmlns:a16="http://schemas.microsoft.com/office/drawing/2014/main" val="2298442198"/>
                    </a:ext>
                  </a:extLst>
                </a:gridCol>
                <a:gridCol w="3031359">
                  <a:extLst>
                    <a:ext uri="{9D8B030D-6E8A-4147-A177-3AD203B41FA5}">
                      <a16:colId xmlns:a16="http://schemas.microsoft.com/office/drawing/2014/main" val="103143617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577857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56062455"/>
                    </a:ext>
                  </a:extLst>
                </a:gridCol>
                <a:gridCol w="1073423">
                  <a:extLst>
                    <a:ext uri="{9D8B030D-6E8A-4147-A177-3AD203B41FA5}">
                      <a16:colId xmlns:a16="http://schemas.microsoft.com/office/drawing/2014/main" val="1039840052"/>
                    </a:ext>
                  </a:extLst>
                </a:gridCol>
              </a:tblGrid>
              <a:tr h="4673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Extra</a:t>
                      </a:r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39045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department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316683"/>
                  </a:ext>
                </a:extLst>
              </a:tr>
              <a:tr h="406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name of department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438996"/>
                  </a:ext>
                </a:extLst>
              </a:tr>
            </a:tbl>
          </a:graphicData>
        </a:graphic>
      </p:graphicFrame>
      <p:graphicFrame>
        <p:nvGraphicFramePr>
          <p:cNvPr id="7" name="ตาราง 5">
            <a:extLst>
              <a:ext uri="{FF2B5EF4-FFF2-40B4-BE49-F238E27FC236}">
                <a16:creationId xmlns:a16="http://schemas.microsoft.com/office/drawing/2014/main" id="{F0D5F64C-EE40-49EE-9538-ED45EF81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09856"/>
              </p:ext>
            </p:extLst>
          </p:nvPr>
        </p:nvGraphicFramePr>
        <p:xfrm>
          <a:off x="221194" y="3640204"/>
          <a:ext cx="1933170" cy="2002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">
                  <a:extLst>
                    <a:ext uri="{9D8B030D-6E8A-4147-A177-3AD203B41FA5}">
                      <a16:colId xmlns:a16="http://schemas.microsoft.com/office/drawing/2014/main" val="3044478326"/>
                    </a:ext>
                  </a:extLst>
                </a:gridCol>
                <a:gridCol w="1560377">
                  <a:extLst>
                    <a:ext uri="{9D8B030D-6E8A-4147-A177-3AD203B41FA5}">
                      <a16:colId xmlns:a16="http://schemas.microsoft.com/office/drawing/2014/main" val="2431017131"/>
                    </a:ext>
                  </a:extLst>
                </a:gridCol>
              </a:tblGrid>
              <a:tr h="330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  <a:endParaRPr lang="th-TH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5625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2538"/>
                  </a:ext>
                </a:extLst>
              </a:tr>
              <a:tr h="1190568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lastname</a:t>
                      </a: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4">
            <a:extLst>
              <a:ext uri="{FF2B5EF4-FFF2-40B4-BE49-F238E27FC236}">
                <a16:creationId xmlns:a16="http://schemas.microsoft.com/office/drawing/2014/main" id="{74DD9B1B-DDCF-4D98-BC73-DE299972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69026"/>
              </p:ext>
            </p:extLst>
          </p:nvPr>
        </p:nvGraphicFramePr>
        <p:xfrm>
          <a:off x="2840061" y="254154"/>
          <a:ext cx="9130745" cy="253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55">
                  <a:extLst>
                    <a:ext uri="{9D8B030D-6E8A-4147-A177-3AD203B41FA5}">
                      <a16:colId xmlns:a16="http://schemas.microsoft.com/office/drawing/2014/main" val="3440412536"/>
                    </a:ext>
                  </a:extLst>
                </a:gridCol>
                <a:gridCol w="1682178">
                  <a:extLst>
                    <a:ext uri="{9D8B030D-6E8A-4147-A177-3AD203B41FA5}">
                      <a16:colId xmlns:a16="http://schemas.microsoft.com/office/drawing/2014/main" val="2298442198"/>
                    </a:ext>
                  </a:extLst>
                </a:gridCol>
                <a:gridCol w="3031359">
                  <a:extLst>
                    <a:ext uri="{9D8B030D-6E8A-4147-A177-3AD203B41FA5}">
                      <a16:colId xmlns:a16="http://schemas.microsoft.com/office/drawing/2014/main" val="103143617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577857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56062455"/>
                    </a:ext>
                  </a:extLst>
                </a:gridCol>
                <a:gridCol w="1073423">
                  <a:extLst>
                    <a:ext uri="{9D8B030D-6E8A-4147-A177-3AD203B41FA5}">
                      <a16:colId xmlns:a16="http://schemas.microsoft.com/office/drawing/2014/main" val="1039840052"/>
                    </a:ext>
                  </a:extLst>
                </a:gridCol>
              </a:tblGrid>
              <a:tr h="655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Extra</a:t>
                      </a:r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39045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tool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316683"/>
                  </a:ext>
                </a:extLst>
              </a:tr>
              <a:tr h="573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brand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brand of tool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3060"/>
                  </a:ext>
                </a:extLst>
              </a:tr>
              <a:tr h="8675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model of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20102"/>
                  </a:ext>
                </a:extLst>
              </a:tr>
            </a:tbl>
          </a:graphicData>
        </a:graphic>
      </p:graphicFrame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35020434-09B7-4C52-8BA9-6511BD31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20413"/>
              </p:ext>
            </p:extLst>
          </p:nvPr>
        </p:nvGraphicFramePr>
        <p:xfrm>
          <a:off x="287695" y="254154"/>
          <a:ext cx="1933170" cy="2002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">
                  <a:extLst>
                    <a:ext uri="{9D8B030D-6E8A-4147-A177-3AD203B41FA5}">
                      <a16:colId xmlns:a16="http://schemas.microsoft.com/office/drawing/2014/main" val="3044478326"/>
                    </a:ext>
                  </a:extLst>
                </a:gridCol>
                <a:gridCol w="1560377">
                  <a:extLst>
                    <a:ext uri="{9D8B030D-6E8A-4147-A177-3AD203B41FA5}">
                      <a16:colId xmlns:a16="http://schemas.microsoft.com/office/drawing/2014/main" val="2431017131"/>
                    </a:ext>
                  </a:extLst>
                </a:gridCol>
              </a:tblGrid>
              <a:tr h="330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tool</a:t>
                      </a:r>
                      <a:endParaRPr lang="th-TH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5625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2538"/>
                  </a:ext>
                </a:extLst>
              </a:tr>
              <a:tr h="1190568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brand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model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918"/>
                  </a:ext>
                </a:extLst>
              </a:tr>
            </a:tbl>
          </a:graphicData>
        </a:graphic>
      </p:graphicFrame>
      <p:graphicFrame>
        <p:nvGraphicFramePr>
          <p:cNvPr id="7" name="ตาราง 4">
            <a:extLst>
              <a:ext uri="{FF2B5EF4-FFF2-40B4-BE49-F238E27FC236}">
                <a16:creationId xmlns:a16="http://schemas.microsoft.com/office/drawing/2014/main" id="{293707DC-F2AA-478E-9434-15D2011C5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9647"/>
              </p:ext>
            </p:extLst>
          </p:nvPr>
        </p:nvGraphicFramePr>
        <p:xfrm>
          <a:off x="2840061" y="3922340"/>
          <a:ext cx="9130745" cy="246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55">
                  <a:extLst>
                    <a:ext uri="{9D8B030D-6E8A-4147-A177-3AD203B41FA5}">
                      <a16:colId xmlns:a16="http://schemas.microsoft.com/office/drawing/2014/main" val="3440412536"/>
                    </a:ext>
                  </a:extLst>
                </a:gridCol>
                <a:gridCol w="1682178">
                  <a:extLst>
                    <a:ext uri="{9D8B030D-6E8A-4147-A177-3AD203B41FA5}">
                      <a16:colId xmlns:a16="http://schemas.microsoft.com/office/drawing/2014/main" val="2298442198"/>
                    </a:ext>
                  </a:extLst>
                </a:gridCol>
                <a:gridCol w="3031359">
                  <a:extLst>
                    <a:ext uri="{9D8B030D-6E8A-4147-A177-3AD203B41FA5}">
                      <a16:colId xmlns:a16="http://schemas.microsoft.com/office/drawing/2014/main" val="103143617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577857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56062455"/>
                    </a:ext>
                  </a:extLst>
                </a:gridCol>
                <a:gridCol w="1073423">
                  <a:extLst>
                    <a:ext uri="{9D8B030D-6E8A-4147-A177-3AD203B41FA5}">
                      <a16:colId xmlns:a16="http://schemas.microsoft.com/office/drawing/2014/main" val="1039840052"/>
                    </a:ext>
                  </a:extLst>
                </a:gridCol>
              </a:tblGrid>
              <a:tr h="4673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Extra</a:t>
                      </a:r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39045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type is from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31668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id_dep</a:t>
                      </a:r>
                      <a:r>
                        <a:rPr lang="en-US" sz="1400" dirty="0"/>
                        <a:t> 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id of department the employee works at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  <a:p>
                      <a:pPr algn="ctr"/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438996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name of from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3060"/>
                  </a:ext>
                </a:extLst>
              </a:tr>
              <a:tr h="747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contact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contact with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20102"/>
                  </a:ext>
                </a:extLst>
              </a:tr>
            </a:tbl>
          </a:graphicData>
        </a:graphic>
      </p:graphicFrame>
      <p:graphicFrame>
        <p:nvGraphicFramePr>
          <p:cNvPr id="8" name="ตาราง 5">
            <a:extLst>
              <a:ext uri="{FF2B5EF4-FFF2-40B4-BE49-F238E27FC236}">
                <a16:creationId xmlns:a16="http://schemas.microsoft.com/office/drawing/2014/main" id="{10FDC815-B33C-427A-B9B7-581344E4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5102"/>
              </p:ext>
            </p:extLst>
          </p:nvPr>
        </p:nvGraphicFramePr>
        <p:xfrm>
          <a:off x="287695" y="3936691"/>
          <a:ext cx="1933170" cy="2449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">
                  <a:extLst>
                    <a:ext uri="{9D8B030D-6E8A-4147-A177-3AD203B41FA5}">
                      <a16:colId xmlns:a16="http://schemas.microsoft.com/office/drawing/2014/main" val="3044478326"/>
                    </a:ext>
                  </a:extLst>
                </a:gridCol>
                <a:gridCol w="1560377">
                  <a:extLst>
                    <a:ext uri="{9D8B030D-6E8A-4147-A177-3AD203B41FA5}">
                      <a16:colId xmlns:a16="http://schemas.microsoft.com/office/drawing/2014/main" val="2431017131"/>
                    </a:ext>
                  </a:extLst>
                </a:gridCol>
              </a:tblGrid>
              <a:tr h="330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Type_from</a:t>
                      </a:r>
                      <a:endParaRPr lang="th-TH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5625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2538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err="1"/>
                        <a:t>id_dep</a:t>
                      </a:r>
                      <a:r>
                        <a:rPr lang="en-US" sz="1400" u="sng" dirty="0"/>
                        <a:t> 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0407"/>
                  </a:ext>
                </a:extLst>
              </a:tr>
              <a:tr h="1190568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  <a:p>
                      <a:pPr algn="l"/>
                      <a:r>
                        <a:rPr lang="en-US" sz="1400" dirty="0"/>
                        <a:t>contact</a:t>
                      </a:r>
                      <a:endParaRPr lang="th-TH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4">
            <a:extLst>
              <a:ext uri="{FF2B5EF4-FFF2-40B4-BE49-F238E27FC236}">
                <a16:creationId xmlns:a16="http://schemas.microsoft.com/office/drawing/2014/main" id="{D09D06C2-74BF-4DED-B458-AF3E584C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64442"/>
              </p:ext>
            </p:extLst>
          </p:nvPr>
        </p:nvGraphicFramePr>
        <p:xfrm>
          <a:off x="2731995" y="1337082"/>
          <a:ext cx="9130745" cy="246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55">
                  <a:extLst>
                    <a:ext uri="{9D8B030D-6E8A-4147-A177-3AD203B41FA5}">
                      <a16:colId xmlns:a16="http://schemas.microsoft.com/office/drawing/2014/main" val="3440412536"/>
                    </a:ext>
                  </a:extLst>
                </a:gridCol>
                <a:gridCol w="1682178">
                  <a:extLst>
                    <a:ext uri="{9D8B030D-6E8A-4147-A177-3AD203B41FA5}">
                      <a16:colId xmlns:a16="http://schemas.microsoft.com/office/drawing/2014/main" val="2298442198"/>
                    </a:ext>
                  </a:extLst>
                </a:gridCol>
                <a:gridCol w="3031359">
                  <a:extLst>
                    <a:ext uri="{9D8B030D-6E8A-4147-A177-3AD203B41FA5}">
                      <a16:colId xmlns:a16="http://schemas.microsoft.com/office/drawing/2014/main" val="103143617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577857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56062455"/>
                    </a:ext>
                  </a:extLst>
                </a:gridCol>
                <a:gridCol w="1073423">
                  <a:extLst>
                    <a:ext uri="{9D8B030D-6E8A-4147-A177-3AD203B41FA5}">
                      <a16:colId xmlns:a16="http://schemas.microsoft.com/office/drawing/2014/main" val="1039840052"/>
                    </a:ext>
                  </a:extLst>
                </a:gridCol>
              </a:tblGrid>
              <a:tr h="4673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Extra</a:t>
                      </a:r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39045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type_id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type is from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31668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employee_id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id of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  <a:p>
                      <a:pPr algn="ctr"/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438996"/>
                  </a:ext>
                </a:extLst>
              </a:tr>
              <a:tr h="365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tool_id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attribute is the id of tool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Integer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3060"/>
                  </a:ext>
                </a:extLst>
              </a:tr>
              <a:tr h="747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attribute is the check-in and check-out of employee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date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h-T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20102"/>
                  </a:ext>
                </a:extLst>
              </a:tr>
            </a:tbl>
          </a:graphicData>
        </a:graphic>
      </p:graphicFrame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1B8A5039-6C4A-4A31-95E8-B7F0A2651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87076"/>
              </p:ext>
            </p:extLst>
          </p:nvPr>
        </p:nvGraphicFramePr>
        <p:xfrm>
          <a:off x="329260" y="1337082"/>
          <a:ext cx="1933170" cy="2395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93">
                  <a:extLst>
                    <a:ext uri="{9D8B030D-6E8A-4147-A177-3AD203B41FA5}">
                      <a16:colId xmlns:a16="http://schemas.microsoft.com/office/drawing/2014/main" val="3044478326"/>
                    </a:ext>
                  </a:extLst>
                </a:gridCol>
                <a:gridCol w="1560377">
                  <a:extLst>
                    <a:ext uri="{9D8B030D-6E8A-4147-A177-3AD203B41FA5}">
                      <a16:colId xmlns:a16="http://schemas.microsoft.com/office/drawing/2014/main" val="2431017131"/>
                    </a:ext>
                  </a:extLst>
                </a:gridCol>
              </a:tblGrid>
              <a:tr h="330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Report_from</a:t>
                      </a:r>
                      <a:endParaRPr lang="th-TH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5625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err="1"/>
                        <a:t>type_id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2538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err="1"/>
                        <a:t>employee_id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0407"/>
                  </a:ext>
                </a:extLst>
              </a:tr>
              <a:tr h="446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err="1"/>
                        <a:t>tool_id</a:t>
                      </a:r>
                      <a:endParaRPr lang="th-TH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7870"/>
                  </a:ext>
                </a:extLst>
              </a:tr>
              <a:tr h="690249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2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4">
            <a:extLst>
              <a:ext uri="{FF2B5EF4-FFF2-40B4-BE49-F238E27FC236}">
                <a16:creationId xmlns:a16="http://schemas.microsoft.com/office/drawing/2014/main" id="{E53C8436-48D2-4653-9652-D468941D5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86586"/>
              </p:ext>
            </p:extLst>
          </p:nvPr>
        </p:nvGraphicFramePr>
        <p:xfrm>
          <a:off x="249381" y="391622"/>
          <a:ext cx="11720943" cy="64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14">
                  <a:extLst>
                    <a:ext uri="{9D8B030D-6E8A-4147-A177-3AD203B41FA5}">
                      <a16:colId xmlns:a16="http://schemas.microsoft.com/office/drawing/2014/main" val="3525742814"/>
                    </a:ext>
                  </a:extLst>
                </a:gridCol>
                <a:gridCol w="1190032">
                  <a:extLst>
                    <a:ext uri="{9D8B030D-6E8A-4147-A177-3AD203B41FA5}">
                      <a16:colId xmlns:a16="http://schemas.microsoft.com/office/drawing/2014/main" val="4234261193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159640361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333896892"/>
                    </a:ext>
                  </a:extLst>
                </a:gridCol>
                <a:gridCol w="792265">
                  <a:extLst>
                    <a:ext uri="{9D8B030D-6E8A-4147-A177-3AD203B41FA5}">
                      <a16:colId xmlns:a16="http://schemas.microsoft.com/office/drawing/2014/main" val="3931456525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909351886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295738704"/>
                    </a:ext>
                  </a:extLst>
                </a:gridCol>
                <a:gridCol w="771167">
                  <a:extLst>
                    <a:ext uri="{9D8B030D-6E8A-4147-A177-3AD203B41FA5}">
                      <a16:colId xmlns:a16="http://schemas.microsoft.com/office/drawing/2014/main" val="2811767657"/>
                    </a:ext>
                  </a:extLst>
                </a:gridCol>
                <a:gridCol w="1032055">
                  <a:extLst>
                    <a:ext uri="{9D8B030D-6E8A-4147-A177-3AD203B41FA5}">
                      <a16:colId xmlns:a16="http://schemas.microsoft.com/office/drawing/2014/main" val="3509661151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1997053540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4147037488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3545783432"/>
                    </a:ext>
                  </a:extLst>
                </a:gridCol>
                <a:gridCol w="901611">
                  <a:extLst>
                    <a:ext uri="{9D8B030D-6E8A-4147-A177-3AD203B41FA5}">
                      <a16:colId xmlns:a16="http://schemas.microsoft.com/office/drawing/2014/main" val="1105727623"/>
                    </a:ext>
                  </a:extLst>
                </a:gridCol>
              </a:tblGrid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firstname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lastname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department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Check-in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Check-out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Tool_id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brand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Type_id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firstname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department</a:t>
                      </a:r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45278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mark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well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10:10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23:59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Ak-47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Apple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603050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Rimuru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Temp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8:00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20:00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MK-18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Realme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380413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Oker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Type-C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10:10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20:00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MK-18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Realme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36721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jonh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baidu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16:00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11:00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G-18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Sumsung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725862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Paw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Derbig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8:00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20:00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M-2000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Lenovo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002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49978"/>
                  </a:ext>
                </a:extLst>
              </a:tr>
              <a:tr h="919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dog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799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10:10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23:59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Kar-98k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Razor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001</a:t>
                      </a:r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26-8-2564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NuMaiRu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099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96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78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F7EBD534-0EAA-4A19-B536-BFBA885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46731"/>
              </p:ext>
            </p:extLst>
          </p:nvPr>
        </p:nvGraphicFramePr>
        <p:xfrm>
          <a:off x="2032000" y="177538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5">
                  <a:extLst>
                    <a:ext uri="{9D8B030D-6E8A-4147-A177-3AD203B41FA5}">
                      <a16:colId xmlns:a16="http://schemas.microsoft.com/office/drawing/2014/main" val="1581715575"/>
                    </a:ext>
                  </a:extLst>
                </a:gridCol>
                <a:gridCol w="2734888">
                  <a:extLst>
                    <a:ext uri="{9D8B030D-6E8A-4147-A177-3AD203B41FA5}">
                      <a16:colId xmlns:a16="http://schemas.microsoft.com/office/drawing/2014/main" val="1922017927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2734176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920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/>
                        <a:t>id</a:t>
                      </a:r>
                      <a:endParaRPr lang="th-TH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firstname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lastname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err="1"/>
                        <a:t>id_dep</a:t>
                      </a:r>
                      <a:r>
                        <a:rPr lang="en-US" sz="1600" u="sng" dirty="0"/>
                        <a:t> </a:t>
                      </a:r>
                      <a:endParaRPr lang="th-TH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mark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well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Rimuru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Temp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003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Oker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Type-C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2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jonh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baidu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0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Paw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Derbig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006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dog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6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007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NuMaiRu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Yoru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099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5820"/>
                  </a:ext>
                </a:extLst>
              </a:tr>
            </a:tbl>
          </a:graphicData>
        </a:graphic>
      </p:graphicFrame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7F32F37-5C6A-4AE1-A07D-01B4B54514F7}"/>
              </a:ext>
            </a:extLst>
          </p:cNvPr>
          <p:cNvSpPr txBox="1"/>
          <p:nvPr/>
        </p:nvSpPr>
        <p:spPr>
          <a:xfrm>
            <a:off x="340943" y="457321"/>
            <a:ext cx="309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Employee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42832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DE6F0D0-1CA1-47FD-AF10-36DC600EC61F}"/>
              </a:ext>
            </a:extLst>
          </p:cNvPr>
          <p:cNvSpPr txBox="1"/>
          <p:nvPr/>
        </p:nvSpPr>
        <p:spPr>
          <a:xfrm>
            <a:off x="278136" y="457321"/>
            <a:ext cx="309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</a:t>
            </a:r>
            <a:endParaRPr lang="th-TH" sz="2800" dirty="0"/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CEF7C53A-167D-46D6-B696-C190457CA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70296"/>
              </p:ext>
            </p:extLst>
          </p:nvPr>
        </p:nvGraphicFramePr>
        <p:xfrm>
          <a:off x="3370349" y="1866822"/>
          <a:ext cx="5964845" cy="340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57">
                  <a:extLst>
                    <a:ext uri="{9D8B030D-6E8A-4147-A177-3AD203B41FA5}">
                      <a16:colId xmlns:a16="http://schemas.microsoft.com/office/drawing/2014/main" val="1581715575"/>
                    </a:ext>
                  </a:extLst>
                </a:gridCol>
                <a:gridCol w="2671594">
                  <a:extLst>
                    <a:ext uri="{9D8B030D-6E8A-4147-A177-3AD203B41FA5}">
                      <a16:colId xmlns:a16="http://schemas.microsoft.com/office/drawing/2014/main" val="1922017927"/>
                    </a:ext>
                  </a:extLst>
                </a:gridCol>
                <a:gridCol w="2671594">
                  <a:extLst>
                    <a:ext uri="{9D8B030D-6E8A-4147-A177-3AD203B41FA5}">
                      <a16:colId xmlns:a16="http://schemas.microsoft.com/office/drawing/2014/main" val="4157980368"/>
                    </a:ext>
                  </a:extLst>
                </a:gridCol>
              </a:tblGrid>
              <a:tr h="465728">
                <a:tc>
                  <a:txBody>
                    <a:bodyPr/>
                    <a:lstStyle/>
                    <a:p>
                      <a:r>
                        <a:rPr lang="en-US" sz="1600" u="sng" dirty="0"/>
                        <a:t>id</a:t>
                      </a:r>
                      <a:endParaRPr lang="th-TH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556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Ak-47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Apple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357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MK-18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Realme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259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M-2000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Lenovo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26483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G-18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Sumsung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06860"/>
                  </a:ext>
                </a:extLst>
              </a:tr>
              <a:tr h="58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Kar-98k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Razor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8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0213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668</Words>
  <Application>Microsoft Office PowerPoint</Application>
  <PresentationFormat>แบบจอกว้าง</PresentationFormat>
  <Paragraphs>475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ธีมของ Office</vt:lpstr>
      <vt:lpstr>ปกรณ์ ศิลปประภา</vt:lpstr>
      <vt:lpstr>ข้อ B.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ข้อ C.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ปกรณ์ ศิลปประภา</dc:title>
  <dc:creator>PAKORN SILLAPAPRAPHA</dc:creator>
  <cp:lastModifiedBy>PAKORN SILLAPAPRAPHA</cp:lastModifiedBy>
  <cp:revision>19</cp:revision>
  <dcterms:created xsi:type="dcterms:W3CDTF">2021-08-26T06:10:09Z</dcterms:created>
  <dcterms:modified xsi:type="dcterms:W3CDTF">2021-08-26T08:57:04Z</dcterms:modified>
</cp:coreProperties>
</file>