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omfortaa Light"/>
      <p:regular r:id="rId27"/>
      <p:bold r:id="rId28"/>
    </p:embeddedFont>
    <p:embeddedFont>
      <p:font typeface="Amatic SC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mfortaaLight-bold.fntdata"/><Relationship Id="rId27" Type="http://schemas.openxmlformats.org/officeDocument/2006/relationships/font" Target="fonts/Comforta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348cec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348cec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5a7fe73d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5a7fe73d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a7fe73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5a7fe73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a7fe73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a7fe73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5a7fe73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5a7fe73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5a7fe73d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5a7fe73d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5a7fe73d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5a7fe73d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a7fe73d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5a7fe73d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5a7fe73d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5a7fe73d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5a7fe73d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5a7fe73d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5a7fe73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5a7fe73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4064fc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4064fc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a7fe73d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a7fe73d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a7fe73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a7fe73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064fcf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4064fcf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a7fe73d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a7fe73d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4064fcf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4064fcf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5a7fe73d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5a7fe73d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a7fe73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5a7fe73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a7fe73d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5a7fe73d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48cec6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48cec6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echspot.com/article/650-history-of-the-gpu/" TargetMode="External"/><Relationship Id="rId4" Type="http://schemas.openxmlformats.org/officeDocument/2006/relationships/hyperlink" Target="https://www.zoomit.ir/graphic/147684-nvidia-graphics-cards-history-3/" TargetMode="External"/><Relationship Id="rId5" Type="http://schemas.openxmlformats.org/officeDocument/2006/relationships/hyperlink" Target="https://shadow.tech/en-GB/blog/history-of-gaming-gpus" TargetMode="External"/><Relationship Id="rId6" Type="http://schemas.openxmlformats.org/officeDocument/2006/relationships/hyperlink" Target="https://www.computerhope.com/history/videocard.htm" TargetMode="External"/><Relationship Id="rId7" Type="http://schemas.openxmlformats.org/officeDocument/2006/relationships/hyperlink" Target="https://www.sutori.com/en/item/the-1970-computers-had-rom-semiconductor-memory-and-the-ibm-system-they-had-m" TargetMode="External"/><Relationship Id="rId8" Type="http://schemas.openxmlformats.org/officeDocument/2006/relationships/hyperlink" Target="https://www.nvidia.com/en-gb/geforce/graphics-cards/40-series/rtx-4090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14379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/>
              <a:t>بسم الله الرحمن الرحیم</a:t>
            </a:r>
            <a:endParaRPr b="0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75" y="164575"/>
            <a:ext cx="5957875" cy="48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6531125" y="878525"/>
            <a:ext cx="19335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کارت های گرافیکی در دهه 80 میلادی به چه شکل بوده اند؟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اواخر دهه ۱۹۹۰ و آغاز ارتباطات اینترنتی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نقش کارت‌های گرافیکی در اواخر دهه ۲۰۰۰ و بعد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پیشرفت‌ها و تغییرات اخیر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تأثیر اینترنت بر توسعه کارت‌های گرافیکی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پیشرفت‌ها و نقش اصلی کارت‌های گرافیکی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دهه ۲۰۰۰ و بعد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تأثیر اینترنت بر توسعه کارت‌های گرافیکی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پیشرفت‌ها و نقش اصلی کارت‌های گرافیکی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بازی کامپیوتری و جهش فوق العده شرکت ها برای رقابت در این زمینه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به علت رشد بازی های کامپیوتری و تصاویر و فیلم ها در این دوره نیاز به کارت گرافیکی شدت پیدا کرد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در نتیجه بازی های کامپیوتر و برنامه های گرافیکی پیشرفته و برنامه نویسی سریع تر و با کیفیت تر شدند</a:t>
            </a:r>
            <a:endParaRPr/>
          </a:p>
          <a:p>
            <a:pPr indent="0" lvl="0" marL="4572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فناوری‌های روز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معرفی مثالهایی از فناوری‌های روز که در کارت‌های گرافیکی استفاده می‌شوند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تأثیر این فناوری‌ها بر عملکرد کارت‌های گرافیکی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Graphics card usages</a:t>
            </a:r>
            <a:endParaRPr sz="4380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800"/>
              </a:spcBef>
              <a:spcAft>
                <a:spcPts val="0"/>
              </a:spcAft>
              <a:buSzPts val="2000"/>
              <a:buFont typeface="Comfortaa Light"/>
              <a:buChar char="●"/>
            </a:pPr>
            <a:r>
              <a:rPr lang="en" sz="19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VR and AR</a:t>
            </a:r>
            <a:endParaRPr sz="19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Light"/>
              <a:buChar char="●"/>
            </a:pPr>
            <a:r>
              <a:rPr lang="en" sz="19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AI acceleration</a:t>
            </a:r>
            <a:endParaRPr sz="19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 Light"/>
              <a:buChar char="●"/>
            </a:pPr>
            <a:r>
              <a:rPr lang="en" sz="20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mining cryptocurrency</a:t>
            </a:r>
            <a:endParaRPr sz="20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 Light"/>
              <a:buChar char="●"/>
            </a:pPr>
            <a:r>
              <a:rPr lang="en" sz="20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graphics production</a:t>
            </a:r>
            <a:endParaRPr sz="20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 Light"/>
              <a:buChar char="●"/>
            </a:pPr>
            <a:r>
              <a:rPr lang="en" sz="2000">
                <a:solidFill>
                  <a:srgbClr val="00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gaming</a:t>
            </a:r>
            <a:endParaRPr sz="20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GeForce RTX 4090</a:t>
            </a:r>
            <a:endParaRPr sz="3500"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consumer graphics card in the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Starting price at 1579 pound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24 gig memory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74" y="677388"/>
            <a:ext cx="7016476" cy="37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7807475" y="964250"/>
            <a:ext cx="8574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257175"/>
            <a:ext cx="80676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چکیده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تاریخ تکامل کارت های گرافیک از گذشته تا اکنون در دهه های 60 70 80 90 و قرن 21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بررسی کاربرد های کارت های گرافیک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نمونه ایی از یک کارت گرافیک مدرن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تکامل کارت های گرافیک </a:t>
            </a:r>
            <a:r>
              <a:rPr lang="en"/>
              <a:t>در گذر</a:t>
            </a:r>
            <a:r>
              <a:rPr lang="en"/>
              <a:t> زمان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ارایه دهنده:</a:t>
            </a:r>
            <a:endParaRPr sz="2900"/>
          </a:p>
          <a:p>
            <a:pPr indent="0" lvl="0" marL="0" rtl="1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محمد عزت زاده</a:t>
            </a:r>
            <a:endParaRPr sz="2900"/>
          </a:p>
          <a:p>
            <a:pPr indent="0" lvl="0" marL="0" rtl="1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استاد:</a:t>
            </a:r>
            <a:endParaRPr sz="2900"/>
          </a:p>
          <a:p>
            <a:pPr indent="0" lvl="0" marL="0" rtl="1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سرکار خانم حیدری</a:t>
            </a:r>
            <a:endParaRPr sz="2900"/>
          </a:p>
          <a:p>
            <a:pPr indent="0" lvl="0" marL="0" rtl="1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آزمایشگاه</a:t>
            </a:r>
            <a:r>
              <a:rPr lang="en" sz="2900"/>
              <a:t> گرافیک و متحرک سازی</a:t>
            </a:r>
            <a:endParaRPr sz="2900"/>
          </a:p>
          <a:p>
            <a:pPr indent="0" lvl="0" marL="0" rtl="1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دانشگاه آزاد اسلامی واحد قزوین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منابع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31" u="sng">
                <a:solidFill>
                  <a:schemeClr val="hlink"/>
                </a:solidFill>
                <a:hlinkClick r:id="rId3"/>
              </a:rPr>
              <a:t>https://www.techspot.com/article/650-history-of-the-gpu/</a:t>
            </a:r>
            <a:endParaRPr sz="41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31" u="sng">
                <a:solidFill>
                  <a:schemeClr val="hlink"/>
                </a:solidFill>
                <a:hlinkClick r:id="rId4"/>
              </a:rPr>
              <a:t>https://www.zoomit.ir/graphic/147684-nvidia-graphics-cards-history-3/</a:t>
            </a:r>
            <a:endParaRPr sz="41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31" u="sng">
                <a:solidFill>
                  <a:schemeClr val="hlink"/>
                </a:solidFill>
                <a:hlinkClick r:id="rId5"/>
              </a:rPr>
              <a:t>https://shadow.tech/en-GB/blog/history-of-gaming-gpus</a:t>
            </a:r>
            <a:endParaRPr sz="41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31" u="sng">
                <a:solidFill>
                  <a:schemeClr val="hlink"/>
                </a:solidFill>
                <a:hlinkClick r:id="rId6"/>
              </a:rPr>
              <a:t>https://www.computerhope.com/history/videocard.htm</a:t>
            </a:r>
            <a:endParaRPr sz="41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31" u="sng">
                <a:solidFill>
                  <a:schemeClr val="hlink"/>
                </a:solidFill>
                <a:hlinkClick r:id="rId7"/>
              </a:rPr>
              <a:t>https://www.sutori.com/en/item/the-1970-computers-had-rom-semiconductor-memory-and-the-ibm-system-they-had-m</a:t>
            </a:r>
            <a:endParaRPr sz="41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31" u="sng">
                <a:solidFill>
                  <a:schemeClr val="hlink"/>
                </a:solidFill>
                <a:hlinkClick r:id="rId8"/>
              </a:rPr>
              <a:t>https://www.nvidia.com/en-gb/geforce/graphics-cards/40-series/rtx-4090/</a:t>
            </a:r>
            <a:endParaRPr sz="41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پایان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با تشکر از توجه شما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مقدمه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تعریف کارت‌های گرافیکی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اهمیت تاریخچه و تکامل کارت‌های گرافیکی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کارت گرافیک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(به انگلیسی: graphics card ) (با نام‌های </a:t>
            </a: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کارت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ویدئو، </a:t>
            </a: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کارت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نمایشگر، آداپتور نمایشگر، آداپتور </a:t>
            </a: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گرافیک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و برد </a:t>
            </a: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گرافیک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شناخته می‌شود) یک </a:t>
            </a:r>
            <a:r>
              <a:rPr b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کارت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توسعه و یک دستگاه ورودی است که تصاویر خروجی را برای نمایشگر تولید می‌کند.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تکامل در دهه‌های ۱۹۶۰ و ۱۹۷۰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85"/>
              <a:t>پیشرفت‌های اساسی در این دوره</a:t>
            </a:r>
            <a:endParaRPr sz="2585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85"/>
              <a:t>نقش کارت‌های گرافیکی در دهه‌های ۶۰ و ۷۰</a:t>
            </a:r>
            <a:endParaRPr sz="2585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85"/>
              <a:t>پیشرفت های اساسی کامپیوتر های در خروجی تصویر</a:t>
            </a:r>
            <a:endParaRPr sz="2585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85"/>
              <a:t>اولین دهه تولید کارت های گرافیکی 3 بعدی</a:t>
            </a:r>
            <a:endParaRPr sz="2585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921650" y="1228675"/>
            <a:ext cx="19107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1970 Computer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9249" cy="4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902600" y="1228675"/>
            <a:ext cx="1929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کارتهای گرافیکی در دهه 1970به چه شکل بوده اند؟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02325"/>
            <a:ext cx="6597799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Early Days of 3D Consumer Graphics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533"/>
              <a:t>1976-1995</a:t>
            </a:r>
            <a:endParaRPr sz="2533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Arcade Gaming became widespread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true 3D graphics originated with early display controllers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shifters and video address generators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the incoming data stream into a serial bitmapped video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دهه ۱۹۸۰ و انقلاب شخصی‌رایانه‌ها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تأثیر کارت‌های گرافیکی در انقلاب شخصی‌رایانه‌ها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پیشرفت‌های مهم در این دوره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اهیمت تاثیر بازی های کامپیوتری در رشد کارت های گرافیکی و ایجاد بازار در مردم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