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4"/>
    <a:srgbClr val="C8C84B"/>
    <a:srgbClr val="FFFF8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7FF2E-00B0-4D5A-9150-BD3025549FA1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64919-3AB7-45BF-A226-0A47A403B38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64919-3AB7-45BF-A226-0A47A403B38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64919-3AB7-45BF-A226-0A47A403B38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476672"/>
            <a:ext cx="2664296" cy="1944216"/>
          </a:xfrm>
          <a:prstGeom prst="rect">
            <a:avLst/>
          </a:prstGeom>
          <a:solidFill>
            <a:srgbClr val="FFFF82"/>
          </a:solidFill>
          <a:ln>
            <a:solidFill>
              <a:srgbClr val="C8C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6206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Biophysics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1124744"/>
            <a:ext cx="1152128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87624" y="11247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Cell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467544" y="4149080"/>
            <a:ext cx="2664296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42930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Regulation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1475656" y="4797152"/>
            <a:ext cx="1152128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547664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Cell State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5868144" y="4437112"/>
            <a:ext cx="2664296" cy="1944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868144" y="450912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Signalling</a:t>
            </a:r>
          </a:p>
          <a:p>
            <a:r>
              <a:rPr lang="en-GB" dirty="0" smtClean="0"/>
              <a:t>E.g.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Free diffusion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Cell-cell diffusion</a:t>
            </a:r>
          </a:p>
          <a:p>
            <a:pPr>
              <a:buFont typeface="Courier New" pitchFamily="49" charset="0"/>
              <a:buChar char="o"/>
            </a:pPr>
            <a:r>
              <a:rPr lang="en-GB" dirty="0" err="1" smtClean="0"/>
              <a:t>Juxtacrine</a:t>
            </a: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Channels, </a:t>
            </a:r>
            <a:r>
              <a:rPr lang="en-GB" dirty="0" err="1" smtClean="0"/>
              <a:t>plasmodesmata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940152" y="476672"/>
            <a:ext cx="2880320" cy="2808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012160" y="620688"/>
            <a:ext cx="280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GUI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Set parameters, time step</a:t>
            </a:r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Render</a:t>
            </a:r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Load model, edit etc.</a:t>
            </a:r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Select cell(s), </a:t>
            </a:r>
            <a:r>
              <a:rPr lang="en-GB" dirty="0"/>
              <a:t>d</a:t>
            </a:r>
            <a:r>
              <a:rPr lang="en-GB" dirty="0" smtClean="0"/>
              <a:t>isplay + modify state</a:t>
            </a:r>
          </a:p>
        </p:txBody>
      </p:sp>
      <p:cxnSp>
        <p:nvCxnSpPr>
          <p:cNvPr id="17" name="Straight Arrow Connector 16"/>
          <p:cNvCxnSpPr>
            <a:endCxn id="6" idx="3"/>
          </p:cNvCxnSpPr>
          <p:nvPr/>
        </p:nvCxnSpPr>
        <p:spPr>
          <a:xfrm rot="10800000">
            <a:off x="2267744" y="1628800"/>
            <a:ext cx="3888432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3131840" y="2204864"/>
            <a:ext cx="3024336" cy="23042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3"/>
          </p:cNvCxnSpPr>
          <p:nvPr/>
        </p:nvCxnSpPr>
        <p:spPr>
          <a:xfrm rot="10800000" flipV="1">
            <a:off x="2627784" y="2708920"/>
            <a:ext cx="3528392" cy="25922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3060626" y="1123950"/>
            <a:ext cx="3096344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483768" y="1556792"/>
            <a:ext cx="3024336" cy="2160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324322" y="3140174"/>
            <a:ext cx="201543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2849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geometry, e.g. Volume for rates/concentrations</a:t>
            </a:r>
            <a:endParaRPr lang="en-GB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790786" y="3609020"/>
            <a:ext cx="2377058" cy="79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91680" y="256490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regulated </a:t>
            </a:r>
            <a:r>
              <a:rPr lang="en-GB" sz="1200" dirty="0" smtClean="0"/>
              <a:t>biophysical properties, </a:t>
            </a:r>
            <a:r>
              <a:rPr lang="en-GB" sz="1200" dirty="0" err="1" smtClean="0"/>
              <a:t>e.g</a:t>
            </a:r>
            <a:r>
              <a:rPr lang="en-GB" sz="1200" dirty="0" smtClean="0"/>
              <a:t> Growth rate, </a:t>
            </a:r>
            <a:r>
              <a:rPr lang="en-GB" sz="1200" dirty="0" smtClean="0"/>
              <a:t>division trigger</a:t>
            </a:r>
            <a:endParaRPr lang="en-GB" sz="1200" dirty="0"/>
          </a:p>
        </p:txBody>
      </p:sp>
      <p:cxnSp>
        <p:nvCxnSpPr>
          <p:cNvPr id="44" name="Shape 43"/>
          <p:cNvCxnSpPr/>
          <p:nvPr/>
        </p:nvCxnSpPr>
        <p:spPr>
          <a:xfrm rot="16200000" flipH="1">
            <a:off x="3671900" y="2528900"/>
            <a:ext cx="3600400" cy="792088"/>
          </a:xfrm>
          <a:prstGeom prst="bentConnector3">
            <a:avLst>
              <a:gd name="adj1" fmla="val 100058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2627784" y="5589240"/>
            <a:ext cx="324036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3" idx="1"/>
            <a:endCxn id="5" idx="3"/>
          </p:cNvCxnSpPr>
          <p:nvPr/>
        </p:nvCxnSpPr>
        <p:spPr>
          <a:xfrm rot="10800000">
            <a:off x="3059832" y="1448781"/>
            <a:ext cx="2808312" cy="3937503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23928" y="479715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geometry, e.g. Positions, neighbours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7864" y="537321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signal production/extinction</a:t>
            </a:r>
            <a:endParaRPr lang="en-GB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75856" y="609329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local </a:t>
            </a:r>
            <a:r>
              <a:rPr lang="en-GB" sz="1200" dirty="0" smtClean="0"/>
              <a:t>signal level</a:t>
            </a:r>
            <a:endParaRPr lang="en-GB" sz="1200" dirty="0"/>
          </a:p>
        </p:txBody>
      </p:sp>
      <p:cxnSp>
        <p:nvCxnSpPr>
          <p:cNvPr id="56" name="Shape 55"/>
          <p:cNvCxnSpPr/>
          <p:nvPr/>
        </p:nvCxnSpPr>
        <p:spPr>
          <a:xfrm rot="16200000" flipH="1">
            <a:off x="3725906" y="4167082"/>
            <a:ext cx="216024" cy="4068452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476672"/>
            <a:ext cx="2664296" cy="1944216"/>
          </a:xfrm>
          <a:prstGeom prst="rect">
            <a:avLst/>
          </a:prstGeom>
          <a:solidFill>
            <a:srgbClr val="FFFF82"/>
          </a:solidFill>
          <a:ln>
            <a:solidFill>
              <a:srgbClr val="C8C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6206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Biophysics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1124744"/>
            <a:ext cx="1152128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87624" y="11247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Cell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467544" y="4149080"/>
            <a:ext cx="2664296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42930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Regulation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1475656" y="4797152"/>
            <a:ext cx="1152128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547664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Cell State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5868144" y="4437112"/>
            <a:ext cx="2664296" cy="1944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868144" y="450912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Signalling</a:t>
            </a:r>
          </a:p>
          <a:p>
            <a:r>
              <a:rPr lang="en-GB" dirty="0" smtClean="0"/>
              <a:t>E.g.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Free diffusion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Cell-cell diffusion</a:t>
            </a:r>
          </a:p>
          <a:p>
            <a:pPr>
              <a:buFont typeface="Courier New" pitchFamily="49" charset="0"/>
              <a:buChar char="o"/>
            </a:pPr>
            <a:r>
              <a:rPr lang="en-GB" dirty="0" err="1" smtClean="0"/>
              <a:t>Juxtacrine</a:t>
            </a: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Channels, </a:t>
            </a:r>
            <a:r>
              <a:rPr lang="en-GB" dirty="0" err="1" smtClean="0"/>
              <a:t>plasmodesmata</a:t>
            </a:r>
            <a:endParaRPr lang="en-GB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324322" y="3140174"/>
            <a:ext cx="201543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2849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geometry, e.g. Volume for rates/concentrations</a:t>
            </a:r>
            <a:endParaRPr lang="en-GB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790786" y="3609020"/>
            <a:ext cx="2377058" cy="79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91680" y="256490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regulated </a:t>
            </a:r>
            <a:r>
              <a:rPr lang="en-GB" sz="1200" dirty="0" smtClean="0"/>
              <a:t>biophysical properties, </a:t>
            </a:r>
            <a:r>
              <a:rPr lang="en-GB" sz="1200" dirty="0" err="1" smtClean="0"/>
              <a:t>e.g</a:t>
            </a:r>
            <a:r>
              <a:rPr lang="en-GB" sz="1200" dirty="0" smtClean="0"/>
              <a:t> Growth rate, </a:t>
            </a:r>
            <a:r>
              <a:rPr lang="en-GB" sz="1200" dirty="0" smtClean="0"/>
              <a:t>division trigger</a:t>
            </a:r>
            <a:endParaRPr lang="en-GB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2627784" y="5589240"/>
            <a:ext cx="324036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3" idx="1"/>
            <a:endCxn id="5" idx="3"/>
          </p:cNvCxnSpPr>
          <p:nvPr/>
        </p:nvCxnSpPr>
        <p:spPr>
          <a:xfrm rot="10800000">
            <a:off x="3059832" y="1448781"/>
            <a:ext cx="2808312" cy="3937503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23928" y="479715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</a:t>
            </a:r>
            <a:r>
              <a:rPr lang="en-GB" sz="1200" dirty="0" smtClean="0"/>
              <a:t>geometry, e.g. Positions, neighbours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7864" y="537321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signal production/extinction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75856" y="609329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local </a:t>
            </a:r>
            <a:r>
              <a:rPr lang="en-GB" sz="1200" dirty="0" smtClean="0"/>
              <a:t>signal level</a:t>
            </a:r>
            <a:endParaRPr lang="en-GB" sz="1200" dirty="0"/>
          </a:p>
        </p:txBody>
      </p:sp>
      <p:cxnSp>
        <p:nvCxnSpPr>
          <p:cNvPr id="33" name="Shape 32"/>
          <p:cNvCxnSpPr>
            <a:stCxn id="8" idx="2"/>
          </p:cNvCxnSpPr>
          <p:nvPr/>
        </p:nvCxnSpPr>
        <p:spPr>
          <a:xfrm rot="16200000" flipH="1">
            <a:off x="3725906" y="4167082"/>
            <a:ext cx="216024" cy="4068452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122</Words>
  <Application>Microsoft Office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</dc:creator>
  <cp:lastModifiedBy>Tim</cp:lastModifiedBy>
  <cp:revision>15</cp:revision>
  <dcterms:created xsi:type="dcterms:W3CDTF">2011-01-25T10:41:39Z</dcterms:created>
  <dcterms:modified xsi:type="dcterms:W3CDTF">2011-01-25T17:49:50Z</dcterms:modified>
</cp:coreProperties>
</file>