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4"/>
    <a:srgbClr val="C8C84B"/>
    <a:srgbClr val="FFFF8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7FF2E-00B0-4D5A-9150-BD3025549FA1}" type="datetimeFigureOut">
              <a:rPr lang="en-GB" smtClean="0"/>
              <a:pPr/>
              <a:t>21/02/2011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64919-3AB7-45BF-A226-0A47A403B38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64919-3AB7-45BF-A226-0A47A403B385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B6B1-236E-47FA-99B0-41ABD774F2AC}" type="datetimeFigureOut">
              <a:rPr lang="en-GB" smtClean="0"/>
              <a:pPr/>
              <a:t>21/02/2011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784-DD1C-4828-B449-20CEB9593B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B6B1-236E-47FA-99B0-41ABD774F2AC}" type="datetimeFigureOut">
              <a:rPr lang="en-GB" smtClean="0"/>
              <a:pPr/>
              <a:t>21/02/2011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784-DD1C-4828-B449-20CEB9593B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B6B1-236E-47FA-99B0-41ABD774F2AC}" type="datetimeFigureOut">
              <a:rPr lang="en-GB" smtClean="0"/>
              <a:pPr/>
              <a:t>21/02/2011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784-DD1C-4828-B449-20CEB9593B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B6B1-236E-47FA-99B0-41ABD774F2AC}" type="datetimeFigureOut">
              <a:rPr lang="en-GB" smtClean="0"/>
              <a:pPr/>
              <a:t>21/02/2011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784-DD1C-4828-B449-20CEB9593B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B6B1-236E-47FA-99B0-41ABD774F2AC}" type="datetimeFigureOut">
              <a:rPr lang="en-GB" smtClean="0"/>
              <a:pPr/>
              <a:t>21/02/2011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784-DD1C-4828-B449-20CEB9593B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B6B1-236E-47FA-99B0-41ABD774F2AC}" type="datetimeFigureOut">
              <a:rPr lang="en-GB" smtClean="0"/>
              <a:pPr/>
              <a:t>21/02/2011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784-DD1C-4828-B449-20CEB9593B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B6B1-236E-47FA-99B0-41ABD774F2AC}" type="datetimeFigureOut">
              <a:rPr lang="en-GB" smtClean="0"/>
              <a:pPr/>
              <a:t>21/02/2011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784-DD1C-4828-B449-20CEB9593B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B6B1-236E-47FA-99B0-41ABD774F2AC}" type="datetimeFigureOut">
              <a:rPr lang="en-GB" smtClean="0"/>
              <a:pPr/>
              <a:t>21/02/2011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784-DD1C-4828-B449-20CEB9593B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B6B1-236E-47FA-99B0-41ABD774F2AC}" type="datetimeFigureOut">
              <a:rPr lang="en-GB" smtClean="0"/>
              <a:pPr/>
              <a:t>21/02/2011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784-DD1C-4828-B449-20CEB9593B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B6B1-236E-47FA-99B0-41ABD774F2AC}" type="datetimeFigureOut">
              <a:rPr lang="en-GB" smtClean="0"/>
              <a:pPr/>
              <a:t>21/02/2011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784-DD1C-4828-B449-20CEB9593B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B6B1-236E-47FA-99B0-41ABD774F2AC}" type="datetimeFigureOut">
              <a:rPr lang="en-GB" smtClean="0"/>
              <a:pPr/>
              <a:t>21/02/2011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784-DD1C-4828-B449-20CEB9593B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FB6B1-236E-47FA-99B0-41ABD774F2AC}" type="datetimeFigureOut">
              <a:rPr lang="en-GB" smtClean="0"/>
              <a:pPr/>
              <a:t>21/02/2011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1D784-DD1C-4828-B449-20CEB9593B7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5536" y="476672"/>
            <a:ext cx="2664296" cy="1944216"/>
          </a:xfrm>
          <a:prstGeom prst="rect">
            <a:avLst/>
          </a:prstGeom>
          <a:solidFill>
            <a:srgbClr val="FFFF82"/>
          </a:solidFill>
          <a:ln>
            <a:solidFill>
              <a:srgbClr val="C8C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62068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Biophysics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1115616" y="1124744"/>
            <a:ext cx="1152128" cy="1008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187624" y="112474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Cell</a:t>
            </a:r>
            <a:endParaRPr lang="en-GB" b="1" dirty="0"/>
          </a:p>
        </p:txBody>
      </p:sp>
      <p:sp>
        <p:nvSpPr>
          <p:cNvPr id="8" name="Rectangle 7"/>
          <p:cNvSpPr/>
          <p:nvPr/>
        </p:nvSpPr>
        <p:spPr>
          <a:xfrm>
            <a:off x="467544" y="4149080"/>
            <a:ext cx="2664296" cy="1944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39552" y="429309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Regulation</a:t>
            </a:r>
            <a:endParaRPr lang="en-GB" b="1" dirty="0"/>
          </a:p>
        </p:txBody>
      </p:sp>
      <p:sp>
        <p:nvSpPr>
          <p:cNvPr id="10" name="Rectangle 9"/>
          <p:cNvSpPr/>
          <p:nvPr/>
        </p:nvSpPr>
        <p:spPr>
          <a:xfrm>
            <a:off x="1475656" y="4797152"/>
            <a:ext cx="1152128" cy="1008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547664" y="47971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Cell State</a:t>
            </a:r>
            <a:endParaRPr lang="en-GB" b="1" dirty="0"/>
          </a:p>
        </p:txBody>
      </p:sp>
      <p:sp>
        <p:nvSpPr>
          <p:cNvPr id="12" name="Rectangle 11"/>
          <p:cNvSpPr/>
          <p:nvPr/>
        </p:nvSpPr>
        <p:spPr>
          <a:xfrm>
            <a:off x="5868144" y="4437112"/>
            <a:ext cx="2664296" cy="19442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868144" y="4509120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Signalling</a:t>
            </a:r>
          </a:p>
          <a:p>
            <a:r>
              <a:rPr lang="en-GB" dirty="0" smtClean="0"/>
              <a:t>E.g.</a:t>
            </a:r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Free diffusion</a:t>
            </a:r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Cell-cell diffusion</a:t>
            </a:r>
          </a:p>
          <a:p>
            <a:pPr>
              <a:buFont typeface="Courier New" pitchFamily="49" charset="0"/>
              <a:buChar char="o"/>
            </a:pPr>
            <a:r>
              <a:rPr lang="en-GB" dirty="0" err="1" smtClean="0"/>
              <a:t>Juxtacrine</a:t>
            </a:r>
            <a:endParaRPr lang="en-GB" dirty="0" smtClean="0"/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Channels, </a:t>
            </a:r>
            <a:r>
              <a:rPr lang="en-GB" dirty="0" err="1" smtClean="0"/>
              <a:t>plasmodesmata</a:t>
            </a:r>
            <a:endParaRPr lang="en-GB" dirty="0"/>
          </a:p>
        </p:txBody>
      </p:sp>
      <p:cxnSp>
        <p:nvCxnSpPr>
          <p:cNvPr id="34" name="Straight Arrow Connector 33"/>
          <p:cNvCxnSpPr/>
          <p:nvPr/>
        </p:nvCxnSpPr>
        <p:spPr>
          <a:xfrm rot="16200000" flipV="1">
            <a:off x="324322" y="3140174"/>
            <a:ext cx="2015430" cy="7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9512" y="328498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Query geometry, e.g. Volume for rates/concentrations</a:t>
            </a:r>
            <a:endParaRPr lang="en-GB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790786" y="3609020"/>
            <a:ext cx="2377058" cy="794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91680" y="2564904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Query regulated biophysical properties, </a:t>
            </a:r>
            <a:r>
              <a:rPr lang="en-GB" sz="1200" dirty="0" err="1" smtClean="0"/>
              <a:t>e.g</a:t>
            </a:r>
            <a:r>
              <a:rPr lang="en-GB" sz="1200" dirty="0" smtClean="0"/>
              <a:t> Growth rate, division trigger</a:t>
            </a:r>
            <a:endParaRPr lang="en-GB" sz="1200" dirty="0"/>
          </a:p>
        </p:txBody>
      </p:sp>
      <p:cxnSp>
        <p:nvCxnSpPr>
          <p:cNvPr id="48" name="Straight Arrow Connector 47"/>
          <p:cNvCxnSpPr/>
          <p:nvPr/>
        </p:nvCxnSpPr>
        <p:spPr>
          <a:xfrm rot="10800000">
            <a:off x="2627784" y="5589240"/>
            <a:ext cx="324036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13" idx="1"/>
            <a:endCxn id="5" idx="3"/>
          </p:cNvCxnSpPr>
          <p:nvPr/>
        </p:nvCxnSpPr>
        <p:spPr>
          <a:xfrm rot="10800000">
            <a:off x="3059832" y="1448781"/>
            <a:ext cx="2808312" cy="3937503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23928" y="479715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Query geometry, e.g. Positions, neighbours</a:t>
            </a:r>
            <a:endParaRPr lang="en-GB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347864" y="5373216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Query signal production/extinction</a:t>
            </a:r>
            <a:endParaRPr lang="en-GB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275856" y="609329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Query local signal level</a:t>
            </a:r>
            <a:endParaRPr lang="en-GB" sz="1200" dirty="0"/>
          </a:p>
        </p:txBody>
      </p:sp>
      <p:cxnSp>
        <p:nvCxnSpPr>
          <p:cNvPr id="33" name="Shape 32"/>
          <p:cNvCxnSpPr>
            <a:stCxn id="8" idx="2"/>
          </p:cNvCxnSpPr>
          <p:nvPr/>
        </p:nvCxnSpPr>
        <p:spPr>
          <a:xfrm rot="16200000" flipH="1">
            <a:off x="3725906" y="4167082"/>
            <a:ext cx="216024" cy="4068452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868144" y="1340768"/>
            <a:ext cx="2664296" cy="19442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868144" y="1412776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Integration</a:t>
            </a:r>
            <a:endParaRPr lang="en-GB" b="1" dirty="0" smtClean="0"/>
          </a:p>
          <a:p>
            <a:r>
              <a:rPr lang="en-GB" dirty="0" smtClean="0"/>
              <a:t>E.g.</a:t>
            </a:r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Differential equations</a:t>
            </a:r>
            <a:endParaRPr lang="en-GB" dirty="0"/>
          </a:p>
        </p:txBody>
      </p:sp>
      <p:cxnSp>
        <p:nvCxnSpPr>
          <p:cNvPr id="26" name="Straight Arrow Connector 25"/>
          <p:cNvCxnSpPr/>
          <p:nvPr/>
        </p:nvCxnSpPr>
        <p:spPr>
          <a:xfrm rot="10800000" flipV="1">
            <a:off x="3059832" y="2204864"/>
            <a:ext cx="2808312" cy="1944216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2"/>
            <a:endCxn id="12" idx="0"/>
          </p:cNvCxnSpPr>
          <p:nvPr/>
        </p:nvCxnSpPr>
        <p:spPr>
          <a:xfrm rot="5400000">
            <a:off x="6624228" y="3861048"/>
            <a:ext cx="1152128" cy="1588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164288" y="3501008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Query </a:t>
            </a:r>
            <a:r>
              <a:rPr lang="en-GB" sz="1200" dirty="0" smtClean="0"/>
              <a:t>rates,</a:t>
            </a:r>
          </a:p>
          <a:p>
            <a:r>
              <a:rPr lang="en-GB" sz="1200" dirty="0" smtClean="0"/>
              <a:t>Set levels</a:t>
            </a:r>
            <a:endParaRPr lang="en-GB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788024" y="227687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Query </a:t>
            </a:r>
            <a:r>
              <a:rPr lang="en-GB" sz="1200" dirty="0" smtClean="0"/>
              <a:t>rates,</a:t>
            </a:r>
          </a:p>
          <a:p>
            <a:r>
              <a:rPr lang="en-GB" sz="1200" dirty="0" smtClean="0"/>
              <a:t>Set levels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66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Tim</dc:creator>
  <cp:lastModifiedBy>Tim</cp:lastModifiedBy>
  <cp:revision>16</cp:revision>
  <dcterms:created xsi:type="dcterms:W3CDTF">2011-01-25T10:41:39Z</dcterms:created>
  <dcterms:modified xsi:type="dcterms:W3CDTF">2011-02-21T15:58:43Z</dcterms:modified>
</cp:coreProperties>
</file>