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000"/>
              <a:t>塔罗大师报告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/>
              <a:t>总述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哦，亲爱的问候！你抽到的三张卡牌是相当有启发性的。让我来看看它们的含义。</a:t>
            </a:r>
          </a:p>
          <a:p/>
          <a:p>
            <a:r>
              <a:rPr sz="2000"/>
              <a:t>首先是女教主，她代表着直觉、智慧和内在的引导。这张牌告诉我们，你们两个在感情上可能有一种深刻的精神连接或者共鸣。也许你们曾经在某个层面上有着很深的了解和沟通，这种连接是很宝贵的，但也需要被珍惜和呵护。</a:t>
            </a:r>
          </a:p>
          <a:p/>
          <a:p>
            <a:r>
              <a:rPr sz="2000"/>
              <a:t>接着是高塔，这张牌通常代表着变动、突变和解放。这可能意味着你们之间的关系正在经历一些剧烈的变化，也许是因为外部的压力或者内在的挑战。这种变化可能会让关系变得更加紧张和脆弱，但也可能是为了解放双方，让你们找到更好的平衡和姿态。</a:t>
            </a:r>
          </a:p>
          <a:p/>
          <a:p>
            <a:r>
              <a:rPr sz="2000"/>
              <a:t>最后是战车，这是一张充满活力和动力的牌，代表着胜利和自我控制。这张牌告诉我们，不管你们面临什么样的挑战，你们都有能力战胜困难，走向胜利。只要你们保持坚定的信念和积极的行动，你们一定能够克服一切障碍，达到共同的目标。</a:t>
            </a:r>
          </a:p>
          <a:p/>
          <a:p>
            <a:r>
              <a:rPr sz="2000"/>
              <a:t>综合三张牌的含义，我认为你和你的男朋友之间还是有可能的。虽然你们可能会面临一些挑战和变化，但只要你们能够互相支持、理解和信任对方，坚定地走下去，你们一定会找到通往幸福的道路。记住，爱情是需要耕耘和呵护的，一起努力，一定会有美好的未来等待着你们。祝福你们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/>
              <a:t>感情方面测算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当你抽到女教主、高塔和战车这三张牌时，我已经能够感受到未来一个月到三个月里，你的爱情生活将会经历一些起伏和变化，好像是在一场爱情的过山车之旅中，让我们一起来看看未来的情况吧！</a:t>
            </a:r>
          </a:p>
          <a:p/>
          <a:p>
            <a:r>
              <a:rPr sz="2000"/>
              <a:t>首先，女教主代表着智慧、直觉和内在力量。在爱情方面，这张牌可能意味着你将展现出更加坚定和自信的态度，可能会在这段时间里更加注重自己的内心世界，学会倾听自己的直觉和感受。这段时间，你可能会更加了解自己的需求和欲望，更加清晰地知道自己想要的爱情关系是什么样的。</a:t>
            </a:r>
          </a:p>
          <a:p/>
          <a:p>
            <a:r>
              <a:rPr sz="2000"/>
              <a:t>接着，高塔代表着变化、颠覆和突然的转折。在爱情方面，这张牌可能意味着在未来的一个月到三个月里，你可能会经历一些出乎意料的变化和挑战，可能会遇到一些不可避免的纠纷或争执。这段时间，你可能需要面对一些困难和挑战，但是也可以通过这些挑战让你更加坚强和成熟，让你更加珍惜自己的爱情。</a:t>
            </a:r>
          </a:p>
          <a:p/>
          <a:p>
            <a:r>
              <a:rPr sz="2000"/>
              <a:t>最后，战车代表着胜利、决断和追求目标。在爱情方面，这张牌可能意味着在未来一个月到三个月里，你可能会迎来一段新的恋情或者关系，可能会有更加积极主动地追求自己的爱情目标。这段时间，你可能会感受到更加强烈的决心和勇气，让你敢于为自己的爱情而奋斗，不怕困难和失败，直面挑战。</a:t>
            </a:r>
          </a:p>
          <a:p/>
          <a:p>
            <a:r>
              <a:rPr sz="2000"/>
              <a:t>综合这三张牌的寓意，我想说的是，未来一个月到三个月里，你可能会经历一些内心的变化和挑战，但是也会在爱情的道路上迎来新的机遇和可能性。记住保持积极的态度，相信自己的直觉和内在力量，勇敢地面对困难和挑战，勇敢地追求自己想要的爱情。愿你在这段爱情的过山车之旅中，收获到真正属于自己的幸福和喜悦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/>
              <a:t>职业方面测算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哦！女教主、高塔和战车，这三张卡牌可不是闹着玩的哦！让我来用1000字为你揭开未来职业状况的面纱吧。</a:t>
            </a:r>
          </a:p>
          <a:p/>
          <a:p>
            <a:r>
              <a:rPr sz="2000"/>
              <a:t>首先，女教主代表着智慧、洞察力和领导力。这张牌告诉你，在你的职业生涯中，你将展现出深刻的见解和坚定的决策能力。或许你将扮演一种导师、教练或者领导者的角色，为团队带来正能量和指导。这段时间，你会用自己的智慧和敏锐的洞察力，为自己的职业发展找到新的方向，实现更高的成就。</a:t>
            </a:r>
          </a:p>
          <a:p/>
          <a:p>
            <a:r>
              <a:rPr sz="2000"/>
              <a:t>然而，高塔的出现却预示着一些变化和挑战。这张牌代表着突然而势不可挡的变革，可能会给你的职业带来一些不稳定和动荡。或许是意外的裁员、公司的重组，甚至是你自己对现状的突然觉醒，让你不得不重新审视自己的职业选择和目标。高塔的能量是破坏性的，但也是为了让更好的建立在原有的基础上。</a:t>
            </a:r>
          </a:p>
          <a:p/>
          <a:p>
            <a:r>
              <a:rPr sz="2000"/>
              <a:t>接着，战车出现了！这张牌代表着决心、勇气和战胜困难的能力。在未来的一个月到三个月里，你将需要发挥出强大的自我驱动力和毅力，直面职业生涯中的挑战和难题。无论遇到什么困难和阻碍，你都要勇往直前，坚定地追求自己的目标，不要被外界的变化和波动所动摇。</a:t>
            </a:r>
          </a:p>
          <a:p/>
          <a:p>
            <a:r>
              <a:rPr sz="2000"/>
              <a:t>综合这三张卡牌的能量，我预测你未来一个月到三个月的职业状况将会有所波动，但也将迎来新的机遇和挑战。在职业生涯的路上，要保持着女教主的智慧和领导力，处理变化带来的挑战；同时要像战车一样，保持坚定的决心和勇气，勇敢地面对一切困难和考验。只要你保持着自信和毅力，相信自己的能力和智慧，你将能够克服一切困难，迎接更美好的职业未来。加油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/>
              <a:t>财务方面测算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哦，看起来你未来一个月到三个月的财务状况可能会有些波折和挑战啊！让我们来看看这三张卡牌给出的信息吧：</a:t>
            </a:r>
          </a:p>
          <a:p/>
          <a:p>
            <a:r>
              <a:rPr sz="2000"/>
              <a:t>首先是女教主，这张牌代表着智慧、直觉和内在的力量。在财务方面，女教主提醒你要善用你的智慧和直觉来管理金钱，不要轻易被外界的诱惑或冲动所左右。她也暗示着你可能需要更加理性地思考财务决策，不要轻易相信别人的建议或投资方案。</a:t>
            </a:r>
          </a:p>
          <a:p/>
          <a:p>
            <a:r>
              <a:rPr sz="2000"/>
              <a:t>接着是高塔，这张牌代表着突变、逆境和改变。财务方面，高塔可能意味着你可能会遇到一些突发状况或不稳定因素，导致原有的财务计划或资产出现一些变化。不要惊慌，相信自己的能力和智慧，及时应对这些挑战，勇敢面对变化，才能化解危机，找到新的机遇。</a:t>
            </a:r>
          </a:p>
          <a:p/>
          <a:p>
            <a:r>
              <a:rPr sz="2000"/>
              <a:t>最后是战车，这张牌代表着胜利、决心和行动力。在财务方面，战车呼应着你需要坚定的决心和积极的行动来应对种种挑战和困难。不要畏惧困境，要保持乐观的态度和积极的行动力，通过努力和坚持，最终能够克服困难，取得胜利。</a:t>
            </a:r>
          </a:p>
          <a:p/>
          <a:p>
            <a:r>
              <a:rPr sz="2000"/>
              <a:t>总的来说，未来一个月到三个月的财务状况可能会面临挑战和变化，但只要你善用智慧、勇敢应对挑战、坚定决心和积极行动，相信你最终能够化解危机，迎来财务上的胜利！记得在这段时间里保持乐观心态，并且不要忘记要随时注意你的支出和理财计划哦！祝你好运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