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7" r:id="rId7"/>
    <p:sldId id="258" r:id="rId8"/>
    <p:sldId id="259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F0ABE-5488-4FAA-B622-42ABC85AC4EE}" v="621" dt="2023-01-16T01:34:36.960"/>
    <p1510:client id="{8BE87065-F9ED-44C6-B50D-C7CEC7C20BBF}" v="25" dt="2023-01-15T19:35:12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>
                <a:latin typeface="Cooper Black"/>
                <a:cs typeface="Calibri"/>
              </a:rPr>
              <a:t>Food Buddy</a:t>
            </a:r>
            <a:br>
              <a:rPr lang="en-US" sz="5000" dirty="0">
                <a:latin typeface="Cooper Black"/>
                <a:cs typeface="Calibri"/>
              </a:rPr>
            </a:br>
            <a:r>
              <a:rPr lang="en-US" sz="2400" dirty="0">
                <a:latin typeface="Cooper Black"/>
                <a:cs typeface="Calibri"/>
              </a:rPr>
              <a:t>By group 18</a:t>
            </a:r>
          </a:p>
        </p:txBody>
      </p:sp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4" descr="Pulled pork sliders with slaw on black table">
            <a:extLst>
              <a:ext uri="{FF2B5EF4-FFF2-40B4-BE49-F238E27FC236}">
                <a16:creationId xmlns:a16="http://schemas.microsoft.com/office/drawing/2014/main" id="{9241F0DB-077A-4B4E-672F-72713839D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6" r="1309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12502718" y="7847120"/>
            <a:ext cx="44387" cy="134567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985C-9005-CF6A-46A9-71B18148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>
                <a:latin typeface="Aharoni"/>
                <a:cs typeface="Calibri Light"/>
              </a:rPr>
              <a:t>Objective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66A62B6-EF1D-8C7A-E92A-38E0530D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1800" dirty="0">
                <a:ea typeface="+mn-lt"/>
                <a:cs typeface="+mn-lt"/>
              </a:rPr>
              <a:t>Standalone app for effective shared grocery and expense management</a:t>
            </a:r>
            <a:endParaRPr lang="en-US" sz="1800" b="0" i="0" dirty="0">
              <a:effectLst/>
              <a:latin typeface="Söhne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1800" b="0" i="0" dirty="0">
                <a:effectLst/>
                <a:latin typeface="Söhne"/>
              </a:rPr>
              <a:t>Automating inventory management and notifications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800" b="0" i="0" dirty="0">
                <a:effectLst/>
                <a:latin typeface="Söhne"/>
              </a:rPr>
              <a:t>Reducing food waste and expenses through monthly usage analysis</a:t>
            </a:r>
            <a:endParaRPr lang="en-US" sz="1800" b="0" i="0">
              <a:effectLst/>
              <a:latin typeface="Söhne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7" name="Picture 66" descr="Graph on document with pen">
            <a:extLst>
              <a:ext uri="{FF2B5EF4-FFF2-40B4-BE49-F238E27FC236}">
                <a16:creationId xmlns:a16="http://schemas.microsoft.com/office/drawing/2014/main" id="{FF1AE5AF-04BD-40EF-D6E1-7887D0A79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57" r="11110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7149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D985C-9005-CF6A-46A9-71B18148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64" y="932688"/>
            <a:ext cx="4892040" cy="1773936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Aharoni"/>
                <a:cs typeface="Calibri Light"/>
              </a:rPr>
              <a:t>What's the problem?</a:t>
            </a:r>
            <a:endParaRPr lang="en-US" sz="4000">
              <a:cs typeface="Calibri Light"/>
            </a:endParaRPr>
          </a:p>
        </p:txBody>
      </p:sp>
      <p:pic>
        <p:nvPicPr>
          <p:cNvPr id="32" name="Picture 21" descr="Fruits and vegetables in bags">
            <a:extLst>
              <a:ext uri="{FF2B5EF4-FFF2-40B4-BE49-F238E27FC236}">
                <a16:creationId xmlns:a16="http://schemas.microsoft.com/office/drawing/2014/main" id="{CCA21848-63E9-A2DD-14B2-94D674B9B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54" r="6412" b="-1"/>
          <a:stretch/>
        </p:blipFill>
        <p:spPr>
          <a:xfrm>
            <a:off x="472744" y="576072"/>
            <a:ext cx="5020074" cy="571500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AD0F4D2-80E7-4A78-82EE-BEAEE4945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66A62B6-EF1D-8C7A-E92A-38E0530D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264" y="2898648"/>
            <a:ext cx="4892040" cy="3209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ea typeface="+mn-lt"/>
                <a:cs typeface="+mn-lt"/>
              </a:rPr>
              <a:t>Keeping track of expenses and grocery shopping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ea typeface="+mn-lt"/>
                <a:cs typeface="+mn-lt"/>
              </a:rPr>
              <a:t>Keep the supply of consumable groceries.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ea typeface="+mn-lt"/>
                <a:cs typeface="+mn-lt"/>
              </a:rPr>
              <a:t>Recipes that can be prepared using the available grocery stock</a:t>
            </a:r>
          </a:p>
        </p:txBody>
      </p:sp>
    </p:spTree>
    <p:extLst>
      <p:ext uri="{BB962C8B-B14F-4D97-AF65-F5344CB8AC3E}">
        <p14:creationId xmlns:p14="http://schemas.microsoft.com/office/powerpoint/2010/main" val="4258943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0A892-FB6B-6839-90B6-DF61AE42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latin typeface="Aharoni"/>
                <a:cs typeface="Aharoni"/>
              </a:rPr>
              <a:t>How it's done today?</a:t>
            </a:r>
          </a:p>
        </p:txBody>
      </p:sp>
      <p:cxnSp>
        <p:nvCxnSpPr>
          <p:cNvPr id="47" name="Straight Connector 3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10F09106-1CCE-FD5E-59A0-934817D6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Many applications available for managing grocery and tracking expense.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Searching the recipe using the ingredients that are available.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203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7FA50ECA-E6E3-3803-A9BA-4E7354DA0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1" r="5980" b="-3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18C2A-CB41-8C92-0CE3-1261E7BF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en-US">
                <a:latin typeface="Aharoni"/>
                <a:cs typeface="Aharoni"/>
              </a:rPr>
              <a:t>What's new?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6043-0DFB-10C1-F424-3D6C7FBF7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Integrated functionality for managing expenses and grocery stocking</a:t>
            </a:r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</a:rPr>
              <a:t>Grocery stock suggestions and reminder</a:t>
            </a:r>
          </a:p>
          <a:p>
            <a:r>
              <a:rPr lang="en-US" sz="1800" dirty="0">
                <a:ea typeface="+mn-lt"/>
                <a:cs typeface="+mn-lt"/>
              </a:rPr>
              <a:t>Recipe suggestion</a:t>
            </a:r>
            <a:endParaRPr lang="en-US" sz="1800" dirty="0">
              <a:cs typeface="Calibri" panose="020F0502020204030204"/>
            </a:endParaRPr>
          </a:p>
          <a:p>
            <a:pPr marL="0" indent="0">
              <a:buNone/>
            </a:pPr>
            <a:endParaRPr lang="en-US" sz="1800" dirty="0">
              <a:cs typeface="Calibri" panose="020F0502020204030204"/>
            </a:endParaRPr>
          </a:p>
          <a:p>
            <a:endParaRPr lang="en-US" sz="1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75950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8560-7CA3-E6A3-505C-91AC6DD3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>
                <a:latin typeface="Aharoni"/>
                <a:cs typeface="Aharoni"/>
              </a:rPr>
              <a:t>Who cares?</a:t>
            </a:r>
            <a:endParaRPr lang="en-US" dirty="0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11" descr="Figures of houses in different position and sizes">
            <a:extLst>
              <a:ext uri="{FF2B5EF4-FFF2-40B4-BE49-F238E27FC236}">
                <a16:creationId xmlns:a16="http://schemas.microsoft.com/office/drawing/2014/main" id="{8EC2F57C-53A9-F751-663D-D1D53EDFD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8" r="31381" b="-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7718-E602-33E1-163A-D1974CF1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Individuals residing in shared housing</a:t>
            </a:r>
          </a:p>
          <a:p>
            <a:r>
              <a:rPr lang="en-US" sz="1800" dirty="0">
                <a:ea typeface="+mn-lt"/>
                <a:cs typeface="+mn-lt"/>
              </a:rPr>
              <a:t>Group of users facing difficulty in managing their shared grocery list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ea typeface="+mn-lt"/>
                <a:cs typeface="+mn-lt"/>
              </a:rPr>
              <a:t>User who want to utilize available ingredients to prepare meals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ea typeface="+mn-lt"/>
                <a:cs typeface="+mn-lt"/>
              </a:rPr>
              <a:t>User who want to keep track of monthly usage of groceries</a:t>
            </a:r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130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C7B54-B991-43FD-C02F-2AF05151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>
                <a:latin typeface="Aharoni"/>
                <a:cs typeface="Aharoni"/>
              </a:rPr>
              <a:t>Risks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086-D3B5-B585-E8C7-E2BB1E69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en-US" sz="2100" dirty="0">
                <a:ea typeface="+mn-lt"/>
                <a:cs typeface="+mn-lt"/>
              </a:rPr>
              <a:t>A large and comprehensive dataset is needed for better recommendations of recipes.</a:t>
            </a:r>
          </a:p>
          <a:p>
            <a:r>
              <a:rPr lang="en-US" sz="2100" dirty="0">
                <a:ea typeface="+mn-lt"/>
                <a:cs typeface="+mn-lt"/>
              </a:rPr>
              <a:t>Depends on constant user input.</a:t>
            </a:r>
          </a:p>
          <a:p>
            <a:r>
              <a:rPr lang="en-US" sz="2100" dirty="0">
                <a:ea typeface="+mn-lt"/>
                <a:cs typeface="+mn-lt"/>
              </a:rPr>
              <a:t>Difficulty in customer retention.</a:t>
            </a:r>
          </a:p>
          <a:p>
            <a:endParaRPr lang="en-US" sz="21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372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506C-C824-FB18-6B57-93324FAD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>
                <a:latin typeface="Aharoni"/>
                <a:cs typeface="Aharoni"/>
              </a:rPr>
              <a:t>Plans/Milestones</a:t>
            </a:r>
            <a:endParaRPr lang="en-US" dirty="0" err="1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White arrows painted on the asphalt">
            <a:extLst>
              <a:ext uri="{FF2B5EF4-FFF2-40B4-BE49-F238E27FC236}">
                <a16:creationId xmlns:a16="http://schemas.microsoft.com/office/drawing/2014/main" id="{FE8AB447-3D2B-4A61-621E-F5FBD5127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8" r="19479" b="-7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FB02-8477-0831-BFE7-32CCA36F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r>
              <a:rPr lang="en-US" sz="1800" dirty="0">
                <a:cs typeface="Calibri"/>
              </a:rPr>
              <a:t>Planning – 1 week</a:t>
            </a:r>
          </a:p>
          <a:p>
            <a:r>
              <a:rPr lang="en-US" sz="1800" dirty="0">
                <a:cs typeface="Calibri"/>
              </a:rPr>
              <a:t>User management – 2 weeks</a:t>
            </a:r>
            <a:endParaRPr lang="en-US" dirty="0"/>
          </a:p>
          <a:p>
            <a:r>
              <a:rPr lang="en-US" sz="1800" dirty="0">
                <a:cs typeface="Calibri"/>
              </a:rPr>
              <a:t>Grocery inventory management – 3 weeks</a:t>
            </a:r>
          </a:p>
          <a:p>
            <a:r>
              <a:rPr lang="en-US" sz="1800" dirty="0">
                <a:cs typeface="Calibri"/>
              </a:rPr>
              <a:t>Grocery expense management – 3 weeks</a:t>
            </a:r>
          </a:p>
          <a:p>
            <a:r>
              <a:rPr lang="en-US" sz="1800" dirty="0">
                <a:cs typeface="Calibri"/>
              </a:rPr>
              <a:t>Recipe suggestion – 2 weeks</a:t>
            </a:r>
          </a:p>
          <a:p>
            <a:r>
              <a:rPr lang="en-US" sz="1800" dirty="0">
                <a:cs typeface="Calibri"/>
              </a:rPr>
              <a:t>Testing and deployment – 1 week</a:t>
            </a:r>
          </a:p>
        </p:txBody>
      </p:sp>
    </p:spTree>
    <p:extLst>
      <p:ext uri="{BB962C8B-B14F-4D97-AF65-F5344CB8AC3E}">
        <p14:creationId xmlns:p14="http://schemas.microsoft.com/office/powerpoint/2010/main" val="1142899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202E2-4090-0562-AD8E-1F8AB81D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Cooper Black"/>
              </a:rPr>
              <a:t>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3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05894CDE0D0D4DBA650FF19230D243" ma:contentTypeVersion="10" ma:contentTypeDescription="Create a new document." ma:contentTypeScope="" ma:versionID="49099644b3a3b99d022c9930031d5b96">
  <xsd:schema xmlns:xsd="http://www.w3.org/2001/XMLSchema" xmlns:xs="http://www.w3.org/2001/XMLSchema" xmlns:p="http://schemas.microsoft.com/office/2006/metadata/properties" xmlns:ns2="0093bde2-e913-4138-a7ec-d87bd79b4f96" xmlns:ns3="303ac574-5a98-43a1-bd53-08227edbe6b0" targetNamespace="http://schemas.microsoft.com/office/2006/metadata/properties" ma:root="true" ma:fieldsID="4d67880e13582d73b9a385ef065242ad" ns2:_="" ns3:_="">
    <xsd:import namespace="0093bde2-e913-4138-a7ec-d87bd79b4f96"/>
    <xsd:import namespace="303ac574-5a98-43a1-bd53-08227edbe6b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93bde2-e913-4138-a7ec-d87bd79b4f9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0635ccc-b02a-4d30-ada7-5ff52beaed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ac574-5a98-43a1-bd53-08227edbe6b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3871dc8-ef5f-490c-bfee-06de8f293c6c}" ma:internalName="TaxCatchAll" ma:showField="CatchAllData" ma:web="303ac574-5a98-43a1-bd53-08227edbe6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03ac574-5a98-43a1-bd53-08227edbe6b0" xsi:nil="true"/>
    <lcf76f155ced4ddcb4097134ff3c332f xmlns="0093bde2-e913-4138-a7ec-d87bd79b4f9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C6E6026-7C3F-43C4-8740-247983BEBB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1E816E-5A57-4EEE-86DC-80647A4B41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93bde2-e913-4138-a7ec-d87bd79b4f96"/>
    <ds:schemaRef ds:uri="303ac574-5a98-43a1-bd53-08227edbe6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E38DB9-26D6-4F07-B8A6-171E2AB35CEA}">
  <ds:schemaRefs>
    <ds:schemaRef ds:uri="http://schemas.microsoft.com/office/2006/metadata/properties"/>
    <ds:schemaRef ds:uri="http://schemas.microsoft.com/office/infopath/2007/PartnerControls"/>
    <ds:schemaRef ds:uri="303ac574-5a98-43a1-bd53-08227edbe6b0"/>
    <ds:schemaRef ds:uri="0093bde2-e913-4138-a7ec-d87bd79b4f9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Food Buddy By group 18</vt:lpstr>
      <vt:lpstr>Objective</vt:lpstr>
      <vt:lpstr>What's the problem?</vt:lpstr>
      <vt:lpstr>How it's done today?</vt:lpstr>
      <vt:lpstr>What's new?</vt:lpstr>
      <vt:lpstr>Who cares?</vt:lpstr>
      <vt:lpstr>Risks</vt:lpstr>
      <vt:lpstr>Plans/Milestones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264</cp:revision>
  <dcterms:created xsi:type="dcterms:W3CDTF">2023-01-15T17:16:03Z</dcterms:created>
  <dcterms:modified xsi:type="dcterms:W3CDTF">2023-01-27T14:43:34Z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0x010100CB05894CDE0D0D4DBA650FF19230D243</vt:lpwstr>
  </property>
</Properties>
</file>