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3"/>
  </p:sldMasterIdLst>
  <p:sldIdLst>
    <p:sldId id="256" r:id="rId4"/>
    <p:sldId id="264" r:id="rId5"/>
    <p:sldId id="258" r:id="rId6"/>
    <p:sldId id="263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7"/>
    <p:restoredTop sz="94650"/>
  </p:normalViewPr>
  <p:slideViewPr>
    <p:cSldViewPr snapToGrid="0">
      <p:cViewPr varScale="1">
        <p:scale>
          <a:sx n="91" d="100"/>
          <a:sy n="91" d="100"/>
        </p:scale>
        <p:origin x="224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58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55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2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66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24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7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4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7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8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1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8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9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4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1/15/23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5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1/15/23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56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199" y="1240780"/>
            <a:ext cx="6086857" cy="437644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  <a:cs typeface="Calibri Light"/>
              </a:rPr>
              <a:t>YourDoc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7256" y="1240780"/>
            <a:ext cx="3364746" cy="4376440"/>
          </a:xfrm>
          <a:effectLst/>
        </p:spPr>
        <p:txBody>
          <a:bodyPr anchor="ctr">
            <a:normAutofit/>
          </a:bodyPr>
          <a:lstStyle/>
          <a:p>
            <a:r>
              <a:rPr lang="en-US" sz="2400" dirty="0"/>
              <a:t>One stop destination for your medical problems!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E973A-2F79-68CB-AA48-52F95AF86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the 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42B31-4C9E-AFB0-72FD-E7279F076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No one-stop destination.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Patient &amp; Doctor profile (complete history).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Hospital/ Doctor authenticity.(Admin approval)</a:t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Search and book.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5B856-22A9-0D9A-AC14-B53FDA6E5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How is it done today 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8D2D9-E1B8-66FF-8AF8-FE44F6A0C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cs typeface="Calibri"/>
              </a:rPr>
              <a:t>Apps and Websites to find a clinic near by. </a:t>
            </a:r>
          </a:p>
          <a:p>
            <a:pPr>
              <a:lnSpc>
                <a:spcPct val="90000"/>
              </a:lnSpc>
            </a:pPr>
            <a:endParaRPr lang="en-US" sz="1600" dirty="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cs typeface="Calibri"/>
              </a:rPr>
              <a:t>No centralization of Patient’s medical record. </a:t>
            </a:r>
          </a:p>
          <a:p>
            <a:pPr>
              <a:lnSpc>
                <a:spcPct val="90000"/>
              </a:lnSpc>
            </a:pPr>
            <a:endParaRPr lang="en-US" sz="1600" dirty="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cs typeface="Calibri"/>
              </a:rPr>
              <a:t>No one stop solution</a:t>
            </a:r>
          </a:p>
          <a:p>
            <a:pPr>
              <a:lnSpc>
                <a:spcPct val="90000"/>
              </a:lnSpc>
            </a:pPr>
            <a:endParaRPr lang="en-US" sz="1600" dirty="0">
              <a:cs typeface="Calibri"/>
            </a:endParaRPr>
          </a:p>
        </p:txBody>
      </p:sp>
      <p:pic>
        <p:nvPicPr>
          <p:cNvPr id="7" name="Graphic 6" descr="Doctor">
            <a:extLst>
              <a:ext uri="{FF2B5EF4-FFF2-40B4-BE49-F238E27FC236}">
                <a16:creationId xmlns:a16="http://schemas.microsoft.com/office/drawing/2014/main" id="{C758DBFB-F294-4F8A-7B23-5B895BE18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2356" y="2413000"/>
            <a:ext cx="3716338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035552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B1DE-0B40-9875-3386-E0A45576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What's new in our Proposal ?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61CA2-0862-0FD4-0638-83D2E651C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r>
              <a:rPr lang="en-US" dirty="0"/>
              <a:t>Digital Doctor’s prescription/observations/scans/reports.</a:t>
            </a:r>
          </a:p>
          <a:p>
            <a:endParaRPr lang="en-US" dirty="0"/>
          </a:p>
          <a:p>
            <a:r>
              <a:rPr lang="en-US" dirty="0"/>
              <a:t>Doctors' authenticity.</a:t>
            </a:r>
          </a:p>
          <a:p>
            <a:endParaRPr lang="en-US" dirty="0"/>
          </a:p>
          <a:p>
            <a:r>
              <a:rPr lang="en-US" dirty="0"/>
              <a:t>Easy Search and book/manage appointments.</a:t>
            </a:r>
          </a:p>
          <a:p>
            <a:endParaRPr lang="en-US" dirty="0"/>
          </a:p>
          <a:p>
            <a:r>
              <a:rPr lang="en-US" dirty="0"/>
              <a:t>Centralized patients' records.</a:t>
            </a:r>
          </a:p>
          <a:p>
            <a:endParaRPr lang="en-IN" dirty="0"/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5DFCC452-F218-3DED-DCC8-88BE0DFBD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6138" y="2814638"/>
            <a:ext cx="2913062" cy="291306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335244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nk desk with doctor items">
            <a:extLst>
              <a:ext uri="{FF2B5EF4-FFF2-40B4-BE49-F238E27FC236}">
                <a16:creationId xmlns:a16="http://schemas.microsoft.com/office/drawing/2014/main" id="{DAC24EBB-6119-B81D-BA25-ABA685A4C7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0682" r="-2" b="-2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A2B720-1ED8-45C3-11CB-07401A05A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Who Cares 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5B13C-C499-5FC4-7A35-6904A28EF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5055923" cy="363220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endParaRPr lang="en-US" dirty="0">
              <a:cs typeface="Calibri"/>
            </a:endParaRPr>
          </a:p>
          <a:p>
            <a:pPr>
              <a:lnSpc>
                <a:spcPct val="90000"/>
              </a:lnSpc>
            </a:pPr>
            <a:endParaRPr lang="en-US" dirty="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dirty="0">
                <a:cs typeface="Calibri"/>
              </a:rPr>
              <a:t>Patient.</a:t>
            </a:r>
          </a:p>
          <a:p>
            <a:pPr>
              <a:lnSpc>
                <a:spcPct val="90000"/>
              </a:lnSpc>
            </a:pPr>
            <a:endParaRPr lang="en-US" dirty="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dirty="0">
                <a:cs typeface="Calibri"/>
              </a:rPr>
              <a:t>Doctor.</a:t>
            </a:r>
          </a:p>
          <a:p>
            <a:pPr>
              <a:lnSpc>
                <a:spcPct val="90000"/>
              </a:lnSpc>
            </a:pPr>
            <a:endParaRPr lang="en-US" dirty="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dirty="0">
                <a:cs typeface="Calibri"/>
              </a:rPr>
              <a:t>Better treatment.</a:t>
            </a:r>
          </a:p>
          <a:p>
            <a:pPr>
              <a:lnSpc>
                <a:spcPct val="90000"/>
              </a:lnSpc>
            </a:pPr>
            <a:endParaRPr lang="en-US" dirty="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dirty="0">
                <a:cs typeface="Calibri"/>
              </a:rPr>
              <a:t>R&amp;D.</a:t>
            </a:r>
          </a:p>
          <a:p>
            <a:pPr>
              <a:lnSpc>
                <a:spcPct val="90000"/>
              </a:lnSpc>
            </a:pPr>
            <a:endParaRPr lang="en-US" dirty="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dirty="0">
                <a:cs typeface="Calibri"/>
              </a:rPr>
              <a:t>Dieticians.</a:t>
            </a:r>
          </a:p>
          <a:p>
            <a:pPr>
              <a:lnSpc>
                <a:spcPct val="90000"/>
              </a:lnSpc>
            </a:pPr>
            <a:endParaRPr lang="en-US" dirty="0">
              <a:cs typeface="Calibri"/>
            </a:endParaRPr>
          </a:p>
          <a:p>
            <a:pPr>
              <a:lnSpc>
                <a:spcPct val="90000"/>
              </a:lnSpc>
            </a:pPr>
            <a:endParaRPr lang="en-US" dirty="0">
              <a:cs typeface="Calibri"/>
            </a:endParaRPr>
          </a:p>
          <a:p>
            <a:pPr>
              <a:lnSpc>
                <a:spcPct val="90000"/>
              </a:lnSpc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8189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B2DBE-926C-AEA6-F8EB-3ED33177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Risks</a:t>
            </a:r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AE32A33-578B-BCE8-C694-A16315EBD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Patient's medical history sensitivity.</a:t>
            </a:r>
          </a:p>
          <a:p>
            <a:endParaRPr lang="en-US" dirty="0"/>
          </a:p>
          <a:p>
            <a:r>
              <a:rPr lang="en-US" dirty="0"/>
              <a:t>Doctor’s Authenticity.</a:t>
            </a:r>
          </a:p>
          <a:p>
            <a:endParaRPr lang="en-US" dirty="0"/>
          </a:p>
          <a:p>
            <a:r>
              <a:rPr lang="en-US" dirty="0"/>
              <a:t>Profile Security .</a:t>
            </a:r>
          </a:p>
        </p:txBody>
      </p:sp>
    </p:spTree>
    <p:extLst>
      <p:ext uri="{BB962C8B-B14F-4D97-AF65-F5344CB8AC3E}">
        <p14:creationId xmlns:p14="http://schemas.microsoft.com/office/powerpoint/2010/main" val="2452230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5FF06-38C9-D81D-0010-A1AC5683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>
                <a:cs typeface="Calibri Light"/>
              </a:rPr>
              <a:t>Plans/Milestones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E5C1-DE61-CCB0-BCBC-09848B93D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7"/>
            <a:ext cx="10731137" cy="363651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Researching and data collection on the project – 1 week</a:t>
            </a:r>
          </a:p>
          <a:p>
            <a:r>
              <a:rPr lang="en-US" dirty="0">
                <a:cs typeface="Calibri"/>
              </a:rPr>
              <a:t>Planning and wireframing – 1 week</a:t>
            </a:r>
          </a:p>
          <a:p>
            <a:r>
              <a:rPr lang="en-US" dirty="0">
                <a:cs typeface="Calibri"/>
              </a:rPr>
              <a:t>Building login / registrations </a:t>
            </a:r>
            <a:r>
              <a:rPr lang="en-IN" dirty="0"/>
              <a:t>functionalities </a:t>
            </a:r>
            <a:r>
              <a:rPr lang="en-US" dirty="0">
                <a:cs typeface="Calibri"/>
              </a:rPr>
              <a:t>for Patient, Doctor &amp; Admin – 1 weeks</a:t>
            </a:r>
          </a:p>
          <a:p>
            <a:r>
              <a:rPr lang="en-US" dirty="0">
                <a:cs typeface="Calibri"/>
              </a:rPr>
              <a:t>Building Admin functions – 2 weeks</a:t>
            </a:r>
          </a:p>
          <a:p>
            <a:r>
              <a:rPr lang="en-US" dirty="0">
                <a:cs typeface="Calibri"/>
              </a:rPr>
              <a:t>Implementing search functionalities for patients- 1 weeks</a:t>
            </a:r>
          </a:p>
          <a:p>
            <a:r>
              <a:rPr lang="en-US" dirty="0">
                <a:cs typeface="Calibri"/>
              </a:rPr>
              <a:t>Creating a patient profile( Uploading documents) – 2 weeks</a:t>
            </a:r>
          </a:p>
          <a:p>
            <a:r>
              <a:rPr lang="en-US" dirty="0">
                <a:cs typeface="Calibri"/>
              </a:rPr>
              <a:t>Booking Appointments – 1 week</a:t>
            </a:r>
          </a:p>
          <a:p>
            <a:r>
              <a:rPr lang="en-US" dirty="0">
                <a:cs typeface="Calibri"/>
              </a:rPr>
              <a:t>Creating a dashboard for the doctor where he can view bookings and prescribe medications– 1 week</a:t>
            </a:r>
          </a:p>
          <a:p>
            <a:r>
              <a:rPr lang="en-US" dirty="0">
                <a:cs typeface="Calibri"/>
              </a:rPr>
              <a:t>Integrating the project – 1 week</a:t>
            </a:r>
          </a:p>
          <a:p>
            <a:r>
              <a:rPr lang="en-US" dirty="0">
                <a:cs typeface="Calibri"/>
              </a:rPr>
              <a:t>Deployment &amp; testing – 1 week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6577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A204E5A7BB944E95AA9B7F7F6E5004" ma:contentTypeVersion="2" ma:contentTypeDescription="Create a new document." ma:contentTypeScope="" ma:versionID="5ce6b5d2913a11e05209d9f41fbd9990">
  <xsd:schema xmlns:xsd="http://www.w3.org/2001/XMLSchema" xmlns:xs="http://www.w3.org/2001/XMLSchema" xmlns:p="http://schemas.microsoft.com/office/2006/metadata/properties" xmlns:ns2="dce1a702-b76a-4d12-b4e9-c859d93389ee" targetNamespace="http://schemas.microsoft.com/office/2006/metadata/properties" ma:root="true" ma:fieldsID="076c2aa3ebbba041ab11fe289abe0061" ns2:_="">
    <xsd:import namespace="dce1a702-b76a-4d12-b4e9-c859d93389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e1a702-b76a-4d12-b4e9-c859d93389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EEDEA1-1284-4886-A491-E16363CB5E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2D4C77-6F64-4CF8-823A-D0E0A6A59161}">
  <ds:schemaRefs>
    <ds:schemaRef ds:uri="dce1a702-b76a-4d12-b4e9-c859d93389e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971</TotalTime>
  <Words>216</Words>
  <Application>Microsoft Macintosh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2</vt:lpstr>
      <vt:lpstr>Quotable</vt:lpstr>
      <vt:lpstr>YourDoc</vt:lpstr>
      <vt:lpstr>What’s the problem</vt:lpstr>
      <vt:lpstr>How is it done today ?</vt:lpstr>
      <vt:lpstr>What's new in our Proposal ?</vt:lpstr>
      <vt:lpstr>Who Cares ?</vt:lpstr>
      <vt:lpstr>Risks</vt:lpstr>
      <vt:lpstr>Plans/Milestones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Kothwal shaik Sujahid Basha</cp:lastModifiedBy>
  <cp:revision>57</cp:revision>
  <dcterms:created xsi:type="dcterms:W3CDTF">2023-01-13T14:43:24Z</dcterms:created>
  <dcterms:modified xsi:type="dcterms:W3CDTF">2023-01-16T18:24:33Z</dcterms:modified>
</cp:coreProperties>
</file>