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74" r:id="rId27"/>
    <p:sldId id="275" r:id="rId28"/>
    <p:sldId id="282" r:id="rId29"/>
    <p:sldId id="283" r:id="rId3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64E4-5449-4754-A22D-A056C283881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AD39A-4C4A-4449-B0D5-7BD2AB952E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내가 그 </a:t>
            </a:r>
            <a:r>
              <a:rPr lang="ko-KR" altLang="en-US" dirty="0" err="1" smtClean="0"/>
              <a:t>다른사람이고</a:t>
            </a:r>
            <a:r>
              <a:rPr lang="ko-KR" altLang="en-US" dirty="0" smtClean="0"/>
              <a:t> 지옥이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AD39A-4C4A-4449-B0D5-7BD2AB952E7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CBF91-B22B-4C0E-BDC4-0FA70FC646B4}" type="datetimeFigureOut">
              <a:rPr lang="ko-KR" altLang="en-US" smtClean="0"/>
              <a:pPr/>
              <a:t>2015-12-03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778E61-1AAF-4055-8A48-3B77AA471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hpsniff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-fig.org/psr/psr-3/" TargetMode="External"/><Relationship Id="rId2" Type="http://schemas.openxmlformats.org/officeDocument/2006/relationships/hyperlink" Target="http://www.php-fig.org/psr/psr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275" y="2871788"/>
            <a:ext cx="6773863" cy="111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커뮤니티 표준과 호환하는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작성</a:t>
            </a:r>
            <a:endParaRPr lang="en-US" altLang="ko-KR" dirty="0"/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감쌀때는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?&gt;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&lt;?= ?&gt;</a:t>
            </a:r>
            <a:r>
              <a:rPr lang="ko-KR" altLang="en-US" dirty="0" smtClean="0"/>
              <a:t>만 사용</a:t>
            </a:r>
            <a:endParaRPr lang="en-US" altLang="ko-KR" dirty="0" smtClean="0"/>
          </a:p>
          <a:p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파일은 반드시 바이트 순서 표식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BOM</a:t>
            </a:r>
            <a:r>
              <a:rPr lang="en-US" altLang="ko-KR" dirty="0" smtClean="0"/>
              <a:t>, Byte Order Mark) </a:t>
            </a:r>
            <a:r>
              <a:rPr lang="ko-KR" altLang="en-US" dirty="0" smtClean="0"/>
              <a:t>없는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 </a:t>
            </a:r>
            <a:r>
              <a:rPr lang="ko-KR" altLang="en-US" dirty="0" err="1" smtClean="0"/>
              <a:t>문자셋으로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파일은 심볼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트레이트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정의하거나 부차적인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결과를 출력하거나 데이터를 조작하는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발생하는 기능을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 중 한가지 역할만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-1, </a:t>
            </a:r>
            <a:r>
              <a:rPr lang="ko-KR" altLang="en-US" dirty="0" err="1" smtClean="0"/>
              <a:t>기본코드스타일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오토로딩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네임스페이스와</a:t>
            </a:r>
            <a:r>
              <a:rPr lang="ko-KR" altLang="en-US" dirty="0" smtClean="0"/>
              <a:t> 클래스들은 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-4 </a:t>
            </a:r>
            <a:r>
              <a:rPr lang="ko-KR" altLang="en-US" dirty="0" err="1" smtClean="0"/>
              <a:t>오토로더</a:t>
            </a:r>
            <a:r>
              <a:rPr lang="ko-KR" altLang="en-US" dirty="0" smtClean="0"/>
              <a:t> 표준을 </a:t>
            </a:r>
            <a:r>
              <a:rPr lang="ko-KR" altLang="en-US" dirty="0" err="1" smtClean="0"/>
              <a:t>지원해야한다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클래스명에는</a:t>
            </a:r>
            <a:r>
              <a:rPr lang="ko-KR" altLang="en-US" dirty="0" smtClean="0"/>
              <a:t> 일반적인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상수명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ko-KR" altLang="en-US" dirty="0" err="1" smtClean="0"/>
              <a:t>상수명에는</a:t>
            </a:r>
            <a:r>
              <a:rPr lang="ko-KR" altLang="en-US" dirty="0" smtClean="0"/>
              <a:t> 대문자만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필요하다면 단어를 분리하기 위해 밑줄을 사용할 수 있다</a:t>
            </a:r>
            <a:r>
              <a:rPr lang="en-US" altLang="ko-KR" dirty="0" smtClean="0"/>
              <a:t>. (ex&gt; </a:t>
            </a:r>
            <a:r>
              <a:rPr lang="en-US" altLang="ko-KR" dirty="0" err="1" smtClean="0"/>
              <a:t>WOOT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LET_OUR_POWERS_COMBINE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메서드명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메서드명에는</a:t>
            </a:r>
            <a:r>
              <a:rPr lang="ko-KR" altLang="en-US" dirty="0" smtClean="0"/>
              <a:t> 소문자로 시작하는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을 사용해야한다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phpIsAwesome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-1, </a:t>
            </a:r>
            <a:r>
              <a:rPr lang="ko-KR" altLang="en-US" dirty="0" err="1" smtClean="0"/>
              <a:t>기본코드스타일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꼭 따를 필요는 없다</a:t>
            </a:r>
            <a:r>
              <a:rPr lang="en-US" altLang="ko-KR" dirty="0" smtClean="0"/>
              <a:t>. BUT </a:t>
            </a:r>
            <a:r>
              <a:rPr lang="ko-KR" altLang="en-US" dirty="0" smtClean="0"/>
              <a:t>여러분의 코드를 읽고 사용하는 다른 개발자들의 생산성이 극적으로 향상된다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-1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코드스타일</a:t>
            </a:r>
            <a:r>
              <a:rPr lang="ko-KR" altLang="en-US" dirty="0" smtClean="0"/>
              <a:t> 구현은 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코드스타일</a:t>
            </a:r>
            <a:r>
              <a:rPr lang="ko-KR" altLang="en-US" dirty="0" smtClean="0"/>
              <a:t> 구현의 선행 조건이다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통상적으로 두 진영으로 갈리는 뜨거운 주제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탭문자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공백문자열</a:t>
            </a:r>
            <a:r>
              <a:rPr lang="en-US" altLang="ko-KR" dirty="0" smtClean="0"/>
              <a:t>(space)</a:t>
            </a:r>
          </a:p>
          <a:p>
            <a:pPr lvl="2">
              <a:buNone/>
            </a:pPr>
            <a:r>
              <a:rPr lang="en-US" altLang="ko-KR" dirty="0" smtClean="0"/>
              <a:t>-&gt;</a:t>
            </a:r>
            <a:r>
              <a:rPr lang="ko-KR" altLang="en-US" dirty="0" err="1" smtClean="0"/>
              <a:t>권장안에</a:t>
            </a:r>
            <a:r>
              <a:rPr lang="ko-KR" altLang="en-US" dirty="0" smtClean="0"/>
              <a:t> 따르면 </a:t>
            </a:r>
            <a:r>
              <a:rPr lang="ko-KR" altLang="en-US" dirty="0" err="1" smtClean="0"/>
              <a:t>공백문자열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사용</a:t>
            </a:r>
            <a:endParaRPr lang="en-US" altLang="ko-KR" dirty="0"/>
          </a:p>
          <a:p>
            <a:r>
              <a:rPr lang="ko-KR" altLang="en-US" dirty="0" smtClean="0"/>
              <a:t>파일과 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 </a:t>
            </a:r>
            <a:r>
              <a:rPr lang="ko-KR" altLang="en-US" dirty="0" err="1" smtClean="0"/>
              <a:t>개행문자</a:t>
            </a:r>
            <a:r>
              <a:rPr lang="en-US" altLang="ko-KR" dirty="0" smtClean="0"/>
              <a:t>(LF, </a:t>
            </a:r>
            <a:r>
              <a:rPr lang="en-US" altLang="ko-KR" dirty="0" err="1" smtClean="0"/>
              <a:t>LineFeed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사용해야하고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비어있는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끝나야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?&gt;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없어야한다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글자를 넘기면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줄의 끝에 </a:t>
            </a:r>
            <a:r>
              <a:rPr lang="ko-KR" altLang="en-US" dirty="0" err="1" smtClean="0"/>
              <a:t>공백문자가</a:t>
            </a:r>
            <a:r>
              <a:rPr lang="ko-KR" altLang="en-US" dirty="0" smtClean="0"/>
              <a:t> 오면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닫는 태그를 </a:t>
            </a:r>
            <a:r>
              <a:rPr lang="ko-KR" altLang="en-US" dirty="0" err="1" smtClean="0"/>
              <a:t>생략하는것은</a:t>
            </a:r>
            <a:r>
              <a:rPr lang="ko-KR" altLang="en-US" dirty="0" smtClean="0"/>
              <a:t> 예상치 못한 출력 오류를 피하는 습관이다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?&gt; </a:t>
            </a:r>
            <a:r>
              <a:rPr lang="ko-KR" altLang="en-US" dirty="0" smtClean="0"/>
              <a:t>태그를 넣고 나서 </a:t>
            </a:r>
            <a:r>
              <a:rPr lang="ko-KR" altLang="en-US" dirty="0" err="1" smtClean="0"/>
              <a:t>빈줄을</a:t>
            </a:r>
            <a:r>
              <a:rPr lang="ko-KR" altLang="en-US" dirty="0" smtClean="0"/>
              <a:t> 넣으면 </a:t>
            </a:r>
            <a:r>
              <a:rPr lang="ko-KR" altLang="en-US" dirty="0" err="1" smtClean="0"/>
              <a:t>빈줄을</a:t>
            </a:r>
            <a:r>
              <a:rPr lang="ko-KR" altLang="en-US" dirty="0" smtClean="0"/>
              <a:t> 출력으로 간주해 </a:t>
            </a:r>
            <a:r>
              <a:rPr lang="ko-KR" altLang="en-US" dirty="0" err="1" smtClean="0"/>
              <a:t>이때문에</a:t>
            </a:r>
            <a:r>
              <a:rPr lang="ko-KR" altLang="en-US" dirty="0" smtClean="0"/>
              <a:t> 오류가 발생 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ex&gt; HTTP </a:t>
            </a:r>
            <a:r>
              <a:rPr lang="ko-KR" altLang="en-US" dirty="0" smtClean="0"/>
              <a:t>헤더를 전송할 때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헤더보다 출력이 먼저 전송되면 오류가 발생됨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마지막에 </a:t>
            </a:r>
            <a:r>
              <a:rPr lang="en-US" altLang="ko-KR" dirty="0" smtClean="0"/>
              <a:t>?&gt;</a:t>
            </a:r>
            <a:r>
              <a:rPr lang="ko-KR" altLang="en-US" dirty="0" smtClean="0"/>
              <a:t>가 없어야 한다구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TRUE, FALSE, NULL</a:t>
            </a:r>
            <a:r>
              <a:rPr lang="ko-KR" altLang="en-US" dirty="0" smtClean="0"/>
              <a:t>은 소문자로</a:t>
            </a:r>
            <a:endParaRPr lang="en-US" altLang="ko-KR" dirty="0" smtClean="0"/>
          </a:p>
          <a:p>
            <a:r>
              <a:rPr lang="ko-KR" altLang="en-US" dirty="0" err="1" smtClean="0"/>
              <a:t>네임스페이스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 </a:t>
            </a:r>
            <a:r>
              <a:rPr lang="ko-KR" altLang="en-US" dirty="0" err="1" smtClean="0"/>
              <a:t>네임스페이스</a:t>
            </a:r>
            <a:r>
              <a:rPr lang="ko-KR" altLang="en-US" dirty="0" smtClean="0"/>
              <a:t> 선언에는 </a:t>
            </a:r>
            <a:r>
              <a:rPr lang="ko-KR" altLang="en-US" dirty="0" err="1" smtClean="0"/>
              <a:t>비어있는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뒤따라와야한다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221088"/>
            <a:ext cx="7416824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endParaRPr lang="en-US" altLang="ko-KR" sz="1600" dirty="0" smtClean="0"/>
          </a:p>
          <a:p>
            <a:r>
              <a:rPr lang="en-US" altLang="ko-KR" sz="1600" dirty="0" smtClean="0"/>
              <a:t>namespace </a:t>
            </a:r>
            <a:r>
              <a:rPr lang="en-US" altLang="ko-KR" sz="1600" dirty="0" err="1" smtClean="0"/>
              <a:t>MyComponent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use </a:t>
            </a:r>
            <a:r>
              <a:rPr lang="en-US" altLang="ko-KR" sz="1600" dirty="0" err="1" smtClean="0"/>
              <a:t>Symfony</a:t>
            </a:r>
            <a:r>
              <a:rPr lang="en-US" altLang="ko-KR" sz="1600" dirty="0" smtClean="0"/>
              <a:t>\</a:t>
            </a:r>
            <a:r>
              <a:rPr lang="en-US" altLang="ko-KR" sz="1600" dirty="0" err="1" smtClean="0"/>
              <a:t>Compnents</a:t>
            </a:r>
            <a:r>
              <a:rPr lang="en-US" altLang="ko-KR" sz="1600" dirty="0" smtClean="0"/>
              <a:t>\</a:t>
            </a:r>
            <a:r>
              <a:rPr lang="en-US" altLang="ko-KR" sz="1600" dirty="0" err="1" smtClean="0"/>
              <a:t>HttpFoundation</a:t>
            </a:r>
            <a:r>
              <a:rPr lang="en-US" altLang="ko-KR" sz="1600" dirty="0" smtClean="0"/>
              <a:t>\Request;</a:t>
            </a:r>
          </a:p>
          <a:p>
            <a:r>
              <a:rPr lang="en-US" altLang="ko-KR" sz="1600" dirty="0" smtClean="0"/>
              <a:t>use </a:t>
            </a:r>
            <a:r>
              <a:rPr lang="en-US" altLang="ko-KR" sz="1600" dirty="0" err="1" smtClean="0"/>
              <a:t>Symfony</a:t>
            </a:r>
            <a:r>
              <a:rPr lang="en-US" altLang="ko-KR" sz="1600" dirty="0" smtClean="0"/>
              <a:t>\</a:t>
            </a:r>
            <a:r>
              <a:rPr lang="en-US" altLang="ko-KR" sz="1600" dirty="0" err="1" smtClean="0"/>
              <a:t>Compnents</a:t>
            </a:r>
            <a:r>
              <a:rPr lang="en-US" altLang="ko-KR" sz="1600" dirty="0" smtClean="0"/>
              <a:t>\</a:t>
            </a:r>
            <a:r>
              <a:rPr lang="en-US" altLang="ko-KR" sz="1600" dirty="0" err="1" smtClean="0"/>
              <a:t>HttpFoundation</a:t>
            </a:r>
            <a:r>
              <a:rPr lang="en-US" altLang="ko-KR" sz="1600" dirty="0" smtClean="0"/>
              <a:t>\Response;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App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smtClean="0"/>
              <a:t>클래스 정의 본문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정의를 시작하는 괄호 아래 예시처럼 클래스 정의 바로 </a:t>
            </a:r>
            <a:r>
              <a:rPr lang="ko-KR" altLang="en-US" dirty="0" err="1" smtClean="0"/>
              <a:t>다음줄에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와야한다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356992"/>
            <a:ext cx="741682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Administrator extends User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smtClean="0"/>
              <a:t>클래스 정의 본문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정의의 괄호 위치는 클래스 정의의 괄호 위치와 동일하다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인수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마지막을 제외한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바로 뒤에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와 공백 하나가 붙는다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77072"/>
            <a:ext cx="7416824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endParaRPr lang="en-US" altLang="ko-KR" sz="1600" dirty="0" smtClean="0"/>
          </a:p>
          <a:p>
            <a:r>
              <a:rPr lang="en-US" altLang="ko-KR" sz="1600" dirty="0" smtClean="0"/>
              <a:t>namespace Animals;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StrawNeckedIbis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public function </a:t>
            </a:r>
            <a:r>
              <a:rPr lang="en-US" altLang="ko-KR" sz="1600" dirty="0" err="1" smtClean="0"/>
              <a:t>flapWings</a:t>
            </a:r>
            <a:r>
              <a:rPr lang="en-US" altLang="ko-KR" sz="1600" dirty="0" smtClean="0"/>
              <a:t>($</a:t>
            </a:r>
            <a:r>
              <a:rPr lang="en-US" altLang="ko-KR" sz="1600" dirty="0" err="1" smtClean="0"/>
              <a:t>numberOfTimes</a:t>
            </a:r>
            <a:r>
              <a:rPr lang="en-US" altLang="ko-KR" sz="1600" dirty="0" smtClean="0"/>
              <a:t> = 3, $speed = ‘fast’)</a:t>
            </a:r>
          </a:p>
          <a:p>
            <a:r>
              <a:rPr lang="en-US" altLang="ko-KR" sz="1600" dirty="0" smtClean="0"/>
              <a:t>   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정의 본문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가시성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 속성과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가시성</a:t>
            </a:r>
            <a:r>
              <a:rPr lang="en-US" altLang="ko-KR" dirty="0" smtClean="0"/>
              <a:t>(public, protected, private)</a:t>
            </a:r>
            <a:r>
              <a:rPr lang="ko-KR" altLang="en-US" dirty="0" smtClean="0"/>
              <a:t>을 선언해야한다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var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(x), private </a:t>
            </a:r>
            <a:r>
              <a:rPr lang="ko-KR" altLang="en-US" dirty="0" err="1" smtClean="0"/>
              <a:t>메서드명</a:t>
            </a:r>
            <a:r>
              <a:rPr lang="ko-KR" altLang="en-US" dirty="0" smtClean="0"/>
              <a:t> 앞 밑줄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smtClean="0"/>
              <a:t>abstract, final </a:t>
            </a:r>
            <a:r>
              <a:rPr lang="ko-KR" altLang="en-US" dirty="0" err="1" smtClean="0"/>
              <a:t>한정자가</a:t>
            </a:r>
            <a:r>
              <a:rPr lang="ko-KR" altLang="en-US" dirty="0" smtClean="0"/>
              <a:t> 가시성 전에 나와야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err="1" smtClean="0"/>
              <a:t>한정자는</a:t>
            </a:r>
            <a:r>
              <a:rPr lang="ko-KR" altLang="en-US" dirty="0" smtClean="0"/>
              <a:t> 가시성 </a:t>
            </a:r>
            <a:r>
              <a:rPr lang="ko-KR" altLang="en-US" dirty="0" err="1" smtClean="0"/>
              <a:t>뒤에나와야함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573016"/>
            <a:ext cx="7416824" cy="3096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endParaRPr lang="en-US" altLang="ko-KR" sz="1600" dirty="0" smtClean="0"/>
          </a:p>
          <a:p>
            <a:r>
              <a:rPr lang="en-US" altLang="ko-KR" sz="1600" dirty="0" smtClean="0"/>
              <a:t>namespace Animals;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StrawNeckedIbis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public static $</a:t>
            </a:r>
            <a:r>
              <a:rPr lang="en-US" altLang="ko-KR" sz="1600" dirty="0" err="1" smtClean="0"/>
              <a:t>numberOfBirds</a:t>
            </a:r>
            <a:r>
              <a:rPr lang="en-US" altLang="ko-KR" sz="1600" dirty="0" smtClean="0"/>
              <a:t> = 0;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public function __construct()</a:t>
            </a:r>
          </a:p>
          <a:p>
            <a:r>
              <a:rPr lang="en-US" altLang="ko-KR" sz="1600" dirty="0" smtClean="0"/>
              <a:t>   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정의 본문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제어구조</a:t>
            </a:r>
            <a:r>
              <a:rPr lang="ko-KR" altLang="en-US" dirty="0" smtClean="0"/>
              <a:t> 바로 뒤에 </a:t>
            </a:r>
            <a:r>
              <a:rPr lang="ko-KR" altLang="en-US" dirty="0" err="1" smtClean="0"/>
              <a:t>공백문자가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나와야한다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제어구조</a:t>
            </a:r>
            <a:r>
              <a:rPr lang="ko-KR" altLang="en-US" dirty="0" smtClean="0"/>
              <a:t> 키워드 다음에 괄호가 있다면 </a:t>
            </a:r>
            <a:r>
              <a:rPr lang="ko-KR" altLang="en-US" dirty="0" err="1" smtClean="0"/>
              <a:t>시작괄호</a:t>
            </a:r>
            <a:r>
              <a:rPr lang="ko-KR" altLang="en-US" dirty="0" smtClean="0"/>
              <a:t> 바로 뒤와 </a:t>
            </a:r>
            <a:r>
              <a:rPr lang="ko-KR" altLang="en-US" dirty="0" err="1" smtClean="0"/>
              <a:t>종료괄호</a:t>
            </a:r>
            <a:r>
              <a:rPr lang="ko-KR" altLang="en-US" dirty="0" smtClean="0"/>
              <a:t> 바로 앞에 공백이 </a:t>
            </a:r>
            <a:r>
              <a:rPr lang="ko-KR" altLang="en-US" dirty="0" err="1" smtClean="0"/>
              <a:t>없어야한다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클래스와 </a:t>
            </a:r>
            <a:r>
              <a:rPr lang="ko-KR" altLang="en-US" dirty="0" err="1" smtClean="0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정의와 달리 </a:t>
            </a:r>
            <a:r>
              <a:rPr lang="ko-KR" altLang="en-US" dirty="0" err="1" smtClean="0"/>
              <a:t>제어구조</a:t>
            </a:r>
            <a:r>
              <a:rPr lang="ko-KR" altLang="en-US" dirty="0" smtClean="0"/>
              <a:t> 키워드의 </a:t>
            </a:r>
            <a:r>
              <a:rPr lang="ko-KR" altLang="en-US" dirty="0" err="1" smtClean="0"/>
              <a:t>시작괄호는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제어구조</a:t>
            </a:r>
            <a:r>
              <a:rPr lang="ko-KR" altLang="en-US" dirty="0" smtClean="0"/>
              <a:t> 키워드와 같은 줄에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-1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코드스타일</a:t>
            </a:r>
            <a:r>
              <a:rPr lang="ko-KR" altLang="en-US" dirty="0" smtClean="0"/>
              <a:t> 호환을 자동화 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스니퍼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phpcs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hlinkClick r:id="rId2"/>
              </a:rPr>
              <a:t>http://bit.ly/phpsniffer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-CS-Fixer(</a:t>
            </a:r>
            <a:r>
              <a:rPr lang="en-US" altLang="ko-KR" dirty="0" err="1" smtClean="0"/>
              <a:t>http://cs.sensiolabs.org/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00808"/>
            <a:ext cx="7416824" cy="3096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endParaRPr lang="en-US" altLang="ko-KR" sz="1600" dirty="0" smtClean="0"/>
          </a:p>
          <a:p>
            <a:r>
              <a:rPr lang="en-US" altLang="ko-KR" sz="1600" dirty="0" smtClean="0"/>
              <a:t>$gorilla = new \Animal\Gorilla;</a:t>
            </a:r>
          </a:p>
          <a:p>
            <a:r>
              <a:rPr lang="en-US" altLang="ko-KR" sz="1600" dirty="0" smtClean="0"/>
              <a:t>$ibis = new \Animals\</a:t>
            </a:r>
            <a:r>
              <a:rPr lang="en-US" altLang="ko-KR" sz="1600" dirty="0" err="1" smtClean="0"/>
              <a:t>StrawNeckedIbis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($gorilla-&gt;</a:t>
            </a:r>
            <a:r>
              <a:rPr lang="en-US" altLang="ko-KR" sz="1600" dirty="0" err="1" smtClean="0"/>
              <a:t>isAwake</a:t>
            </a:r>
            <a:r>
              <a:rPr lang="en-US" altLang="ko-KR" sz="1600" dirty="0" smtClean="0"/>
              <a:t>() === true) {</a:t>
            </a:r>
          </a:p>
          <a:p>
            <a:r>
              <a:rPr lang="en-US" altLang="ko-KR" sz="1600" dirty="0" smtClean="0"/>
              <a:t>    do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$gorilla-&gt;</a:t>
            </a:r>
            <a:r>
              <a:rPr lang="en-US" altLang="ko-KR" sz="1600" dirty="0" err="1" smtClean="0"/>
              <a:t>beatChest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 while ($ibis-&gt;</a:t>
            </a:r>
            <a:r>
              <a:rPr lang="en-US" altLang="ko-KR" sz="1600" dirty="0" err="1" smtClean="0"/>
              <a:t>isAsleep</a:t>
            </a:r>
            <a:r>
              <a:rPr lang="en-US" altLang="ko-KR" sz="1600" dirty="0" smtClean="0"/>
              <a:t>() === true);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$ibis-&gt;</a:t>
            </a:r>
            <a:r>
              <a:rPr lang="en-US" altLang="ko-KR" sz="1600" dirty="0" err="1" smtClean="0"/>
              <a:t>flyAway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Standard Recommendation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권장안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1026" name="Picture 2" descr="C:\Users\Administrator\Desktop\그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269702"/>
            <a:ext cx="8691563" cy="532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4" name="Picture 2" descr="C:\Users\Administrator\Desktop\그림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1294159"/>
            <a:ext cx="7242175" cy="4583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3075" name="Picture 3" descr="C:\Users\Administrator\Desktop\그림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275109"/>
            <a:ext cx="8008937" cy="460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4098" name="Picture 2" descr="C:\Users\Administrator\Desktop\그림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1311622"/>
            <a:ext cx="7283450" cy="456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5122" name="Picture 2" descr="C:\Users\Administrator\Desktop\그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136650"/>
            <a:ext cx="7246937" cy="4583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6146" name="Picture 2" descr="C:\Users\Administrator\Desktop\그림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088" y="1143000"/>
            <a:ext cx="723582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</a:t>
            </a:r>
            <a:r>
              <a:rPr lang="ko-KR" altLang="en-US" dirty="0"/>
              <a:t>표현 레벨은 </a:t>
            </a:r>
            <a:r>
              <a:rPr lang="en-US" altLang="ko-KR" dirty="0"/>
              <a:t>8</a:t>
            </a:r>
            <a:r>
              <a:rPr lang="ko-KR" altLang="en-US" dirty="0"/>
              <a:t>가지로 고정 되고</a:t>
            </a:r>
            <a:r>
              <a:rPr lang="en-US" altLang="ko-KR" dirty="0"/>
              <a:t>, </a:t>
            </a:r>
            <a:r>
              <a:rPr lang="ko-KR" altLang="en-US" dirty="0"/>
              <a:t>메시지는 지정된 문자열에 키워드만 치환되어 표현하는 방식으로 이루어져야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Psr</a:t>
            </a:r>
            <a:r>
              <a:rPr lang="en-US" altLang="ko-KR" dirty="0"/>
              <a:t>/Log</a:t>
            </a:r>
            <a:r>
              <a:rPr lang="ko-KR" altLang="en-US" dirty="0"/>
              <a:t>를 상속받아 구현되는 것을 명시하고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 </a:t>
            </a:r>
            <a:r>
              <a:rPr lang="en-US" altLang="ko-KR" dirty="0"/>
              <a:t>level : debug, info, notice, warning, error, critical, alert, emergency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-3, Logger Interface)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.</a:t>
            </a:r>
            <a:r>
              <a:rPr lang="ko-KR" altLang="en-US" dirty="0"/>
              <a:t>기본은 </a:t>
            </a:r>
            <a:r>
              <a:rPr lang="en-US" altLang="ko-KR" dirty="0"/>
              <a:t>namespace </a:t>
            </a:r>
            <a:r>
              <a:rPr lang="ko-KR" altLang="en-US" dirty="0" err="1"/>
              <a:t>구분자는</a:t>
            </a:r>
            <a:r>
              <a:rPr lang="ko-KR" altLang="en-US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구분자로</a:t>
            </a:r>
            <a:r>
              <a:rPr lang="ko-KR" altLang="en-US" dirty="0"/>
              <a:t> 변경된다는 것입니다</a:t>
            </a:r>
            <a:r>
              <a:rPr lang="en-US" altLang="ko-KR" dirty="0"/>
              <a:t>. </a:t>
            </a:r>
            <a:r>
              <a:rPr lang="ko-KR" altLang="en-US" dirty="0"/>
              <a:t>그러나 “</a:t>
            </a:r>
            <a:r>
              <a:rPr lang="en-US" altLang="ko-KR" dirty="0"/>
              <a:t>-” </a:t>
            </a:r>
            <a:r>
              <a:rPr lang="ko-KR" altLang="en-US" dirty="0"/>
              <a:t>로 연결된 하나의 </a:t>
            </a:r>
            <a:r>
              <a:rPr lang="ko-KR" altLang="en-US" dirty="0" err="1"/>
              <a:t>디렉토리로</a:t>
            </a:r>
            <a:r>
              <a:rPr lang="ko-KR" altLang="en-US" dirty="0"/>
              <a:t> </a:t>
            </a:r>
            <a:r>
              <a:rPr lang="ko-KR" altLang="en-US" dirty="0" err="1"/>
              <a:t>만들수도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 err="1"/>
              <a:t>중요한건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명과 파일명을 일치시켜야 한다는 것입니다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-4, Auto </a:t>
            </a:r>
            <a:r>
              <a:rPr lang="en-US" altLang="ko-KR" dirty="0"/>
              <a:t>Loading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5747228"/>
              </p:ext>
            </p:extLst>
          </p:nvPr>
        </p:nvGraphicFramePr>
        <p:xfrm>
          <a:off x="899592" y="3767564"/>
          <a:ext cx="7650480" cy="21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39240"/>
                <a:gridCol w="1912620"/>
                <a:gridCol w="1912620"/>
              </a:tblGrid>
              <a:tr h="414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</a:t>
                      </a:r>
                      <a:r>
                        <a:rPr lang="ko-KR" altLang="en-US" sz="1400" dirty="0" smtClean="0"/>
                        <a:t>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접두사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기본 디렉토리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파일 경로</a:t>
                      </a:r>
                      <a:endParaRPr lang="en-US" sz="1400" dirty="0"/>
                    </a:p>
                  </a:txBody>
                  <a:tcPr/>
                </a:tc>
              </a:tr>
              <a:tr h="414774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\Acme\Log\Writer\</a:t>
                      </a:r>
                      <a:r>
                        <a:rPr lang="en-US" altLang="ko-KR" sz="1100" dirty="0" err="1" smtClean="0"/>
                        <a:t>File_Writer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Acme\Log\Writer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./acme-log-writer/lib/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./acme-log-writer/lib/</a:t>
                      </a:r>
                      <a:r>
                        <a:rPr lang="en-US" sz="1100" dirty="0" err="1" smtClean="0"/>
                        <a:t>File_Writer.php</a:t>
                      </a:r>
                      <a:endParaRPr lang="en-US" sz="1100" dirty="0"/>
                    </a:p>
                  </a:txBody>
                  <a:tcPr/>
                </a:tc>
              </a:tr>
              <a:tr h="41477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\Aura\Web\Response\Status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Aura\Web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/path/to/aura-web/</a:t>
                      </a:r>
                      <a:r>
                        <a:rPr lang="en-US" sz="1100" dirty="0" err="1" smtClean="0"/>
                        <a:t>src</a:t>
                      </a:r>
                      <a:r>
                        <a:rPr lang="en-US" sz="1100" dirty="0" smtClean="0"/>
                        <a:t>/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/path/to/aura-web/</a:t>
                      </a:r>
                      <a:r>
                        <a:rPr lang="en-US" sz="1100" dirty="0" err="1" smtClean="0"/>
                        <a:t>src</a:t>
                      </a:r>
                      <a:r>
                        <a:rPr lang="en-US" sz="1100" dirty="0" smtClean="0"/>
                        <a:t>/Response/</a:t>
                      </a:r>
                      <a:r>
                        <a:rPr lang="en-US" sz="1100" dirty="0" err="1" smtClean="0"/>
                        <a:t>Status.php</a:t>
                      </a:r>
                      <a:endParaRPr lang="en-US" sz="1100" dirty="0"/>
                    </a:p>
                  </a:txBody>
                  <a:tcPr/>
                </a:tc>
              </a:tr>
              <a:tr h="41477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\</a:t>
                      </a:r>
                      <a:r>
                        <a:rPr lang="en-US" sz="1100" dirty="0" err="1" smtClean="0"/>
                        <a:t>Symfony</a:t>
                      </a:r>
                      <a:r>
                        <a:rPr lang="en-US" sz="1100" dirty="0" smtClean="0"/>
                        <a:t>\Core\Request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Symfony</a:t>
                      </a:r>
                      <a:r>
                        <a:rPr lang="en-US" sz="1100" dirty="0" smtClean="0"/>
                        <a:t>\Core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./vendor/</a:t>
                      </a:r>
                      <a:r>
                        <a:rPr lang="en-US" sz="1100" dirty="0" err="1" smtClean="0"/>
                        <a:t>Symfony</a:t>
                      </a:r>
                      <a:r>
                        <a:rPr lang="en-US" sz="1100" dirty="0" smtClean="0"/>
                        <a:t>/Core/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./vendor/</a:t>
                      </a:r>
                      <a:r>
                        <a:rPr lang="en-US" sz="1100" dirty="0" err="1" smtClean="0"/>
                        <a:t>Symfony</a:t>
                      </a:r>
                      <a:r>
                        <a:rPr lang="en-US" sz="1100" dirty="0" smtClean="0"/>
                        <a:t>/Core/</a:t>
                      </a:r>
                      <a:r>
                        <a:rPr lang="en-US" sz="1100" dirty="0" err="1" smtClean="0"/>
                        <a:t>Request.php</a:t>
                      </a:r>
                      <a:endParaRPr lang="en-US" sz="1100" dirty="0"/>
                    </a:p>
                  </a:txBody>
                  <a:tcPr/>
                </a:tc>
              </a:tr>
              <a:tr h="41477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\</a:t>
                      </a:r>
                      <a:r>
                        <a:rPr lang="en-US" sz="1100" dirty="0" err="1" smtClean="0"/>
                        <a:t>Zend</a:t>
                      </a:r>
                      <a:r>
                        <a:rPr lang="en-US" sz="1100" dirty="0" smtClean="0"/>
                        <a:t>\</a:t>
                      </a:r>
                      <a:r>
                        <a:rPr lang="en-US" sz="1100" dirty="0" err="1" smtClean="0"/>
                        <a:t>Acl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Zend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usr</a:t>
                      </a:r>
                      <a:r>
                        <a:rPr lang="en-US" sz="1100" dirty="0" smtClean="0"/>
                        <a:t>/includes/</a:t>
                      </a:r>
                      <a:r>
                        <a:rPr lang="en-US" sz="1100" dirty="0" err="1" smtClean="0"/>
                        <a:t>Zend</a:t>
                      </a:r>
                      <a:r>
                        <a:rPr lang="en-US" sz="1100" dirty="0" smtClean="0"/>
                        <a:t>/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usr</a:t>
                      </a:r>
                      <a:r>
                        <a:rPr lang="en-US" sz="1100" dirty="0" smtClean="0"/>
                        <a:t>/includes/</a:t>
                      </a:r>
                      <a:r>
                        <a:rPr lang="en-US" sz="1100" dirty="0" err="1" smtClean="0"/>
                        <a:t>Zend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Acl.php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제목 없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64904"/>
            <a:ext cx="6364288" cy="78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77072"/>
            <a:ext cx="8229600" cy="12527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sz="3200" dirty="0" smtClean="0"/>
              <a:t>소프트웨어 프로페셔널로 대우받기를 원한다면 프로처럼 행동해야 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이는 스스로 발전시키는데 자신의 돈과 시간을 들여야 한다는 것이다</a:t>
            </a:r>
            <a:r>
              <a:rPr lang="en-US" altLang="ko-KR" sz="3200" dirty="0" smtClean="0"/>
              <a:t>. (</a:t>
            </a:r>
            <a:r>
              <a:rPr lang="ko-KR" altLang="en-US" sz="3200" dirty="0" smtClean="0"/>
              <a:t>중략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자신이 일하는 회사가 새 지식을 가르쳐 주길 기대한다면 이는 프로페셔널 소프트웨어 개발자가 아니다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개발자를 가장한 공장 노동자일 뿐이다</a:t>
            </a:r>
            <a:r>
              <a:rPr lang="en-US" altLang="ko-KR" sz="3200" dirty="0" smtClean="0"/>
              <a:t>.(</a:t>
            </a:r>
            <a:r>
              <a:rPr lang="en-US" altLang="ko-KR" sz="3200" dirty="0" err="1" smtClean="0"/>
              <a:t>79p</a:t>
            </a:r>
            <a:r>
              <a:rPr lang="en-US" altLang="ko-KR" sz="3200" dirty="0" smtClean="0"/>
              <a:t>)</a:t>
            </a:r>
          </a:p>
          <a:p>
            <a:pPr>
              <a:buNone/>
            </a:pPr>
            <a:endParaRPr lang="ko-KR" altLang="en-US" sz="3000" dirty="0"/>
          </a:p>
        </p:txBody>
      </p:sp>
      <p:pic>
        <p:nvPicPr>
          <p:cNvPr id="1026" name="Picture 2" descr="http://i0.wp.com/image.kyobobook.co.kr/images/book/large/489/l9791186659489.jpg?w=9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692696"/>
            <a:ext cx="1885950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작성할때</a:t>
            </a:r>
            <a:r>
              <a:rPr lang="ko-KR" altLang="en-US" dirty="0" smtClean="0"/>
              <a:t> 이 말을 따르라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이것이 무엇인고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개발자의 </a:t>
            </a:r>
            <a:r>
              <a:rPr lang="ko-KR" altLang="en-US" dirty="0" err="1" smtClean="0"/>
              <a:t>코딩스타일은</a:t>
            </a:r>
            <a:r>
              <a:rPr lang="ko-KR" altLang="en-US" dirty="0" smtClean="0"/>
              <a:t> 다양함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거기다 일관성 없기도 함 </a:t>
            </a:r>
            <a:endParaRPr lang="en-US" altLang="ko-KR" dirty="0" smtClean="0"/>
          </a:p>
          <a:p>
            <a:r>
              <a:rPr lang="ko-KR" altLang="en-US" dirty="0" smtClean="0"/>
              <a:t>보기도 불편함</a:t>
            </a:r>
            <a:endParaRPr lang="en-US" altLang="ko-KR" dirty="0" smtClean="0"/>
          </a:p>
          <a:p>
            <a:r>
              <a:rPr lang="ko-KR" altLang="en-US" dirty="0" smtClean="0"/>
              <a:t>못 알아보겠어</a:t>
            </a:r>
            <a:endParaRPr lang="en-US" altLang="ko-KR" dirty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이렇게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짜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소스코드가</a:t>
            </a:r>
            <a:r>
              <a:rPr lang="ko-KR" altLang="en-US" dirty="0" smtClean="0"/>
              <a:t> 눈에 익지 않아 불필요하게 소진되는 비용을 최소화 하여 생산성을 높이는데 그 목적이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-&gt;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높여 생산성 증가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Why???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 Convention</a:t>
            </a:r>
          </a:p>
          <a:p>
            <a:r>
              <a:rPr lang="ko-KR" altLang="en-US" dirty="0" err="1" smtClean="0"/>
              <a:t>코딩가이드만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제시하는것이</a:t>
            </a:r>
            <a:r>
              <a:rPr lang="ko-KR" altLang="en-US" dirty="0" smtClean="0"/>
              <a:t> 아니고 </a:t>
            </a:r>
            <a:r>
              <a:rPr lang="en-US" altLang="ko-KR" dirty="0" smtClean="0"/>
              <a:t>Auto Loading, Log Interface</a:t>
            </a:r>
            <a:r>
              <a:rPr lang="ko-KR" altLang="en-US" dirty="0" smtClean="0"/>
              <a:t>를 포함함</a:t>
            </a:r>
            <a:endParaRPr lang="en-US" altLang="ko-KR" dirty="0" smtClean="0"/>
          </a:p>
          <a:p>
            <a:r>
              <a:rPr lang="en-US" altLang="ko-KR" dirty="0" err="1" smtClean="0"/>
              <a:t>PSR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존재 그중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폐기됨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번 애용이 코딩 가이드 라인을 지칭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프레임워크는</a:t>
            </a:r>
            <a:r>
              <a:rPr lang="ko-KR" altLang="en-US" dirty="0" smtClean="0"/>
              <a:t> 어마어마하게 많다</a:t>
            </a:r>
            <a:r>
              <a:rPr lang="en-US" altLang="ko-KR" dirty="0" smtClean="0"/>
              <a:t>...</a:t>
            </a:r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symfony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silex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codeigniter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 err="1" smtClean="0"/>
              <a:t>프레임워크가</a:t>
            </a:r>
            <a:r>
              <a:rPr lang="ko-KR" altLang="en-US" dirty="0" smtClean="0"/>
              <a:t> 코드를 공유하지 않음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codeigniter</a:t>
            </a:r>
            <a:r>
              <a:rPr lang="ko-KR" altLang="en-US" dirty="0" smtClean="0"/>
              <a:t>프로젝트에 </a:t>
            </a:r>
            <a:r>
              <a:rPr lang="en-US" altLang="ko-KR" dirty="0" err="1" smtClean="0"/>
              <a:t>symfony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helper </a:t>
            </a:r>
            <a:r>
              <a:rPr lang="ko-KR" altLang="en-US" dirty="0" smtClean="0"/>
              <a:t>라이브러리만 사용하고 싶다면</a:t>
            </a:r>
            <a:r>
              <a:rPr lang="en-US" altLang="ko-KR" dirty="0" smtClean="0"/>
              <a:t>?</a:t>
            </a:r>
          </a:p>
          <a:p>
            <a:pPr>
              <a:buFont typeface="Symbol"/>
              <a:buChar char="Þ"/>
            </a:pPr>
            <a:r>
              <a:rPr lang="ko-KR" altLang="en-US" dirty="0" err="1" smtClean="0"/>
              <a:t>해당프로젝트만의</a:t>
            </a:r>
            <a:r>
              <a:rPr lang="ko-KR" altLang="en-US" dirty="0" smtClean="0"/>
              <a:t> 전용 어댑터를 만드는 수밖에 없음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고립된 </a:t>
            </a:r>
            <a:r>
              <a:rPr lang="ko-KR" altLang="en-US" dirty="0" err="1" smtClean="0"/>
              <a:t>프레임워크는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프레임워크와</a:t>
            </a:r>
            <a:r>
              <a:rPr lang="ko-KR" altLang="en-US" dirty="0" smtClean="0"/>
              <a:t> 소통하도록 설계되지 않음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극단적으로 비효율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이러한 문제로 각 </a:t>
            </a:r>
            <a:r>
              <a:rPr lang="ko-KR" altLang="en-US" dirty="0" err="1" smtClean="0"/>
              <a:t>프레임워크</a:t>
            </a:r>
            <a:r>
              <a:rPr lang="ko-KR" altLang="en-US" dirty="0" smtClean="0"/>
              <a:t> 개발자들이 </a:t>
            </a:r>
            <a:r>
              <a:rPr lang="en-US" altLang="ko-KR" dirty="0" err="1" smtClean="0"/>
              <a:t>php|tek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php</a:t>
            </a:r>
            <a:r>
              <a:rPr lang="ko-KR" altLang="en-US" dirty="0" err="1" smtClean="0"/>
              <a:t>컨퍼런스</a:t>
            </a:r>
            <a:r>
              <a:rPr lang="en-US" altLang="ko-KR" dirty="0"/>
              <a:t>)</a:t>
            </a:r>
            <a:r>
              <a:rPr lang="ko-KR" altLang="en-US" dirty="0" smtClean="0"/>
              <a:t>에 만나 대화</a:t>
            </a:r>
            <a:endParaRPr lang="en-US" altLang="ko-KR" dirty="0" smtClean="0"/>
          </a:p>
          <a:p>
            <a:r>
              <a:rPr lang="ko-KR" altLang="en-US" dirty="0" smtClean="0"/>
              <a:t>공통이 필요하다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PHP</a:t>
            </a:r>
            <a:r>
              <a:rPr lang="ko-KR" altLang="en-US" dirty="0" err="1" smtClean="0"/>
              <a:t>인터롭그룹</a:t>
            </a:r>
            <a:r>
              <a:rPr lang="ko-KR" altLang="en-US" dirty="0" smtClean="0"/>
              <a:t> 결성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-FIG)</a:t>
            </a:r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프로젝트들이 가진 공통성에 관해 이야기 하고 함께 </a:t>
            </a:r>
            <a:r>
              <a:rPr lang="ko-KR" altLang="en-US" dirty="0" err="1" smtClean="0"/>
              <a:t>만들어나갈수</a:t>
            </a:r>
            <a:r>
              <a:rPr lang="ko-KR" altLang="en-US" dirty="0" smtClean="0"/>
              <a:t> 있는 방법을 모색하는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프레임워크</a:t>
            </a:r>
            <a:r>
              <a:rPr lang="ko-KR" altLang="en-US" dirty="0" smtClean="0"/>
              <a:t> 대표자들의 모임</a:t>
            </a:r>
            <a:endParaRPr lang="en-US" altLang="ko-KR" dirty="0" smtClean="0"/>
          </a:p>
          <a:p>
            <a:r>
              <a:rPr lang="ko-KR" altLang="en-US" dirty="0" err="1" smtClean="0"/>
              <a:t>프레임워크</a:t>
            </a:r>
            <a:r>
              <a:rPr lang="ko-KR" altLang="en-US" dirty="0" smtClean="0"/>
              <a:t> 스스로 구현할 수 있는 </a:t>
            </a:r>
            <a:r>
              <a:rPr lang="ko-KR" altLang="en-US" dirty="0" err="1" smtClean="0"/>
              <a:t>권장안</a:t>
            </a:r>
            <a:r>
              <a:rPr lang="ko-KR" altLang="en-US" dirty="0" smtClean="0"/>
              <a:t> 창안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-FIG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세가지 </a:t>
            </a:r>
            <a:r>
              <a:rPr lang="ko-KR" altLang="en-US" dirty="0" err="1" smtClean="0"/>
              <a:t>상호운용방법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오토로딩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코드스타일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기본 코드 스타일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2"/>
              </a:rPr>
              <a:t>http://www.php-fig.org/psr/psr-1/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: </a:t>
            </a:r>
            <a:r>
              <a:rPr lang="ko-KR" altLang="en-US" dirty="0" smtClean="0"/>
              <a:t>엄격한 코드 스타일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hlinkClick r:id="rId2"/>
              </a:rPr>
              <a:t>http://www.php-fig.org/psr/psr-2/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-3 : </a:t>
            </a:r>
            <a:r>
              <a:rPr lang="ko-KR" altLang="en-US" dirty="0" err="1" smtClean="0"/>
              <a:t>로거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hlinkClick r:id="rId3"/>
              </a:rPr>
              <a:t>http://www.php-fig.org/psr/psr-3/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-4 : </a:t>
            </a:r>
            <a:r>
              <a:rPr lang="ko-KR" altLang="en-US" dirty="0" err="1" smtClean="0"/>
              <a:t>오토로딩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2"/>
              </a:rPr>
              <a:t>http://www.php-fig.org/psr/psr-4/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1132</TotalTime>
  <Words>988</Words>
  <Application>Microsoft Office PowerPoint</Application>
  <PresentationFormat>화면 슬라이드 쇼(4:3)</PresentationFormat>
  <Paragraphs>188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슬라이드 1</vt:lpstr>
      <vt:lpstr>PSR</vt:lpstr>
      <vt:lpstr>이것이 무엇인고??</vt:lpstr>
      <vt:lpstr>Why?</vt:lpstr>
      <vt:lpstr>Why???</vt:lpstr>
      <vt:lpstr>PSR</vt:lpstr>
      <vt:lpstr>PSR History</vt:lpstr>
      <vt:lpstr>PHP-FIG</vt:lpstr>
      <vt:lpstr>What (PSR)</vt:lpstr>
      <vt:lpstr>How to (PSR-1, 기본코드스타일)</vt:lpstr>
      <vt:lpstr>How to (PSR-1, 기본코드스타일)</vt:lpstr>
      <vt:lpstr>How to (PSR-2, 엄격한 코드스타일)</vt:lpstr>
      <vt:lpstr>마지막에 ?&gt;가 없어야 한다구?</vt:lpstr>
      <vt:lpstr>How to (PSR-2, 엄격한 코드스타일)</vt:lpstr>
      <vt:lpstr>How to (PSR-2, 엄격한 코드스타일)</vt:lpstr>
      <vt:lpstr>How to (PSR-2, 엄격한 코드스타일)</vt:lpstr>
      <vt:lpstr>How to (PSR-2, 엄격한 코드스타일)</vt:lpstr>
      <vt:lpstr>How to (PSR-2, 엄격한 코드스타일)</vt:lpstr>
      <vt:lpstr>How to (PSR-2, 엄격한 코드스타일)</vt:lpstr>
      <vt:lpstr>PSR-2 예제</vt:lpstr>
      <vt:lpstr>PSR-2 예제</vt:lpstr>
      <vt:lpstr>PSR-2 예제</vt:lpstr>
      <vt:lpstr>PSR-2 예제</vt:lpstr>
      <vt:lpstr>PSR-2 예제</vt:lpstr>
      <vt:lpstr>PSR-2 예제</vt:lpstr>
      <vt:lpstr>How to (PSR-3, Logger Interface)</vt:lpstr>
      <vt:lpstr>How to (PSR-4, Auto Loading)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PSR</dc:title>
  <dc:creator>박상수</dc:creator>
  <cp:lastModifiedBy>박상수</cp:lastModifiedBy>
  <cp:revision>23</cp:revision>
  <dcterms:created xsi:type="dcterms:W3CDTF">2015-11-15T09:31:51Z</dcterms:created>
  <dcterms:modified xsi:type="dcterms:W3CDTF">2015-12-03T09:01:40Z</dcterms:modified>
</cp:coreProperties>
</file>