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300" r:id="rId14"/>
    <p:sldId id="295" r:id="rId15"/>
    <p:sldId id="296" r:id="rId16"/>
    <p:sldId id="297" r:id="rId17"/>
    <p:sldId id="298" r:id="rId18"/>
    <p:sldId id="299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284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65D61AF8-8110-4D86-9811-10128A6AD12E}">
  <a:tblStyle styleId="{65D61AF8-8110-4D86-9811-10128A6AD12E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90" autoAdjust="0"/>
  </p:normalViewPr>
  <p:slideViewPr>
    <p:cSldViewPr>
      <p:cViewPr>
        <p:scale>
          <a:sx n="100" d="100"/>
          <a:sy n="100" d="100"/>
        </p:scale>
        <p:origin x="-1944" y="-5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966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" name="슬라이드 노트 개체 틀 6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get,</a:t>
            </a:r>
            <a:r>
              <a:rPr lang="en-US" altLang="ko-KR" baseline="0" dirty="0" smtClean="0"/>
              <a:t> post</a:t>
            </a:r>
            <a:r>
              <a:rPr lang="ko-KR" altLang="en-US" baseline="0" dirty="0" smtClean="0"/>
              <a:t>가 전부가 아닙니다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pretty </a:t>
            </a:r>
            <a:r>
              <a:rPr lang="en-US" altLang="ko-KR" baseline="0" dirty="0" err="1" smtClean="0"/>
              <a:t>url</a:t>
            </a:r>
            <a:r>
              <a:rPr lang="ko-KR" altLang="en-US" baseline="0" dirty="0" smtClean="0"/>
              <a:t>이라고도 부름</a:t>
            </a:r>
            <a:endParaRPr lang="ko-K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새너타이징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소독하다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HTML</a:t>
            </a:r>
            <a:r>
              <a:rPr lang="ko-KR" altLang="en-US" baseline="0" dirty="0" smtClean="0"/>
              <a:t>을</a:t>
            </a:r>
            <a:endParaRPr lang="ko-KR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 err="1" smtClean="0"/>
              <a:t>array_divide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는 </a:t>
            </a:r>
            <a:r>
              <a:rPr lang="en-US" altLang="ko-KR" sz="1200" dirty="0" err="1" smtClean="0"/>
              <a:t>getrows</a:t>
            </a:r>
            <a:r>
              <a:rPr lang="ko-KR" altLang="en-US" sz="1200" dirty="0" smtClean="0"/>
              <a:t>와 유사 </a:t>
            </a:r>
            <a:endParaRPr lang="ko-KR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428595" y="5"/>
            <a:ext cx="8286807" cy="5143498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714347" y="1607337"/>
            <a:ext cx="7643865" cy="1125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4400" b="0" i="0" u="none" strike="noStrike" cap="none">
                <a:solidFill>
                  <a:schemeClr val="dk1"/>
                </a:solidFill>
                <a:latin typeface="+mj-lt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785785" y="2839642"/>
            <a:ext cx="7500989" cy="6429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80"/>
              </a:spcBef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+mj-lt"/>
                <a:ea typeface="Georgia"/>
                <a:cs typeface="Georgia"/>
                <a:sym typeface="Georgia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C8814D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ctr" rtl="0">
              <a:spcBef>
                <a:spcPts val="520"/>
              </a:spcBef>
              <a:buClr>
                <a:schemeClr val="dk2"/>
              </a:buClr>
              <a:buFont typeface="Arial"/>
              <a:buNone/>
              <a:defRPr sz="26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ctr" rtl="0">
              <a:spcBef>
                <a:spcPts val="480"/>
              </a:spcBef>
              <a:buClr>
                <a:srgbClr val="C8814D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ctr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ctr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ctr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ctr" rtl="0">
              <a:spcBef>
                <a:spcPts val="28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4929203"/>
            <a:ext cx="2133599" cy="2143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4929203"/>
            <a:ext cx="2895600" cy="2143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4929203"/>
            <a:ext cx="2133599" cy="214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pPr algn="r"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</a:rPr>
              <a:pPr algn="r">
                <a:buClr>
                  <a:schemeClr val="dk2"/>
                </a:buClr>
                <a:buSzPct val="25000"/>
                <a:buFont typeface="Arial"/>
                <a:buNone/>
              </a:pPr>
              <a:t>‹#›</a:t>
            </a:fld>
            <a:endParaRPr lang="ko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678907"/>
            <a:ext cx="9144000" cy="2464594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500033" y="2678907"/>
            <a:ext cx="3286148" cy="8536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00033" y="3536162"/>
            <a:ext cx="3286148" cy="8572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280"/>
              </a:spcBef>
              <a:buClr>
                <a:srgbClr val="C8814D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28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240"/>
              </a:spcBef>
              <a:buClr>
                <a:srgbClr val="C8814D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240"/>
              </a:spcBef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4929203"/>
            <a:ext cx="2133599" cy="2143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4929203"/>
            <a:ext cx="2895600" cy="223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4929203"/>
            <a:ext cx="2133599" cy="214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ko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t>‹#›</a:t>
            </a:fld>
            <a:endParaRPr lang="ko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>
            <a:spLocks noGrp="1"/>
          </p:cNvSpPr>
          <p:nvPr>
            <p:ph type="pic" idx="2"/>
          </p:nvPr>
        </p:nvSpPr>
        <p:spPr>
          <a:xfrm>
            <a:off x="4000496" y="803660"/>
            <a:ext cx="4214841" cy="3536181"/>
          </a:xfrm>
          <a:prstGeom prst="rect">
            <a:avLst/>
          </a:prstGeom>
          <a:solidFill>
            <a:schemeClr val="dk2"/>
          </a:solidFill>
          <a:ln w="1524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F4F3F3"/>
              </a:buClr>
              <a:buFont typeface="Arial"/>
              <a:buNone/>
              <a:defRPr sz="3200" b="0" i="0" u="none" strike="noStrike" cap="none">
                <a:solidFill>
                  <a:srgbClr val="F4F3F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C8814D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400"/>
              </a:spcBef>
              <a:buClr>
                <a:srgbClr val="C8814D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4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2837253" y="-1254922"/>
            <a:ext cx="346949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2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C8814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marR="0" lvl="2" indent="-63500" algn="l" rtl="0">
              <a:spcBef>
                <a:spcPts val="520"/>
              </a:spcBef>
              <a:buClr>
                <a:schemeClr val="dk2"/>
              </a:buClr>
              <a:buSzPct val="1000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marR="0" lvl="3" indent="-76200" algn="l" rtl="0">
              <a:spcBef>
                <a:spcPts val="480"/>
              </a:spcBef>
              <a:buClr>
                <a:srgbClr val="C8814D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marR="0" lvl="7" indent="-139700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marR="0" lvl="8" indent="-139700" algn="l" rtl="0">
              <a:spcBef>
                <a:spcPts val="280"/>
              </a:spcBef>
              <a:buClr>
                <a:schemeClr val="dk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457200" y="4929203"/>
            <a:ext cx="2133599" cy="2143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3124200" y="4929203"/>
            <a:ext cx="2895600" cy="2143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553200" y="4929203"/>
            <a:ext cx="2133599" cy="214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ko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t>‹#›</a:t>
            </a:fld>
            <a:endParaRPr lang="ko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Shape 91"/>
          <p:cNvCxnSpPr/>
          <p:nvPr/>
        </p:nvCxnSpPr>
        <p:spPr>
          <a:xfrm>
            <a:off x="455645" y="1071551"/>
            <a:ext cx="8215370" cy="1190"/>
          </a:xfrm>
          <a:prstGeom prst="straightConnector1">
            <a:avLst/>
          </a:prstGeom>
          <a:noFill/>
          <a:ln w="28575" cap="sq" cmpd="sng">
            <a:solidFill>
              <a:srgbClr val="E4945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7643834" y="-11962"/>
            <a:ext cx="1500165" cy="5143498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 rot="5400000">
            <a:off x="5893601" y="1964527"/>
            <a:ext cx="4714910" cy="12144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4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 rot="5400000">
            <a:off x="1871656" y="-985845"/>
            <a:ext cx="4286283" cy="71151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C8814D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marR="0" lvl="3" indent="-76200" algn="l" rtl="0">
              <a:spcBef>
                <a:spcPts val="480"/>
              </a:spcBef>
              <a:buClr>
                <a:srgbClr val="C8814D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marR="0" lvl="7" indent="-139700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marR="0" lvl="8" indent="-139700" algn="l" rtl="0">
              <a:spcBef>
                <a:spcPts val="280"/>
              </a:spcBef>
              <a:buClr>
                <a:schemeClr val="dk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457200" y="4929203"/>
            <a:ext cx="2133599" cy="2143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124200" y="4929203"/>
            <a:ext cx="2895600" cy="2143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553200" y="4929203"/>
            <a:ext cx="2133599" cy="214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ko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t>‹#›</a:t>
            </a:fld>
            <a:endParaRPr lang="ko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2800" b="0" i="0" u="none" strike="noStrike" cap="none">
                <a:solidFill>
                  <a:schemeClr val="dk1"/>
                </a:solidFill>
                <a:latin typeface="+mj-lt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+mn-lt"/>
                <a:ea typeface="Georgia"/>
                <a:cs typeface="Georgia"/>
                <a:sym typeface="Georgia"/>
              </a:defRPr>
            </a:lvl1pPr>
            <a:lvl2pPr marL="742950" marR="0" lvl="1" indent="-107950" algn="l" rtl="0">
              <a:spcBef>
                <a:spcPts val="0"/>
              </a:spcBef>
              <a:buClr>
                <a:srgbClr val="C8814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marR="0" lvl="2" indent="-63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marR="0" lvl="3" indent="-76200" algn="l" rtl="0">
              <a:spcBef>
                <a:spcPts val="0"/>
              </a:spcBef>
              <a:buClr>
                <a:srgbClr val="C8814D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marR="0" lvl="4" indent="-101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marR="0" lvl="5" indent="-1143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marR="0" lvl="6" indent="-1270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marR="0" lvl="7" indent="-1397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marR="0" lvl="8" indent="-1397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+mn-lt"/>
              </a:defRPr>
            </a:lvl1pPr>
          </a:lstStyle>
          <a:p>
            <a:pPr algn="r"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ko" sz="1200" smtClean="0">
                <a:solidFill>
                  <a:schemeClr val="dk1"/>
                </a:solidFill>
              </a:rPr>
              <a:pPr algn="r"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ko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285719" cy="5143499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0660" algn="l" rtl="0">
              <a:spcBef>
                <a:spcPts val="640"/>
              </a:spcBef>
              <a:buClr>
                <a:schemeClr val="dk2"/>
              </a:buClr>
              <a:buSzPct val="70000"/>
              <a:buFont typeface="Noto Sans Symbols"/>
              <a:buChar char="•"/>
              <a:defRPr sz="2800" b="0" i="0" u="none" strike="noStrike" cap="none">
                <a:solidFill>
                  <a:schemeClr val="dk2"/>
                </a:solidFill>
                <a:latin typeface="+mn-lt"/>
                <a:ea typeface="Georgia"/>
                <a:cs typeface="Georgia"/>
                <a:sym typeface="Georgia"/>
              </a:defRPr>
            </a:lvl1pPr>
            <a:lvl2pPr marL="742950" marR="0" lvl="1" indent="-72390" algn="l" rtl="0">
              <a:spcBef>
                <a:spcPts val="560"/>
              </a:spcBef>
              <a:buClr>
                <a:srgbClr val="C8814D"/>
              </a:buClr>
              <a:buSzPct val="119999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marR="0" lvl="2" indent="-30480" algn="l" rtl="0">
              <a:spcBef>
                <a:spcPts val="520"/>
              </a:spcBef>
              <a:buClr>
                <a:schemeClr val="dk2"/>
              </a:buClr>
              <a:buSzPct val="1200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marR="0" lvl="3" indent="-76200" algn="l" rtl="0">
              <a:spcBef>
                <a:spcPts val="480"/>
              </a:spcBef>
              <a:buClr>
                <a:srgbClr val="C8814D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marR="0" lvl="7" indent="-139700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marR="0" lvl="8" indent="-139700" algn="l" rtl="0">
              <a:spcBef>
                <a:spcPts val="280"/>
              </a:spcBef>
              <a:buClr>
                <a:schemeClr val="dk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457200" y="4929203"/>
            <a:ext cx="2133599" cy="2143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4929203"/>
            <a:ext cx="2895600" cy="2143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4929203"/>
            <a:ext cx="2133599" cy="214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ko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t>‹#›</a:t>
            </a:fld>
            <a:endParaRPr lang="ko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03476" y="214295"/>
            <a:ext cx="8554804" cy="7048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2800" b="0" i="0" u="none" strike="noStrike" cap="none">
                <a:solidFill>
                  <a:schemeClr val="dk1"/>
                </a:solidFill>
                <a:latin typeface="+mj-lt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7"/>
            <a:ext cx="456477" cy="5143499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500033" y="2303858"/>
            <a:ext cx="7715304" cy="1128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4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500033" y="3375428"/>
            <a:ext cx="7715304" cy="12322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C8814D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C8814D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28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28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28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 dirty="0"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4929203"/>
            <a:ext cx="2895600" cy="2143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4929203"/>
            <a:ext cx="2133599" cy="214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ko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t>‹#›</a:t>
            </a:fld>
            <a:endParaRPr lang="ko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Shape 37"/>
          <p:cNvCxnSpPr/>
          <p:nvPr/>
        </p:nvCxnSpPr>
        <p:spPr>
          <a:xfrm>
            <a:off x="500033" y="3321848"/>
            <a:ext cx="7715304" cy="119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457200" y="4929203"/>
            <a:ext cx="2133599" cy="2143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0" y="214295"/>
            <a:ext cx="9144031" cy="857257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2354" y="205979"/>
            <a:ext cx="8545927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4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785781" y="1232287"/>
            <a:ext cx="3786218" cy="3321866"/>
          </a:xfrm>
          <a:prstGeom prst="roundRect">
            <a:avLst>
              <a:gd name="adj" fmla="val 5345"/>
            </a:avLst>
          </a:prstGeom>
          <a:solidFill>
            <a:srgbClr val="BEBCBB">
              <a:alpha val="49803"/>
            </a:srgbClr>
          </a:solidFill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C8814D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C8814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 dirty="0"/>
          </a:p>
        </p:txBody>
      </p:sp>
      <p:sp>
        <p:nvSpPr>
          <p:cNvPr id="43" name="Shape 43"/>
          <p:cNvSpPr>
            <a:spLocks noGrp="1"/>
          </p:cNvSpPr>
          <p:nvPr>
            <p:ph type="body" idx="2"/>
          </p:nvPr>
        </p:nvSpPr>
        <p:spPr>
          <a:xfrm>
            <a:off x="4714876" y="1232287"/>
            <a:ext cx="3785616" cy="3321866"/>
          </a:xfrm>
          <a:prstGeom prst="roundRect">
            <a:avLst>
              <a:gd name="adj" fmla="val 6980"/>
            </a:avLst>
          </a:prstGeom>
          <a:solidFill>
            <a:srgbClr val="918C8A">
              <a:alpha val="49803"/>
            </a:srgbClr>
          </a:solidFill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C8814D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C8814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457200" y="4929203"/>
            <a:ext cx="2133599" cy="2143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3124200" y="4929203"/>
            <a:ext cx="2895600" cy="2143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553200" y="4929203"/>
            <a:ext cx="2133599" cy="214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ko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t>‹#›</a:t>
            </a:fld>
            <a:endParaRPr lang="ko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2354" y="205979"/>
            <a:ext cx="8545927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4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457200" y="4929203"/>
            <a:ext cx="2133599" cy="2143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124200" y="4929203"/>
            <a:ext cx="2895600" cy="2143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553200" y="4929203"/>
            <a:ext cx="2133599" cy="214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ko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t>‹#›</a:t>
            </a:fld>
            <a:endParaRPr lang="ko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500039" y="1125129"/>
            <a:ext cx="4000529" cy="2839660"/>
          </a:xfrm>
          <a:prstGeom prst="roundRect">
            <a:avLst>
              <a:gd name="adj" fmla="val 5345"/>
            </a:avLst>
          </a:prstGeom>
          <a:gradFill>
            <a:gsLst>
              <a:gs pos="0">
                <a:srgbClr val="C8814D">
                  <a:alpha val="49803"/>
                </a:srgbClr>
              </a:gs>
              <a:gs pos="100000">
                <a:srgbClr val="F5ECE8">
                  <a:alpha val="49803"/>
                </a:srgbClr>
              </a:gs>
            </a:gsLst>
            <a:lin ang="13500000" scaled="0"/>
          </a:gradFill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41414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C8814D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C8814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body" idx="2"/>
          </p:nvPr>
        </p:nvSpPr>
        <p:spPr>
          <a:xfrm>
            <a:off x="500037" y="4071948"/>
            <a:ext cx="4005071" cy="53578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ctr" rtl="0">
              <a:spcBef>
                <a:spcPts val="400"/>
              </a:spcBef>
              <a:buClr>
                <a:srgbClr val="C8814D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ctr" rtl="0">
              <a:spcBef>
                <a:spcPts val="320"/>
              </a:spcBef>
              <a:buClr>
                <a:srgbClr val="C8814D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3"/>
          </p:nvPr>
        </p:nvSpPr>
        <p:spPr>
          <a:xfrm>
            <a:off x="4716932" y="1125129"/>
            <a:ext cx="4000529" cy="2839660"/>
          </a:xfrm>
          <a:prstGeom prst="roundRect">
            <a:avLst>
              <a:gd name="adj" fmla="val 5345"/>
            </a:avLst>
          </a:prstGeom>
          <a:gradFill>
            <a:gsLst>
              <a:gs pos="0">
                <a:srgbClr val="65977B">
                  <a:alpha val="49803"/>
                </a:srgbClr>
              </a:gs>
              <a:gs pos="100000">
                <a:srgbClr val="EBF1ED">
                  <a:alpha val="49803"/>
                </a:srgbClr>
              </a:gs>
            </a:gsLst>
            <a:lin ang="13500000" scaled="0"/>
          </a:gradFill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41414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C8814D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C8814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idx="4"/>
          </p:nvPr>
        </p:nvSpPr>
        <p:spPr>
          <a:xfrm>
            <a:off x="4714876" y="4071948"/>
            <a:ext cx="4000527" cy="53578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ctr" rtl="0">
              <a:spcBef>
                <a:spcPts val="400"/>
              </a:spcBef>
              <a:buClr>
                <a:srgbClr val="C8814D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ctr" rtl="0">
              <a:spcBef>
                <a:spcPts val="320"/>
              </a:spcBef>
              <a:buClr>
                <a:srgbClr val="C8814D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2"/>
            <a:ext cx="285719" cy="5143498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8859914" y="2"/>
            <a:ext cx="285719" cy="5143498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28595" y="5"/>
            <a:ext cx="8286807" cy="5143498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500033" y="321453"/>
            <a:ext cx="818676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4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4929203"/>
            <a:ext cx="2133599" cy="2143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4929203"/>
            <a:ext cx="2895600" cy="2143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4929203"/>
            <a:ext cx="2133599" cy="214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ko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t>‹#›</a:t>
            </a:fld>
            <a:endParaRPr lang="ko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4929203"/>
            <a:ext cx="2133599" cy="2143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4929203"/>
            <a:ext cx="2895600" cy="2143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4929203"/>
            <a:ext cx="2133599" cy="214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ko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t>‹#›</a:t>
            </a:fld>
            <a:endParaRPr lang="ko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bg>
      <p:bgPr>
        <a:gradFill>
          <a:gsLst>
            <a:gs pos="0">
              <a:schemeClr val="lt1"/>
            </a:gs>
            <a:gs pos="60000">
              <a:srgbClr val="C2C2C2"/>
            </a:gs>
            <a:gs pos="100000">
              <a:srgbClr val="C2C2C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285719" y="197856"/>
            <a:ext cx="8858279" cy="498647"/>
          </a:xfrm>
          <a:prstGeom prst="rect">
            <a:avLst/>
          </a:prstGeom>
          <a:solidFill>
            <a:srgbClr val="414141">
              <a:alpha val="6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500033" y="214295"/>
            <a:ext cx="8143931" cy="4822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Georgia"/>
              <a:buNone/>
              <a:defRPr sz="28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500033" y="754672"/>
            <a:ext cx="2214578" cy="4013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280"/>
              </a:spcBef>
              <a:buClr>
                <a:srgbClr val="C8814D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180"/>
              </a:spcBef>
              <a:buClr>
                <a:srgbClr val="C8814D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457200" y="4929203"/>
            <a:ext cx="2133599" cy="2143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124200" y="4929203"/>
            <a:ext cx="2895600" cy="2143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553200" y="4929203"/>
            <a:ext cx="2133599" cy="214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ko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t>‹#›</a:t>
            </a:fld>
            <a:endParaRPr lang="ko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2786065" y="750081"/>
            <a:ext cx="5857875" cy="40183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120650" algn="l" rtl="0">
              <a:spcBef>
                <a:spcPts val="520"/>
              </a:spcBef>
              <a:buClr>
                <a:srgbClr val="C8814D"/>
              </a:buClr>
              <a:buSzPct val="1000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2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C8814D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marR="0" lvl="7" indent="-139700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marR="0" lvl="8" indent="-139700" algn="l" rtl="0">
              <a:spcBef>
                <a:spcPts val="280"/>
              </a:spcBef>
              <a:buClr>
                <a:schemeClr val="dk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6" name="Shape 76"/>
          <p:cNvSpPr/>
          <p:nvPr/>
        </p:nvSpPr>
        <p:spPr>
          <a:xfrm>
            <a:off x="0" y="2"/>
            <a:ext cx="285719" cy="5143498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4929203"/>
            <a:ext cx="9144000" cy="214296"/>
          </a:xfrm>
          <a:prstGeom prst="rect">
            <a:avLst/>
          </a:prstGeom>
          <a:solidFill>
            <a:srgbClr val="E3935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/>
          <p:nvPr/>
        </p:nvSpPr>
        <p:spPr>
          <a:xfrm>
            <a:off x="0" y="1785"/>
            <a:ext cx="9144000" cy="2125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312354" y="205979"/>
            <a:ext cx="8545927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4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2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C8814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marR="0" lvl="2" indent="-63500" algn="l" rtl="0">
              <a:spcBef>
                <a:spcPts val="520"/>
              </a:spcBef>
              <a:buClr>
                <a:schemeClr val="dk2"/>
              </a:buClr>
              <a:buSzPct val="1000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marR="0" lvl="3" indent="-76200" algn="l" rtl="0">
              <a:spcBef>
                <a:spcPts val="480"/>
              </a:spcBef>
              <a:buClr>
                <a:srgbClr val="C8814D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marR="0" lvl="7" indent="-139700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marR="0" lvl="8" indent="-139700" algn="l" rtl="0">
              <a:spcBef>
                <a:spcPts val="280"/>
              </a:spcBef>
              <a:buClr>
                <a:schemeClr val="dk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457200" y="4929203"/>
            <a:ext cx="2133599" cy="2143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124200" y="4929203"/>
            <a:ext cx="2895600" cy="2143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553200" y="4929203"/>
            <a:ext cx="2133599" cy="214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ko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t>‹#›</a:t>
            </a:fld>
            <a:endParaRPr lang="ko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php.net/manual/kr/control-structures.alternative-syntax.ph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dymlaravel:8083/helper/array_help_fun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ctrTitle"/>
          </p:nvPr>
        </p:nvSpPr>
        <p:spPr>
          <a:xfrm>
            <a:off x="300950" y="1634150"/>
            <a:ext cx="8520599" cy="877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Georgia"/>
              <a:buNone/>
            </a:pPr>
            <a:r>
              <a:rPr lang="ko" sz="4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Laravel #</a:t>
            </a:r>
            <a:r>
              <a:rPr lang="ko"/>
              <a:t>2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블레이드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템플릿</a:t>
            </a:r>
            <a:r>
              <a:rPr lang="en-US" altLang="ko-KR" dirty="0" smtClean="0"/>
              <a:t>(blade Template)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블레이드는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라라벨에서</a:t>
            </a:r>
            <a:r>
              <a:rPr lang="ko-KR" altLang="en-US" dirty="0" smtClean="0"/>
              <a:t> 제공하는 간단하지만 강력한 템플릿 엔진입니다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컨트롤러 레이아웃과는 다르게 </a:t>
            </a:r>
            <a:r>
              <a:rPr lang="ko-KR" altLang="en-US" dirty="0" err="1" smtClean="0"/>
              <a:t>블레이드는</a:t>
            </a:r>
            <a:r>
              <a:rPr lang="ko-KR" altLang="en-US" dirty="0" smtClean="0"/>
              <a:t> 템플릿 상속과 섹션을 통해서 처리됩니다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모든 </a:t>
            </a:r>
            <a:r>
              <a:rPr lang="ko-KR" altLang="en-US" dirty="0" err="1" smtClean="0"/>
              <a:t>블레이드</a:t>
            </a:r>
            <a:r>
              <a:rPr lang="ko-KR" altLang="en-US" dirty="0" smtClean="0"/>
              <a:t> 템플릿 파일은 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blade.php</a:t>
            </a:r>
            <a:r>
              <a:rPr lang="ko-KR" altLang="en-US" dirty="0" smtClean="0"/>
              <a:t> </a:t>
            </a:r>
            <a:r>
              <a:rPr lang="ko-KR" altLang="en-US" dirty="0" err="1" smtClean="0"/>
              <a:t>확장자를</a:t>
            </a:r>
            <a:r>
              <a:rPr lang="ko-KR" altLang="en-US" dirty="0" smtClean="0"/>
              <a:t> 가져야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블레이드</a:t>
            </a:r>
            <a:r>
              <a:rPr lang="ko-KR" altLang="en-US" dirty="0" smtClean="0"/>
              <a:t> 템플릿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기본 레이아웃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3540220" cy="3416400"/>
          </a:xfrm>
        </p:spPr>
        <p:txBody>
          <a:bodyPr/>
          <a:lstStyle/>
          <a:p>
            <a:pPr>
              <a:buNone/>
            </a:pPr>
            <a:r>
              <a:rPr lang="en-US" altLang="ko-KR" sz="900" dirty="0" smtClean="0"/>
              <a:t>&lt;!--resources/views/blade/</a:t>
            </a:r>
            <a:r>
              <a:rPr lang="en-US" altLang="ko-KR" sz="900" dirty="0" err="1" smtClean="0"/>
              <a:t>main.blade.php</a:t>
            </a:r>
            <a:r>
              <a:rPr lang="en-US" altLang="ko-KR" sz="900" dirty="0" smtClean="0"/>
              <a:t> --&gt;</a:t>
            </a:r>
          </a:p>
          <a:p>
            <a:pPr>
              <a:buNone/>
            </a:pPr>
            <a:endParaRPr lang="en-US" altLang="ko-KR" sz="900" dirty="0" smtClean="0"/>
          </a:p>
          <a:p>
            <a:pPr>
              <a:buNone/>
            </a:pPr>
            <a:r>
              <a:rPr lang="en-US" altLang="ko-KR" sz="900" dirty="0" smtClean="0"/>
              <a:t>@extends('</a:t>
            </a:r>
            <a:r>
              <a:rPr lang="en-US" altLang="ko-KR" sz="900" dirty="0" err="1" smtClean="0"/>
              <a:t>blade.layout.master</a:t>
            </a:r>
            <a:r>
              <a:rPr lang="en-US" altLang="ko-KR" sz="900" dirty="0" smtClean="0"/>
              <a:t>')</a:t>
            </a:r>
          </a:p>
          <a:p>
            <a:pPr>
              <a:buNone/>
            </a:pPr>
            <a:endParaRPr lang="en-US" altLang="ko-KR" sz="900" dirty="0" smtClean="0"/>
          </a:p>
          <a:p>
            <a:pPr>
              <a:buNone/>
            </a:pPr>
            <a:r>
              <a:rPr lang="en-US" altLang="ko-KR" sz="900" dirty="0" smtClean="0"/>
              <a:t>@section('title', 'Page [Title]')</a:t>
            </a:r>
          </a:p>
          <a:p>
            <a:pPr>
              <a:buNone/>
            </a:pPr>
            <a:endParaRPr lang="en-US" altLang="ko-KR" sz="900" dirty="0" smtClean="0"/>
          </a:p>
          <a:p>
            <a:pPr>
              <a:buNone/>
            </a:pPr>
            <a:r>
              <a:rPr lang="en-US" altLang="ko-KR" sz="900" dirty="0" smtClean="0"/>
              <a:t>@section('sidebar')</a:t>
            </a:r>
          </a:p>
          <a:p>
            <a:pPr>
              <a:buNone/>
            </a:pPr>
            <a:r>
              <a:rPr lang="en-US" altLang="ko-KR" sz="900" dirty="0" smtClean="0"/>
              <a:t>    @parent</a:t>
            </a:r>
          </a:p>
          <a:p>
            <a:pPr>
              <a:buNone/>
            </a:pPr>
            <a:r>
              <a:rPr lang="en-US" altLang="ko-KR" sz="900" dirty="0" smtClean="0"/>
              <a:t>	&lt;</a:t>
            </a:r>
            <a:r>
              <a:rPr lang="en-US" altLang="ko-KR" sz="900" dirty="0" err="1" smtClean="0"/>
              <a:t>br</a:t>
            </a:r>
            <a:r>
              <a:rPr lang="en-US" altLang="ko-KR" sz="900" dirty="0" smtClean="0"/>
              <a:t> /&gt;============================</a:t>
            </a:r>
          </a:p>
          <a:p>
            <a:pPr>
              <a:buNone/>
            </a:pPr>
            <a:r>
              <a:rPr lang="en-US" altLang="ko-KR" sz="900" dirty="0" smtClean="0"/>
              <a:t>	&lt;</a:t>
            </a:r>
            <a:r>
              <a:rPr lang="en-US" altLang="ko-KR" sz="900" dirty="0" err="1" smtClean="0"/>
              <a:t>br</a:t>
            </a:r>
            <a:r>
              <a:rPr lang="en-US" altLang="ko-KR" sz="900" dirty="0" smtClean="0"/>
              <a:t> /&gt;[sidebar]</a:t>
            </a:r>
          </a:p>
          <a:p>
            <a:pPr>
              <a:buNone/>
            </a:pPr>
            <a:r>
              <a:rPr lang="en-US" altLang="ko-KR" sz="900" dirty="0" smtClean="0"/>
              <a:t>    &lt;</a:t>
            </a:r>
            <a:r>
              <a:rPr lang="en-US" altLang="ko-KR" sz="900" dirty="0" err="1" smtClean="0"/>
              <a:t>nav</a:t>
            </a:r>
            <a:r>
              <a:rPr lang="en-US" altLang="ko-KR" sz="900" dirty="0" smtClean="0"/>
              <a:t>&gt;</a:t>
            </a:r>
          </a:p>
          <a:p>
            <a:pPr>
              <a:buNone/>
            </a:pPr>
            <a:r>
              <a:rPr lang="en-US" altLang="ko-KR" sz="900" dirty="0" smtClean="0"/>
              <a:t>	   &lt;a </a:t>
            </a:r>
            <a:r>
              <a:rPr lang="en-US" altLang="ko-KR" sz="900" dirty="0" err="1" smtClean="0"/>
              <a:t>href</a:t>
            </a:r>
            <a:r>
              <a:rPr lang="en-US" altLang="ko-KR" sz="900" dirty="0" smtClean="0"/>
              <a:t>=‘#</a:t>
            </a:r>
            <a:r>
              <a:rPr lang="en-US" altLang="ko-KR" sz="900" dirty="0" err="1" smtClean="0"/>
              <a:t>a1</a:t>
            </a:r>
            <a:r>
              <a:rPr lang="en-US" altLang="ko-KR" sz="900" dirty="0" smtClean="0"/>
              <a:t>’&gt;[</a:t>
            </a:r>
            <a:r>
              <a:rPr lang="ko-KR" altLang="en-US" sz="900" dirty="0" smtClean="0"/>
              <a:t>이동</a:t>
            </a:r>
            <a:r>
              <a:rPr lang="en-US" altLang="ko-KR" sz="900" dirty="0" smtClean="0"/>
              <a:t>1]&lt;/a&gt;</a:t>
            </a:r>
          </a:p>
          <a:p>
            <a:pPr>
              <a:buNone/>
            </a:pPr>
            <a:r>
              <a:rPr lang="en-US" altLang="ko-KR" sz="900" dirty="0" smtClean="0"/>
              <a:t>	   &lt;a </a:t>
            </a:r>
            <a:r>
              <a:rPr lang="en-US" altLang="ko-KR" sz="900" dirty="0" err="1" smtClean="0"/>
              <a:t>href</a:t>
            </a:r>
            <a:r>
              <a:rPr lang="en-US" altLang="ko-KR" sz="900" dirty="0" smtClean="0"/>
              <a:t>=‘#</a:t>
            </a:r>
            <a:r>
              <a:rPr lang="en-US" altLang="ko-KR" sz="900" dirty="0" err="1" smtClean="0"/>
              <a:t>a2</a:t>
            </a:r>
            <a:r>
              <a:rPr lang="en-US" altLang="ko-KR" sz="900" dirty="0" smtClean="0"/>
              <a:t>’&gt;[</a:t>
            </a:r>
            <a:r>
              <a:rPr lang="ko-KR" altLang="en-US" sz="900" dirty="0" smtClean="0"/>
              <a:t>이동</a:t>
            </a:r>
            <a:r>
              <a:rPr lang="en-US" altLang="ko-KR" sz="900" dirty="0" smtClean="0"/>
              <a:t>2]&lt;/a&gt;</a:t>
            </a:r>
          </a:p>
          <a:p>
            <a:pPr>
              <a:buNone/>
            </a:pPr>
            <a:r>
              <a:rPr lang="en-US" altLang="ko-KR" sz="900" dirty="0" smtClean="0"/>
              <a:t>   &lt;/</a:t>
            </a:r>
            <a:r>
              <a:rPr lang="en-US" altLang="ko-KR" sz="900" dirty="0" err="1" smtClean="0"/>
              <a:t>nav</a:t>
            </a:r>
            <a:r>
              <a:rPr lang="en-US" altLang="ko-KR" sz="900" dirty="0" smtClean="0"/>
              <a:t>&gt;</a:t>
            </a:r>
          </a:p>
          <a:p>
            <a:pPr>
              <a:buNone/>
            </a:pPr>
            <a:r>
              <a:rPr lang="en-US" altLang="ko-KR" sz="900" dirty="0" smtClean="0"/>
              <a:t>   ===========================</a:t>
            </a:r>
          </a:p>
          <a:p>
            <a:pPr>
              <a:buNone/>
            </a:pPr>
            <a:r>
              <a:rPr lang="en-US" altLang="ko-KR" sz="900" dirty="0" smtClean="0"/>
              <a:t>@stop</a:t>
            </a:r>
          </a:p>
          <a:p>
            <a:pPr>
              <a:buNone/>
            </a:pPr>
            <a:endParaRPr lang="en-US" altLang="ko-KR" sz="900" dirty="0" smtClean="0"/>
          </a:p>
          <a:p>
            <a:pPr>
              <a:buNone/>
            </a:pPr>
            <a:r>
              <a:rPr lang="en-US" altLang="ko-KR" sz="900" dirty="0" smtClean="0"/>
              <a:t>@section('content')</a:t>
            </a:r>
          </a:p>
          <a:p>
            <a:pPr>
              <a:buNone/>
            </a:pPr>
            <a:r>
              <a:rPr lang="en-US" altLang="ko-KR" sz="900" dirty="0" smtClean="0"/>
              <a:t>    &lt;p&gt;This is [content].&lt;/p&gt;</a:t>
            </a:r>
          </a:p>
          <a:p>
            <a:pPr>
              <a:buNone/>
            </a:pPr>
            <a:r>
              <a:rPr lang="en-US" altLang="ko-KR" sz="900" dirty="0" smtClean="0"/>
              <a:t>@stop</a:t>
            </a:r>
            <a:endParaRPr lang="ko-KR" altLang="en-US" sz="900" dirty="0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4488164" y="1099566"/>
            <a:ext cx="3972268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342900" indent="-139700">
              <a:buClr>
                <a:schemeClr val="dk2"/>
              </a:buClr>
              <a:buSzPct val="100000"/>
            </a:pPr>
            <a:r>
              <a:rPr lang="en-US" altLang="ko-KR" sz="900" dirty="0" smtClean="0">
                <a:latin typeface="+mj-lt"/>
              </a:rPr>
              <a:t>&lt;!-- resources/views/blade/layout/</a:t>
            </a:r>
            <a:r>
              <a:rPr lang="en-US" altLang="ko-KR" sz="900" dirty="0" err="1" smtClean="0">
                <a:latin typeface="+mj-lt"/>
              </a:rPr>
              <a:t>master.blade.php</a:t>
            </a:r>
            <a:r>
              <a:rPr lang="en-US" altLang="ko-KR" sz="900" dirty="0" smtClean="0">
                <a:latin typeface="+mj-lt"/>
              </a:rPr>
              <a:t> </a:t>
            </a:r>
            <a:r>
              <a:rPr lang="en-US" altLang="ko-KR" sz="900" dirty="0" smtClean="0">
                <a:latin typeface="+mj-lt"/>
              </a:rPr>
              <a:t>--&gt;</a:t>
            </a:r>
          </a:p>
          <a:p>
            <a:pPr marL="342900" lvl="0" indent="-139700">
              <a:buClr>
                <a:schemeClr val="dk2"/>
              </a:buClr>
              <a:buSzPct val="100000"/>
            </a:pPr>
            <a:endParaRPr lang="en-US" altLang="ko-KR" sz="900" dirty="0" smtClean="0">
              <a:latin typeface="+mj-lt"/>
            </a:endParaRPr>
          </a:p>
          <a:p>
            <a:pPr marL="342900" lvl="0" indent="-139700">
              <a:buClr>
                <a:schemeClr val="dk2"/>
              </a:buClr>
              <a:buSzPct val="100000"/>
            </a:pPr>
            <a:r>
              <a:rPr lang="en-US" altLang="ko-KR" sz="900" dirty="0" smtClean="0">
                <a:latin typeface="+mj-lt"/>
              </a:rPr>
              <a:t>&lt;html&gt;</a:t>
            </a:r>
          </a:p>
          <a:p>
            <a:pPr marL="342900" lvl="0" indent="-139700">
              <a:buClr>
                <a:schemeClr val="dk2"/>
              </a:buClr>
              <a:buSzPct val="100000"/>
            </a:pPr>
            <a:r>
              <a:rPr lang="en-US" altLang="ko-KR" sz="900" dirty="0" smtClean="0">
                <a:latin typeface="+mj-lt"/>
              </a:rPr>
              <a:t>    &lt;head&gt;</a:t>
            </a:r>
          </a:p>
          <a:p>
            <a:pPr marL="342900" lvl="0" indent="-139700">
              <a:buClr>
                <a:schemeClr val="dk2"/>
              </a:buClr>
              <a:buSzPct val="100000"/>
            </a:pPr>
            <a:r>
              <a:rPr lang="en-US" altLang="ko-KR" sz="900" dirty="0" smtClean="0">
                <a:latin typeface="+mj-lt"/>
              </a:rPr>
              <a:t>        &lt;title&gt;</a:t>
            </a:r>
            <a:r>
              <a:rPr lang="ko-KR" altLang="en-US" sz="900" dirty="0" smtClean="0">
                <a:latin typeface="+mj-lt"/>
              </a:rPr>
              <a:t>등용문 </a:t>
            </a:r>
            <a:r>
              <a:rPr lang="en-US" altLang="ko-KR" sz="900" dirty="0" smtClean="0">
                <a:latin typeface="+mj-lt"/>
              </a:rPr>
              <a:t>- @yield('title')&lt;/title&gt;</a:t>
            </a:r>
          </a:p>
          <a:p>
            <a:pPr marL="342900" lvl="0" indent="-139700">
              <a:buClr>
                <a:schemeClr val="dk2"/>
              </a:buClr>
              <a:buSzPct val="100000"/>
            </a:pPr>
            <a:r>
              <a:rPr lang="en-US" altLang="ko-KR" sz="900" dirty="0" smtClean="0">
                <a:latin typeface="+mj-lt"/>
              </a:rPr>
              <a:t>    &lt;/head&gt;</a:t>
            </a:r>
          </a:p>
          <a:p>
            <a:pPr marL="342900" lvl="0" indent="-139700">
              <a:buClr>
                <a:schemeClr val="dk2"/>
              </a:buClr>
              <a:buSzPct val="100000"/>
            </a:pPr>
            <a:r>
              <a:rPr lang="en-US" altLang="ko-KR" sz="900" dirty="0" smtClean="0">
                <a:latin typeface="+mj-lt"/>
              </a:rPr>
              <a:t>    &lt;body&gt;</a:t>
            </a:r>
          </a:p>
          <a:p>
            <a:pPr marL="342900" lvl="0" indent="-139700">
              <a:buClr>
                <a:schemeClr val="dk2"/>
              </a:buClr>
              <a:buSzPct val="100000"/>
            </a:pPr>
            <a:r>
              <a:rPr lang="en-US" altLang="ko-KR" sz="900" dirty="0" smtClean="0">
                <a:latin typeface="+mj-lt"/>
              </a:rPr>
              <a:t>        @section('sidebar')</a:t>
            </a:r>
          </a:p>
          <a:p>
            <a:pPr marL="342900" lvl="0" indent="-139700">
              <a:buClr>
                <a:schemeClr val="dk2"/>
              </a:buClr>
              <a:buSzPct val="100000"/>
            </a:pPr>
            <a:r>
              <a:rPr lang="en-US" altLang="ko-KR" sz="900" dirty="0" smtClean="0">
                <a:latin typeface="+mj-lt"/>
              </a:rPr>
              <a:t>            master parent sidebar.</a:t>
            </a:r>
          </a:p>
          <a:p>
            <a:pPr marL="342900" lvl="0" indent="-139700">
              <a:buClr>
                <a:schemeClr val="dk2"/>
              </a:buClr>
              <a:buSzPct val="100000"/>
            </a:pPr>
            <a:r>
              <a:rPr lang="en-US" altLang="ko-KR" sz="900" dirty="0" smtClean="0">
                <a:latin typeface="+mj-lt"/>
              </a:rPr>
              <a:t>        @show</a:t>
            </a:r>
          </a:p>
          <a:p>
            <a:pPr marL="342900" lvl="0" indent="-139700">
              <a:buClr>
                <a:schemeClr val="dk2"/>
              </a:buClr>
              <a:buSzPct val="100000"/>
            </a:pPr>
            <a:endParaRPr lang="en-US" altLang="ko-KR" sz="900" dirty="0" smtClean="0">
              <a:latin typeface="+mj-lt"/>
            </a:endParaRPr>
          </a:p>
          <a:p>
            <a:pPr marL="342900" lvl="0" indent="-139700">
              <a:buClr>
                <a:schemeClr val="dk2"/>
              </a:buClr>
              <a:buSzPct val="100000"/>
            </a:pPr>
            <a:r>
              <a:rPr lang="en-US" altLang="ko-KR" sz="900" dirty="0" smtClean="0">
                <a:latin typeface="+mj-lt"/>
              </a:rPr>
              <a:t>        &lt;div class="container"&gt;</a:t>
            </a:r>
          </a:p>
          <a:p>
            <a:pPr marL="342900" lvl="0" indent="-139700">
              <a:buClr>
                <a:schemeClr val="dk2"/>
              </a:buClr>
              <a:buSzPct val="100000"/>
            </a:pPr>
            <a:r>
              <a:rPr lang="en-US" altLang="ko-KR" sz="900" dirty="0" smtClean="0">
                <a:latin typeface="+mj-lt"/>
              </a:rPr>
              <a:t>            @yield('content')</a:t>
            </a:r>
          </a:p>
          <a:p>
            <a:pPr marL="342900" lvl="0" indent="-139700">
              <a:buClr>
                <a:schemeClr val="dk2"/>
              </a:buClr>
              <a:buSzPct val="100000"/>
            </a:pPr>
            <a:r>
              <a:rPr lang="en-US" altLang="ko-KR" sz="900" dirty="0" smtClean="0">
                <a:latin typeface="+mj-lt"/>
              </a:rPr>
              <a:t>        &lt;/div&gt;</a:t>
            </a:r>
          </a:p>
          <a:p>
            <a:pPr marL="342900" lvl="0" indent="-139700">
              <a:buClr>
                <a:schemeClr val="dk2"/>
              </a:buClr>
              <a:buSzPct val="100000"/>
            </a:pPr>
            <a:r>
              <a:rPr lang="en-US" altLang="ko-KR" sz="900" dirty="0" smtClean="0">
                <a:latin typeface="+mj-lt"/>
              </a:rPr>
              <a:t>    &lt;/body&gt;</a:t>
            </a:r>
          </a:p>
          <a:p>
            <a:pPr marL="342900" lvl="0" indent="-139700">
              <a:buClr>
                <a:schemeClr val="dk2"/>
              </a:buClr>
              <a:buSzPct val="100000"/>
            </a:pPr>
            <a:r>
              <a:rPr lang="en-US" altLang="ko-KR" sz="900" dirty="0" smtClean="0">
                <a:latin typeface="+mj-lt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블레이드</a:t>
            </a:r>
            <a:r>
              <a:rPr lang="ko-KR" altLang="en-US" dirty="0" smtClean="0"/>
              <a:t> 템플릿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레이아웃 상속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ko-KR" altLang="en-US" sz="1200" dirty="0" err="1" smtClean="0"/>
              <a:t>라우트</a:t>
            </a:r>
            <a:r>
              <a:rPr lang="ko-KR" altLang="en-US" sz="1200" dirty="0" smtClean="0"/>
              <a:t> 페이지 지정 후 출력 </a:t>
            </a:r>
            <a:endParaRPr lang="en-US" altLang="ko-KR" sz="1200" dirty="0" smtClean="0"/>
          </a:p>
          <a:p>
            <a:pPr>
              <a:buFont typeface="Arial" charset="0"/>
              <a:buChar char="•"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@extends </a:t>
            </a:r>
          </a:p>
          <a:p>
            <a:pPr>
              <a:buNone/>
            </a:pPr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자식페이지는</a:t>
            </a:r>
            <a:r>
              <a:rPr lang="ko-KR" altLang="en-US" sz="1200" dirty="0" smtClean="0"/>
              <a:t> 상속할 부모 템플릿을 </a:t>
            </a:r>
            <a:r>
              <a:rPr lang="en-US" altLang="ko-KR" sz="1200" dirty="0" smtClean="0"/>
              <a:t>extends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키워드로 지정</a:t>
            </a:r>
            <a:endParaRPr lang="en-US" altLang="ko-KR" sz="1200" dirty="0" smtClean="0"/>
          </a:p>
          <a:p>
            <a:pPr>
              <a:buFontTx/>
              <a:buChar char="-"/>
            </a:pPr>
            <a:r>
              <a:rPr lang="en-US" altLang="ko-KR" sz="1200" dirty="0" smtClean="0"/>
              <a:t>(</a:t>
            </a:r>
            <a:r>
              <a:rPr lang="ko-KR" altLang="en-US" sz="1200" dirty="0" smtClean="0"/>
              <a:t>점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을 써서 확장할 템플릿을 지정</a:t>
            </a:r>
            <a:endParaRPr lang="en-US" altLang="ko-KR" sz="1200" dirty="0" smtClean="0"/>
          </a:p>
          <a:p>
            <a:pPr>
              <a:buFontTx/>
              <a:buChar char="-"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@section </a:t>
            </a:r>
          </a:p>
          <a:p>
            <a:pPr>
              <a:buFontTx/>
              <a:buChar char="-"/>
            </a:pPr>
            <a:r>
              <a:rPr lang="en-US" altLang="ko-KR" sz="1200" dirty="0" smtClean="0"/>
              <a:t>@yield</a:t>
            </a:r>
            <a:r>
              <a:rPr lang="ko-KR" altLang="en-US" sz="1200" dirty="0" smtClean="0"/>
              <a:t>로 지정한 영역은 </a:t>
            </a:r>
            <a:r>
              <a:rPr lang="en-US" altLang="ko-KR" sz="1200" dirty="0" smtClean="0"/>
              <a:t>section </a:t>
            </a:r>
            <a:r>
              <a:rPr lang="ko-KR" altLang="en-US" sz="1200" dirty="0" smtClean="0"/>
              <a:t>키워드로 지정한 블록에 구현 </a:t>
            </a:r>
            <a:endParaRPr lang="en-US" altLang="ko-KR" sz="1200" dirty="0" smtClean="0"/>
          </a:p>
          <a:p>
            <a:pPr>
              <a:buFontTx/>
              <a:buChar char="-"/>
            </a:pPr>
            <a:r>
              <a:rPr lang="ko-KR" altLang="en-US" sz="1200" dirty="0" smtClean="0"/>
              <a:t>블록의 끝은 </a:t>
            </a:r>
            <a:r>
              <a:rPr lang="en-US" altLang="ko-KR" sz="1200" dirty="0" smtClean="0"/>
              <a:t>@</a:t>
            </a:r>
            <a:r>
              <a:rPr lang="en-US" altLang="ko-KR" sz="1200" dirty="0" err="1" smtClean="0"/>
              <a:t>endsection</a:t>
            </a:r>
            <a:r>
              <a:rPr lang="en-US" altLang="ko-KR" sz="1200" dirty="0" smtClean="0"/>
              <a:t>, @stop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키워드로 지정</a:t>
            </a:r>
            <a:endParaRPr lang="en-US" altLang="ko-KR" sz="1200" dirty="0" smtClean="0"/>
          </a:p>
          <a:p>
            <a:pPr>
              <a:buFontTx/>
              <a:buChar char="-"/>
            </a:pPr>
            <a:r>
              <a:rPr lang="ko-KR" altLang="en-US" sz="1200" dirty="0" smtClean="0"/>
              <a:t>마스터 페이지에서도 </a:t>
            </a:r>
            <a:r>
              <a:rPr lang="en-US" altLang="ko-KR" sz="1200" dirty="0" smtClean="0"/>
              <a:t>section</a:t>
            </a:r>
            <a:r>
              <a:rPr lang="ko-KR" altLang="en-US" sz="1200" dirty="0" smtClean="0"/>
              <a:t>을 지정하고 출력 하고 싶을경우 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  @show</a:t>
            </a:r>
            <a:r>
              <a:rPr lang="ko-KR" altLang="en-US" sz="1200" dirty="0" smtClean="0"/>
              <a:t>를 사용</a:t>
            </a:r>
            <a:endParaRPr lang="en-US" altLang="ko-KR" sz="1200" dirty="0" smtClean="0"/>
          </a:p>
          <a:p>
            <a:pPr>
              <a:buFontTx/>
              <a:buChar char="-"/>
            </a:pPr>
            <a:r>
              <a:rPr lang="ko-KR" altLang="en-US" sz="1200" dirty="0" smtClean="0"/>
              <a:t>기본적으로 </a:t>
            </a:r>
            <a:r>
              <a:rPr lang="en-US" altLang="ko-KR" sz="1200" dirty="0" smtClean="0"/>
              <a:t>section</a:t>
            </a:r>
            <a:r>
              <a:rPr lang="ko-KR" altLang="en-US" sz="1200" dirty="0" smtClean="0"/>
              <a:t>은 기존에 전재하는 이전 컨텐츠 첨부</a:t>
            </a:r>
            <a:endParaRPr lang="en-US" altLang="ko-KR" sz="1200" dirty="0" smtClean="0"/>
          </a:p>
          <a:p>
            <a:pPr>
              <a:buFontTx/>
              <a:buChar char="-"/>
            </a:pPr>
            <a:r>
              <a:rPr lang="ko-KR" altLang="en-US" sz="1200" dirty="0" smtClean="0"/>
              <a:t>덮어 쓰고 싶으면 </a:t>
            </a:r>
            <a:r>
              <a:rPr lang="en-US" altLang="ko-KR" sz="1200" dirty="0" smtClean="0"/>
              <a:t>@</a:t>
            </a:r>
            <a:r>
              <a:rPr lang="en-US" altLang="ko-KR" sz="1200" dirty="0" smtClean="0"/>
              <a:t>overwrite</a:t>
            </a:r>
            <a:r>
              <a:rPr lang="ko-KR" altLang="en-US" sz="1200" dirty="0" smtClean="0"/>
              <a:t>사용 </a:t>
            </a: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endParaRPr lang="ko-KR" altLang="en-US" sz="1200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4128" y="1851670"/>
            <a:ext cx="3024014" cy="1830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0072" y="1275606"/>
            <a:ext cx="3528392" cy="454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블레이드</a:t>
            </a:r>
            <a:r>
              <a:rPr lang="ko-KR" altLang="en-US" dirty="0" smtClean="0"/>
              <a:t> 템플릿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레이아웃 </a:t>
            </a:r>
            <a:r>
              <a:rPr lang="ko-KR" altLang="en-US" dirty="0" smtClean="0"/>
              <a:t>기타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1200" dirty="0" smtClean="0"/>
              <a:t>@yield</a:t>
            </a:r>
          </a:p>
          <a:p>
            <a:pPr>
              <a:buFontTx/>
              <a:buChar char="-"/>
            </a:pPr>
            <a:r>
              <a:rPr lang="en-US" altLang="ko-KR" sz="1200" dirty="0" smtClean="0"/>
              <a:t>@section</a:t>
            </a:r>
            <a:r>
              <a:rPr lang="ko-KR" altLang="en-US" sz="1200" dirty="0" smtClean="0"/>
              <a:t>으로 구현한 부분을 출력해 줌</a:t>
            </a:r>
            <a:endParaRPr lang="en-US" altLang="ko-KR" sz="1200" dirty="0" smtClean="0"/>
          </a:p>
          <a:p>
            <a:pPr>
              <a:buFontTx/>
              <a:buChar char="-"/>
            </a:pPr>
            <a:r>
              <a:rPr lang="en-US" altLang="ko-KR" sz="1200" dirty="0" smtClean="0"/>
              <a:t>@yield(‘</a:t>
            </a:r>
            <a:r>
              <a:rPr lang="en-US" altLang="ko-KR" sz="1200" dirty="0" err="1" smtClean="0"/>
              <a:t>ss’,’default</a:t>
            </a:r>
            <a:r>
              <a:rPr lang="en-US" altLang="ko-KR" sz="1200" dirty="0" smtClean="0"/>
              <a:t> value’) </a:t>
            </a:r>
            <a:r>
              <a:rPr lang="ko-KR" altLang="en-US" sz="1200" dirty="0" smtClean="0"/>
              <a:t>이러한 형태로 기본값 지정 가능 </a:t>
            </a: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@</a:t>
            </a:r>
            <a:r>
              <a:rPr lang="en-US" altLang="ko-KR" sz="1200" dirty="0" smtClean="0"/>
              <a:t>include('</a:t>
            </a:r>
            <a:r>
              <a:rPr lang="en-US" altLang="ko-KR" sz="1200" dirty="0" err="1" smtClean="0"/>
              <a:t>view.name</a:t>
            </a:r>
            <a:r>
              <a:rPr lang="en-US" altLang="ko-KR" sz="1200" dirty="0" smtClean="0"/>
              <a:t>')</a:t>
            </a:r>
          </a:p>
          <a:p>
            <a:pPr>
              <a:buFontTx/>
              <a:buChar char="-"/>
            </a:pPr>
            <a:r>
              <a:rPr lang="ko-KR" altLang="en-US" sz="1200" dirty="0" smtClean="0"/>
              <a:t>하위 </a:t>
            </a:r>
            <a:r>
              <a:rPr lang="ko-KR" altLang="en-US" sz="1200" dirty="0" err="1" smtClean="0"/>
              <a:t>인크루드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@include(‘</a:t>
            </a:r>
            <a:r>
              <a:rPr lang="en-US" altLang="ko-KR" sz="1200" dirty="0" err="1" smtClean="0"/>
              <a:t>viewname’,array</a:t>
            </a:r>
            <a:r>
              <a:rPr lang="en-US" altLang="ko-KR" sz="1200" dirty="0" smtClean="0"/>
              <a:t>(‘some’=&gt;’data’))</a:t>
            </a:r>
          </a:p>
          <a:p>
            <a:pPr>
              <a:buFontTx/>
              <a:buChar char="-"/>
            </a:pPr>
            <a:r>
              <a:rPr lang="ko-KR" altLang="en-US" sz="1200" dirty="0" err="1" smtClean="0"/>
              <a:t>인크루드</a:t>
            </a:r>
            <a:r>
              <a:rPr lang="ko-KR" altLang="en-US" sz="1200" dirty="0" smtClean="0"/>
              <a:t> 페이지에 값 전달 </a:t>
            </a: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주석 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{{-- </a:t>
            </a:r>
            <a:r>
              <a:rPr lang="ko-KR" altLang="en-US" sz="1200" dirty="0" smtClean="0"/>
              <a:t>내용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--}}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블레이드</a:t>
            </a:r>
            <a:r>
              <a:rPr lang="ko-KR" altLang="en-US" dirty="0" smtClean="0"/>
              <a:t> 템플릿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기본문법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sz="900" dirty="0" err="1" smtClean="0"/>
              <a:t>기본출력</a:t>
            </a:r>
            <a:r>
              <a:rPr lang="en-US" altLang="ko-KR" sz="900" dirty="0" smtClean="0"/>
              <a:t>: {{ $name }}.&lt;</a:t>
            </a:r>
            <a:r>
              <a:rPr lang="en-US" altLang="ko-KR" sz="900" dirty="0" err="1" smtClean="0"/>
              <a:t>br</a:t>
            </a:r>
            <a:r>
              <a:rPr lang="en-US" altLang="ko-KR" sz="900" dirty="0" smtClean="0"/>
              <a:t> /&gt;</a:t>
            </a:r>
          </a:p>
          <a:p>
            <a:pPr>
              <a:buNone/>
            </a:pPr>
            <a:r>
              <a:rPr lang="ko-KR" altLang="en-US" sz="900" dirty="0" smtClean="0"/>
              <a:t>함수 </a:t>
            </a:r>
            <a:r>
              <a:rPr lang="ko-KR" altLang="en-US" sz="900" dirty="0" smtClean="0"/>
              <a:t>출력</a:t>
            </a:r>
            <a:r>
              <a:rPr lang="en-US" altLang="ko-KR" sz="900" dirty="0" smtClean="0"/>
              <a:t>: {{ time() }}&lt;</a:t>
            </a:r>
            <a:r>
              <a:rPr lang="en-US" altLang="ko-KR" sz="900" dirty="0" err="1" smtClean="0"/>
              <a:t>br</a:t>
            </a:r>
            <a:r>
              <a:rPr lang="en-US" altLang="ko-KR" sz="900" dirty="0" smtClean="0"/>
              <a:t> /&gt;</a:t>
            </a:r>
          </a:p>
          <a:p>
            <a:pPr>
              <a:buNone/>
            </a:pPr>
            <a:r>
              <a:rPr lang="ko-KR" altLang="en-US" sz="900" dirty="0" err="1" smtClean="0"/>
              <a:t>삼항연산자</a:t>
            </a:r>
            <a:r>
              <a:rPr lang="en-US" altLang="ko-KR" sz="900" dirty="0" smtClean="0"/>
              <a:t>: {{ </a:t>
            </a:r>
            <a:r>
              <a:rPr lang="en-US" altLang="ko-KR" sz="900" dirty="0" err="1" smtClean="0"/>
              <a:t>isset</a:t>
            </a:r>
            <a:r>
              <a:rPr lang="en-US" altLang="ko-KR" sz="900" dirty="0" smtClean="0"/>
              <a:t>($name) ? $name : 'Default' }}&lt;</a:t>
            </a:r>
            <a:r>
              <a:rPr lang="en-US" altLang="ko-KR" sz="900" dirty="0" err="1" smtClean="0"/>
              <a:t>br</a:t>
            </a:r>
            <a:r>
              <a:rPr lang="en-US" altLang="ko-KR" sz="900" dirty="0" smtClean="0"/>
              <a:t> /&gt;</a:t>
            </a:r>
          </a:p>
          <a:p>
            <a:pPr>
              <a:buNone/>
            </a:pPr>
            <a:r>
              <a:rPr lang="ko-KR" altLang="en-US" sz="900" dirty="0" smtClean="0"/>
              <a:t>그대로 </a:t>
            </a:r>
            <a:r>
              <a:rPr lang="ko-KR" altLang="en-US" sz="900" dirty="0" smtClean="0"/>
              <a:t>출력 </a:t>
            </a:r>
            <a:r>
              <a:rPr lang="en-US" altLang="ko-KR" sz="900" dirty="0" smtClean="0"/>
              <a:t>: @{{ @</a:t>
            </a:r>
            <a:r>
              <a:rPr lang="ko-KR" altLang="en-US" sz="900" dirty="0" smtClean="0"/>
              <a:t>를 붙이면 그대로 출력 </a:t>
            </a:r>
            <a:r>
              <a:rPr lang="en-US" altLang="ko-KR" sz="900" dirty="0" smtClean="0"/>
              <a:t>}}&lt;</a:t>
            </a:r>
            <a:r>
              <a:rPr lang="en-US" altLang="ko-KR" sz="900" dirty="0" err="1" smtClean="0"/>
              <a:t>br</a:t>
            </a:r>
            <a:r>
              <a:rPr lang="en-US" altLang="ko-KR" sz="900" dirty="0" smtClean="0"/>
              <a:t> /&gt;</a:t>
            </a:r>
          </a:p>
          <a:p>
            <a:pPr>
              <a:buNone/>
            </a:pPr>
            <a:r>
              <a:rPr lang="en-US" altLang="ko-KR" sz="900" dirty="0" err="1" smtClean="0"/>
              <a:t>xxs</a:t>
            </a:r>
            <a:r>
              <a:rPr lang="en-US" altLang="ko-KR" sz="900" dirty="0" smtClean="0"/>
              <a:t>: {{ $script }}.&lt;</a:t>
            </a:r>
            <a:r>
              <a:rPr lang="en-US" altLang="ko-KR" sz="900" dirty="0" err="1" smtClean="0"/>
              <a:t>br</a:t>
            </a:r>
            <a:r>
              <a:rPr lang="en-US" altLang="ko-KR" sz="900" dirty="0" smtClean="0"/>
              <a:t> /&gt;</a:t>
            </a:r>
          </a:p>
          <a:p>
            <a:pPr>
              <a:buNone/>
            </a:pPr>
            <a:r>
              <a:rPr lang="en-US" altLang="ko-KR" sz="900" dirty="0" smtClean="0"/>
              <a:t>escape </a:t>
            </a:r>
            <a:r>
              <a:rPr lang="ko-KR" altLang="en-US" sz="900" dirty="0" smtClean="0"/>
              <a:t>처리 </a:t>
            </a:r>
            <a:r>
              <a:rPr lang="ko-KR" altLang="en-US" sz="900" dirty="0" err="1" smtClean="0"/>
              <a:t>안함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Hello, {!! $script </a:t>
            </a:r>
            <a:r>
              <a:rPr lang="en-US" altLang="ko-KR" sz="900" dirty="0" smtClean="0"/>
              <a:t>!!}.</a:t>
            </a:r>
          </a:p>
          <a:p>
            <a:pPr>
              <a:buNone/>
            </a:pPr>
            <a:endParaRPr lang="en-US" altLang="ko-KR" sz="900" dirty="0" smtClean="0"/>
          </a:p>
          <a:p>
            <a:pPr>
              <a:buNone/>
            </a:pPr>
            <a:r>
              <a:rPr lang="ko-KR" altLang="en-US" sz="900" dirty="0" smtClean="0"/>
              <a:t>기본적으로 </a:t>
            </a:r>
            <a:r>
              <a:rPr lang="ko-KR" altLang="en-US" sz="900" dirty="0" err="1" smtClean="0"/>
              <a:t>세너타이징을</a:t>
            </a:r>
            <a:r>
              <a:rPr lang="ko-KR" altLang="en-US" sz="900" dirty="0" smtClean="0"/>
              <a:t> 해 줌</a:t>
            </a:r>
            <a:endParaRPr lang="en-US" altLang="ko-KR" sz="900" dirty="0" smtClean="0"/>
          </a:p>
          <a:p>
            <a:pPr>
              <a:buNone/>
            </a:pPr>
            <a:endParaRPr lang="en-US" altLang="ko-KR" sz="900" dirty="0" smtClean="0"/>
          </a:p>
          <a:p>
            <a:pPr>
              <a:buFontTx/>
              <a:buChar char="-"/>
            </a:pPr>
            <a:endParaRPr lang="en-US" altLang="ko-KR" sz="900" dirty="0" smtClean="0"/>
          </a:p>
          <a:p>
            <a:pPr>
              <a:buNone/>
            </a:pPr>
            <a:endParaRPr lang="en-US" altLang="ko-KR" sz="900" dirty="0" smtClean="0"/>
          </a:p>
          <a:p>
            <a:pPr>
              <a:buNone/>
            </a:pPr>
            <a:endParaRPr lang="ko-KR" altLang="en-US" sz="9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0072" y="1203598"/>
            <a:ext cx="33909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7544" y="2859782"/>
            <a:ext cx="49911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블레이드</a:t>
            </a:r>
            <a:r>
              <a:rPr lang="ko-KR" altLang="en-US" dirty="0" smtClean="0"/>
              <a:t> 템플릿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세너타이징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91680" y="1275606"/>
            <a:ext cx="59766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“</a:t>
            </a:r>
            <a:r>
              <a:rPr lang="ko-KR" altLang="en-US" sz="2000" dirty="0" smtClean="0"/>
              <a:t>소독하다</a:t>
            </a:r>
            <a:r>
              <a:rPr lang="en-US" altLang="ko-KR" sz="2000" dirty="0" smtClean="0"/>
              <a:t>”</a:t>
            </a:r>
            <a:r>
              <a:rPr lang="ko-KR" altLang="en-US" sz="2000" dirty="0" smtClean="0"/>
              <a:t>라는 의미</a:t>
            </a:r>
            <a:r>
              <a:rPr lang="en-US" altLang="ko-KR" sz="2000" dirty="0" smtClean="0"/>
              <a:t>, HTML</a:t>
            </a:r>
            <a:r>
              <a:rPr lang="ko-KR" altLang="en-US" sz="2000" dirty="0" smtClean="0"/>
              <a:t>의 원래 구조를 파괴하는 문자열을 </a:t>
            </a:r>
            <a:r>
              <a:rPr lang="ko-KR" altLang="en-US" sz="2000" dirty="0" smtClean="0"/>
              <a:t>제거 혹은 </a:t>
            </a:r>
            <a:r>
              <a:rPr lang="ko-KR" altLang="en-US" sz="2000" dirty="0" smtClean="0"/>
              <a:t>안전하게 변환</a:t>
            </a:r>
            <a:endParaRPr lang="ko-KR" altLang="en-US" sz="20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752" y="2071426"/>
            <a:ext cx="3726582" cy="1436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블레이드</a:t>
            </a:r>
            <a:r>
              <a:rPr lang="ko-KR" altLang="en-US" dirty="0" smtClean="0"/>
              <a:t> 템플릿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(if)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sz="1200" dirty="0" err="1" smtClean="0"/>
              <a:t>기본구문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</a:t>
            </a:r>
          </a:p>
          <a:p>
            <a:pPr>
              <a:buNone/>
            </a:pPr>
            <a:r>
              <a:rPr lang="en-US" altLang="ko-KR" sz="1200" dirty="0" smtClean="0"/>
              <a:t>	&lt;?</a:t>
            </a:r>
            <a:r>
              <a:rPr lang="en-US" altLang="ko-KR" sz="1200" dirty="0" err="1" smtClean="0"/>
              <a:t>php</a:t>
            </a:r>
            <a:r>
              <a:rPr lang="en-US" altLang="ko-KR" sz="1200" dirty="0" smtClean="0"/>
              <a:t> if(count($records) === 1){ ?&gt;</a:t>
            </a:r>
          </a:p>
          <a:p>
            <a:pPr>
              <a:buNone/>
            </a:pPr>
            <a:r>
              <a:rPr lang="en-US" altLang="ko-KR" sz="1200" dirty="0" smtClean="0"/>
              <a:t>	</a:t>
            </a:r>
            <a:r>
              <a:rPr lang="en-US" altLang="ko-KR" sz="1200" dirty="0" smtClean="0"/>
              <a:t>	I </a:t>
            </a:r>
            <a:r>
              <a:rPr lang="en-US" altLang="ko-KR" sz="1200" dirty="0" smtClean="0"/>
              <a:t>have one record!</a:t>
            </a:r>
          </a:p>
          <a:p>
            <a:pPr>
              <a:buNone/>
            </a:pPr>
            <a:r>
              <a:rPr lang="en-US" altLang="ko-KR" sz="1200" dirty="0" smtClean="0"/>
              <a:t>	&lt;?</a:t>
            </a:r>
            <a:r>
              <a:rPr lang="en-US" altLang="ko-KR" sz="1200" dirty="0" err="1" smtClean="0"/>
              <a:t>php</a:t>
            </a:r>
            <a:r>
              <a:rPr lang="en-US" altLang="ko-KR" sz="1200" dirty="0" smtClean="0"/>
              <a:t> }</a:t>
            </a:r>
            <a:r>
              <a:rPr lang="en-US" altLang="ko-KR" sz="1200" dirty="0" err="1" smtClean="0"/>
              <a:t>elseif</a:t>
            </a:r>
            <a:r>
              <a:rPr lang="en-US" altLang="ko-KR" sz="1200" dirty="0" smtClean="0"/>
              <a:t> (count($records) &gt; 1){ ?&gt;</a:t>
            </a:r>
          </a:p>
          <a:p>
            <a:pPr>
              <a:buNone/>
            </a:pPr>
            <a:r>
              <a:rPr lang="en-US" altLang="ko-KR" sz="1200" dirty="0" smtClean="0"/>
              <a:t>	</a:t>
            </a:r>
            <a:r>
              <a:rPr lang="en-US" altLang="ko-KR" sz="1200" dirty="0" smtClean="0"/>
              <a:t>	I </a:t>
            </a:r>
            <a:r>
              <a:rPr lang="en-US" altLang="ko-KR" sz="1200" dirty="0" smtClean="0"/>
              <a:t>have multiple records!</a:t>
            </a:r>
          </a:p>
          <a:p>
            <a:pPr>
              <a:buNone/>
            </a:pPr>
            <a:r>
              <a:rPr lang="en-US" altLang="ko-KR" sz="1200" dirty="0" smtClean="0"/>
              <a:t>	&lt;?</a:t>
            </a:r>
            <a:r>
              <a:rPr lang="en-US" altLang="ko-KR" sz="1200" dirty="0" err="1" smtClean="0"/>
              <a:t>php</a:t>
            </a:r>
            <a:r>
              <a:rPr lang="en-US" altLang="ko-KR" sz="1200" dirty="0" smtClean="0"/>
              <a:t> }else{ ?&gt;</a:t>
            </a:r>
          </a:p>
          <a:p>
            <a:pPr>
              <a:buNone/>
            </a:pPr>
            <a:r>
              <a:rPr lang="en-US" altLang="ko-KR" sz="1200" dirty="0" smtClean="0"/>
              <a:t>	</a:t>
            </a:r>
            <a:r>
              <a:rPr lang="en-US" altLang="ko-KR" sz="1200" dirty="0" smtClean="0"/>
              <a:t>	I </a:t>
            </a:r>
            <a:r>
              <a:rPr lang="en-US" altLang="ko-KR" sz="1200" dirty="0" smtClean="0"/>
              <a:t>don't have any records!</a:t>
            </a:r>
          </a:p>
          <a:p>
            <a:pPr>
              <a:buNone/>
            </a:pPr>
            <a:r>
              <a:rPr lang="en-US" altLang="ko-KR" sz="1200" dirty="0" smtClean="0"/>
              <a:t>	&lt;?</a:t>
            </a:r>
            <a:r>
              <a:rPr lang="en-US" altLang="ko-KR" sz="1200" dirty="0" err="1" smtClean="0"/>
              <a:t>php</a:t>
            </a:r>
            <a:r>
              <a:rPr lang="en-US" altLang="ko-KR" sz="1200" dirty="0" smtClean="0"/>
              <a:t> } ?&gt;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err="1" smtClean="0"/>
              <a:t>블레이드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문법 </a:t>
            </a:r>
            <a:r>
              <a:rPr lang="en-US" altLang="ko-KR" sz="1200" dirty="0" smtClean="0"/>
              <a:t>: </a:t>
            </a:r>
          </a:p>
          <a:p>
            <a:pPr>
              <a:buNone/>
            </a:pPr>
            <a:r>
              <a:rPr lang="en-US" altLang="ko-KR" sz="1200" dirty="0" smtClean="0"/>
              <a:t>	@if (count($records) === 1)</a:t>
            </a:r>
          </a:p>
          <a:p>
            <a:pPr>
              <a:buNone/>
            </a:pPr>
            <a:r>
              <a:rPr lang="en-US" altLang="ko-KR" sz="1200" dirty="0" smtClean="0"/>
              <a:t>   </a:t>
            </a:r>
            <a:r>
              <a:rPr lang="en-US" altLang="ko-KR" sz="1200" dirty="0" smtClean="0"/>
              <a:t>	 </a:t>
            </a:r>
            <a:r>
              <a:rPr lang="en-US" altLang="ko-KR" sz="1200" dirty="0" smtClean="0"/>
              <a:t>I have one record!</a:t>
            </a:r>
          </a:p>
          <a:p>
            <a:pPr>
              <a:buNone/>
            </a:pPr>
            <a:r>
              <a:rPr lang="en-US" altLang="ko-KR" sz="1200" dirty="0" smtClean="0"/>
              <a:t>	@</a:t>
            </a:r>
            <a:r>
              <a:rPr lang="en-US" altLang="ko-KR" sz="1200" dirty="0" err="1" smtClean="0"/>
              <a:t>elseif</a:t>
            </a:r>
            <a:r>
              <a:rPr lang="en-US" altLang="ko-KR" sz="1200" dirty="0" smtClean="0"/>
              <a:t> (count($records) &gt; 1)</a:t>
            </a:r>
          </a:p>
          <a:p>
            <a:pPr>
              <a:buNone/>
            </a:pPr>
            <a:r>
              <a:rPr lang="en-US" altLang="ko-KR" sz="1200" dirty="0" smtClean="0"/>
              <a:t>		I have multiple records!</a:t>
            </a:r>
          </a:p>
          <a:p>
            <a:pPr>
              <a:buNone/>
            </a:pPr>
            <a:r>
              <a:rPr lang="en-US" altLang="ko-KR" sz="1200" dirty="0" smtClean="0"/>
              <a:t>	@else</a:t>
            </a:r>
          </a:p>
          <a:p>
            <a:pPr>
              <a:buNone/>
            </a:pPr>
            <a:r>
              <a:rPr lang="en-US" altLang="ko-KR" sz="1200" dirty="0" smtClean="0"/>
              <a:t>		I don't have any records!</a:t>
            </a:r>
          </a:p>
          <a:p>
            <a:pPr>
              <a:buNone/>
            </a:pPr>
            <a:r>
              <a:rPr lang="en-US" altLang="ko-KR" sz="1200" dirty="0" smtClean="0"/>
              <a:t>	@</a:t>
            </a:r>
            <a:r>
              <a:rPr lang="en-US" altLang="ko-KR" sz="1200" dirty="0" err="1" smtClean="0"/>
              <a:t>endif</a:t>
            </a:r>
            <a:endParaRPr lang="ko-KR" altLang="en-US" sz="12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9992" y="1275606"/>
            <a:ext cx="3829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9992" y="2931790"/>
            <a:ext cx="3870788" cy="1418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제어구조</a:t>
            </a:r>
            <a:r>
              <a:rPr lang="ko-KR" altLang="en-US" dirty="0" smtClean="0"/>
              <a:t> 대체 문법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sz="1800" dirty="0" err="1" smtClean="0"/>
              <a:t>제어구조</a:t>
            </a:r>
            <a:r>
              <a:rPr lang="ko-KR" altLang="en-US" sz="1800" dirty="0" smtClean="0"/>
              <a:t> 대체 문법</a:t>
            </a:r>
            <a:r>
              <a:rPr lang="en-US" altLang="ko-KR" sz="1800" dirty="0" smtClean="0"/>
              <a:t>(Control Structures alternative syntax)</a:t>
            </a:r>
          </a:p>
          <a:p>
            <a:pPr>
              <a:buNone/>
            </a:pPr>
            <a:r>
              <a:rPr lang="ko-KR" altLang="en-US" sz="1800" dirty="0" smtClean="0"/>
              <a:t>즉 </a:t>
            </a:r>
            <a:r>
              <a:rPr lang="en-US" altLang="ko-KR" sz="1800" dirty="0" smtClean="0"/>
              <a:t>if, while, for, </a:t>
            </a:r>
            <a:r>
              <a:rPr lang="en-US" altLang="ko-KR" sz="1800" dirty="0" err="1" smtClean="0"/>
              <a:t>foreach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그리고 </a:t>
            </a:r>
            <a:r>
              <a:rPr lang="en-US" altLang="ko-KR" sz="1800" dirty="0" smtClean="0"/>
              <a:t>switch. </a:t>
            </a: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smtClean="0"/>
              <a:t>각 </a:t>
            </a:r>
            <a:r>
              <a:rPr lang="ko-KR" altLang="en-US" sz="1800" dirty="0" smtClean="0"/>
              <a:t>경우에 대체 문법의 </a:t>
            </a:r>
            <a:r>
              <a:rPr lang="ko-KR" altLang="en-US" sz="1800" dirty="0" err="1" smtClean="0"/>
              <a:t>기본형태는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괄호열기를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콜른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(:)</a:t>
            </a:r>
            <a:r>
              <a:rPr lang="ko-KR" altLang="en-US" sz="1800" dirty="0" smtClean="0"/>
              <a:t>으로 </a:t>
            </a:r>
            <a:r>
              <a:rPr lang="ko-KR" altLang="en-US" sz="1800" dirty="0" smtClean="0"/>
              <a:t>대체하고</a:t>
            </a: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err="1" smtClean="0"/>
              <a:t>괄호닫기는</a:t>
            </a:r>
            <a:r>
              <a:rPr lang="ko-KR" altLang="en-US" sz="1800" dirty="0" smtClean="0"/>
              <a:t> </a:t>
            </a:r>
            <a:r>
              <a:rPr lang="ko-KR" altLang="en-US" sz="1800" dirty="0" smtClean="0"/>
              <a:t>각각 </a:t>
            </a:r>
            <a:r>
              <a:rPr lang="en-US" altLang="ko-KR" sz="1800" dirty="0" err="1" smtClean="0"/>
              <a:t>endif</a:t>
            </a:r>
            <a:r>
              <a:rPr lang="en-US" altLang="ko-KR" sz="1800" dirty="0" smtClean="0"/>
              <a:t>;, </a:t>
            </a:r>
            <a:r>
              <a:rPr lang="en-US" altLang="ko-KR" sz="1800" dirty="0" err="1" smtClean="0"/>
              <a:t>endwhile</a:t>
            </a:r>
            <a:r>
              <a:rPr lang="en-US" altLang="ko-KR" sz="1800" dirty="0" smtClean="0"/>
              <a:t>;, </a:t>
            </a:r>
            <a:r>
              <a:rPr lang="en-US" altLang="ko-KR" sz="1800" dirty="0" err="1" smtClean="0"/>
              <a:t>endfor</a:t>
            </a:r>
            <a:r>
              <a:rPr lang="en-US" altLang="ko-KR" sz="1800" dirty="0" smtClean="0"/>
              <a:t>;, </a:t>
            </a:r>
            <a:r>
              <a:rPr lang="en-US" altLang="ko-KR" sz="1800" dirty="0" err="1" smtClean="0"/>
              <a:t>endforeach</a:t>
            </a:r>
            <a:r>
              <a:rPr lang="en-US" altLang="ko-KR" sz="1800" dirty="0" smtClean="0"/>
              <a:t>;, </a:t>
            </a:r>
            <a:r>
              <a:rPr lang="ko-KR" altLang="en-US" sz="1800" dirty="0" smtClean="0"/>
              <a:t>또는 </a:t>
            </a:r>
            <a:r>
              <a:rPr lang="en-US" altLang="ko-KR" sz="1800" dirty="0" err="1" smtClean="0"/>
              <a:t>endswitch</a:t>
            </a:r>
            <a:r>
              <a:rPr lang="en-US" altLang="ko-KR" sz="1800" dirty="0" smtClean="0"/>
              <a:t>;</a:t>
            </a:r>
            <a:r>
              <a:rPr lang="ko-KR" altLang="en-US" sz="1800" dirty="0" smtClean="0"/>
              <a:t>으로 대체한다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r>
              <a:rPr lang="ko-KR" altLang="en-US" sz="1800" dirty="0" smtClean="0"/>
              <a:t>참고 </a:t>
            </a:r>
            <a:r>
              <a:rPr lang="en-US" altLang="ko-KR" sz="1800" dirty="0" smtClean="0"/>
              <a:t>: </a:t>
            </a:r>
            <a:r>
              <a:rPr lang="en-US" altLang="ko-KR" sz="1800" dirty="0" smtClean="0">
                <a:hlinkClick r:id="rId2"/>
              </a:rPr>
              <a:t>http://php.net/manual/kr/control-structures.alternative-syntax.php</a:t>
            </a:r>
            <a:endParaRPr lang="ko-KR" altLang="en-US" sz="1800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752" y="3003798"/>
            <a:ext cx="31242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블레이드</a:t>
            </a:r>
            <a:r>
              <a:rPr lang="ko-KR" altLang="en-US" dirty="0" smtClean="0"/>
              <a:t> 템플릿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(for, </a:t>
            </a:r>
            <a:r>
              <a:rPr lang="en-US" altLang="ko-KR" dirty="0" err="1" smtClean="0"/>
              <a:t>foreach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sz="900" dirty="0" smtClean="0"/>
              <a:t>데이터 전달 </a:t>
            </a:r>
            <a:r>
              <a:rPr lang="en-US" altLang="ko-KR" sz="900" dirty="0" smtClean="0"/>
              <a:t>	</a:t>
            </a:r>
            <a:endParaRPr lang="en-US" altLang="ko-KR" sz="900" dirty="0" smtClean="0"/>
          </a:p>
          <a:p>
            <a:pPr>
              <a:buNone/>
            </a:pPr>
            <a:r>
              <a:rPr lang="en-US" altLang="ko-KR" sz="900" dirty="0" smtClean="0"/>
              <a:t>$</a:t>
            </a:r>
            <a:r>
              <a:rPr lang="en-US" altLang="ko-KR" sz="900" dirty="0" err="1" smtClean="0"/>
              <a:t>for_data</a:t>
            </a:r>
            <a:r>
              <a:rPr lang="en-US" altLang="ko-KR" sz="900" dirty="0" smtClean="0"/>
              <a:t> = [</a:t>
            </a:r>
          </a:p>
          <a:p>
            <a:pPr>
              <a:buNone/>
            </a:pPr>
            <a:r>
              <a:rPr lang="en-US" altLang="ko-KR" sz="900" dirty="0" smtClean="0"/>
              <a:t>		['name'=&gt;'</a:t>
            </a:r>
            <a:r>
              <a:rPr lang="en-US" altLang="ko-KR" sz="900" dirty="0" err="1" smtClean="0"/>
              <a:t>park','due_date</a:t>
            </a:r>
            <a:r>
              <a:rPr lang="en-US" altLang="ko-KR" sz="900" dirty="0" smtClean="0"/>
              <a:t>'=&gt;'2015-06-11'], </a:t>
            </a:r>
          </a:p>
          <a:p>
            <a:pPr>
              <a:buNone/>
            </a:pPr>
            <a:r>
              <a:rPr lang="en-US" altLang="ko-KR" sz="900" dirty="0" smtClean="0"/>
              <a:t>		['name'=&gt;'</a:t>
            </a:r>
            <a:r>
              <a:rPr lang="en-US" altLang="ko-KR" sz="900" dirty="0" err="1" smtClean="0"/>
              <a:t>lee','due_date</a:t>
            </a:r>
            <a:r>
              <a:rPr lang="en-US" altLang="ko-KR" sz="900" dirty="0" smtClean="0"/>
              <a:t>'=&gt;'2013-01-10']</a:t>
            </a:r>
          </a:p>
          <a:p>
            <a:pPr>
              <a:buNone/>
            </a:pPr>
            <a:r>
              <a:rPr lang="en-US" altLang="ko-KR" sz="900" dirty="0" smtClean="0"/>
              <a:t>]; </a:t>
            </a:r>
          </a:p>
          <a:p>
            <a:pPr>
              <a:buNone/>
            </a:pPr>
            <a:endParaRPr lang="en-US" altLang="ko-KR" sz="900" dirty="0" smtClean="0"/>
          </a:p>
          <a:p>
            <a:pPr>
              <a:buNone/>
            </a:pPr>
            <a:r>
              <a:rPr lang="en-US" altLang="ko-KR" sz="900" dirty="0" smtClean="0"/>
              <a:t>view</a:t>
            </a:r>
            <a:r>
              <a:rPr lang="ko-KR" altLang="en-US" sz="900" dirty="0" smtClean="0"/>
              <a:t>페이지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for.blade.php</a:t>
            </a:r>
            <a:r>
              <a:rPr lang="en-US" altLang="ko-KR" sz="900" dirty="0" smtClean="0"/>
              <a:t>)</a:t>
            </a:r>
          </a:p>
          <a:p>
            <a:pPr>
              <a:buNone/>
            </a:pPr>
            <a:r>
              <a:rPr lang="en-US" altLang="ko-KR" sz="900" dirty="0" smtClean="0"/>
              <a:t>@</a:t>
            </a:r>
            <a:r>
              <a:rPr lang="en-US" altLang="ko-KR" sz="900" dirty="0" smtClean="0"/>
              <a:t>for ($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=0; $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 &lt; count($</a:t>
            </a:r>
            <a:r>
              <a:rPr lang="en-US" altLang="ko-KR" sz="900" dirty="0" err="1" smtClean="0"/>
              <a:t>for_data</a:t>
            </a:r>
            <a:r>
              <a:rPr lang="en-US" altLang="ko-KR" sz="900" dirty="0" smtClean="0"/>
              <a:t>); $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++)</a:t>
            </a:r>
          </a:p>
          <a:p>
            <a:pPr>
              <a:buNone/>
            </a:pPr>
            <a:r>
              <a:rPr lang="en-US" altLang="ko-KR" sz="900" dirty="0" smtClean="0"/>
              <a:t>	&lt;p&gt;</a:t>
            </a:r>
          </a:p>
          <a:p>
            <a:pPr>
              <a:buNone/>
            </a:pPr>
            <a:r>
              <a:rPr lang="en-US" altLang="ko-KR" sz="900" dirty="0" smtClean="0"/>
              <a:t>		for :</a:t>
            </a:r>
          </a:p>
          <a:p>
            <a:pPr>
              <a:buNone/>
            </a:pPr>
            <a:r>
              <a:rPr lang="en-US" altLang="ko-KR" sz="900" dirty="0" smtClean="0"/>
              <a:t>		{{ $</a:t>
            </a:r>
            <a:r>
              <a:rPr lang="en-US" altLang="ko-KR" sz="900" dirty="0" err="1" smtClean="0"/>
              <a:t>for_data</a:t>
            </a:r>
            <a:r>
              <a:rPr lang="en-US" altLang="ko-KR" sz="900" dirty="0" smtClean="0"/>
              <a:t>[$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]['name'] }} , {{ $</a:t>
            </a:r>
            <a:r>
              <a:rPr lang="en-US" altLang="ko-KR" sz="900" dirty="0" err="1" smtClean="0"/>
              <a:t>for_data</a:t>
            </a:r>
            <a:r>
              <a:rPr lang="en-US" altLang="ko-KR" sz="900" dirty="0" smtClean="0"/>
              <a:t>[$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]['</a:t>
            </a:r>
            <a:r>
              <a:rPr lang="en-US" altLang="ko-KR" sz="900" dirty="0" err="1" smtClean="0"/>
              <a:t>due_date</a:t>
            </a:r>
            <a:r>
              <a:rPr lang="en-US" altLang="ko-KR" sz="900" dirty="0" smtClean="0"/>
              <a:t>'] }}</a:t>
            </a:r>
          </a:p>
          <a:p>
            <a:pPr>
              <a:buNone/>
            </a:pPr>
            <a:r>
              <a:rPr lang="en-US" altLang="ko-KR" sz="900" dirty="0" smtClean="0"/>
              <a:t>	&lt;/p&gt;</a:t>
            </a:r>
          </a:p>
          <a:p>
            <a:pPr>
              <a:buNone/>
            </a:pPr>
            <a:r>
              <a:rPr lang="en-US" altLang="ko-KR" sz="900" dirty="0" smtClean="0"/>
              <a:t>@</a:t>
            </a:r>
            <a:r>
              <a:rPr lang="en-US" altLang="ko-KR" sz="900" dirty="0" err="1" smtClean="0"/>
              <a:t>endfor</a:t>
            </a:r>
            <a:endParaRPr lang="en-US" altLang="ko-KR" sz="900" dirty="0" smtClean="0"/>
          </a:p>
          <a:p>
            <a:pPr>
              <a:buNone/>
            </a:pPr>
            <a:endParaRPr lang="en-US" altLang="ko-KR" sz="900" dirty="0" smtClean="0"/>
          </a:p>
          <a:p>
            <a:pPr>
              <a:buNone/>
            </a:pPr>
            <a:r>
              <a:rPr lang="en-US" altLang="ko-KR" sz="900" dirty="0" smtClean="0"/>
              <a:t>@</a:t>
            </a:r>
            <a:r>
              <a:rPr lang="en-US" altLang="ko-KR" sz="900" dirty="0" err="1" smtClean="0"/>
              <a:t>foreach</a:t>
            </a:r>
            <a:r>
              <a:rPr lang="en-US" altLang="ko-KR" sz="900" dirty="0" smtClean="0"/>
              <a:t> ($</a:t>
            </a:r>
            <a:r>
              <a:rPr lang="en-US" altLang="ko-KR" sz="900" dirty="0" err="1" smtClean="0"/>
              <a:t>for_data</a:t>
            </a:r>
            <a:r>
              <a:rPr lang="en-US" altLang="ko-KR" sz="900" dirty="0" smtClean="0"/>
              <a:t> as $f)</a:t>
            </a:r>
          </a:p>
          <a:p>
            <a:pPr>
              <a:buNone/>
            </a:pPr>
            <a:r>
              <a:rPr lang="en-US" altLang="ko-KR" sz="900" dirty="0" smtClean="0"/>
              <a:t>	&lt;p&gt;</a:t>
            </a:r>
          </a:p>
          <a:p>
            <a:pPr>
              <a:buNone/>
            </a:pPr>
            <a:r>
              <a:rPr lang="en-US" altLang="ko-KR" sz="900" dirty="0" smtClean="0"/>
              <a:t>		</a:t>
            </a:r>
            <a:r>
              <a:rPr lang="en-US" altLang="ko-KR" sz="900" dirty="0" err="1" smtClean="0"/>
              <a:t>foreach</a:t>
            </a:r>
            <a:r>
              <a:rPr lang="en-US" altLang="ko-KR" sz="900" dirty="0" smtClean="0"/>
              <a:t> : </a:t>
            </a:r>
          </a:p>
          <a:p>
            <a:pPr>
              <a:buNone/>
            </a:pPr>
            <a:r>
              <a:rPr lang="en-US" altLang="ko-KR" sz="900" dirty="0" smtClean="0"/>
              <a:t>		{{ $f['name'] }} , {{ $f['</a:t>
            </a:r>
            <a:r>
              <a:rPr lang="en-US" altLang="ko-KR" sz="900" dirty="0" err="1" smtClean="0"/>
              <a:t>due_date</a:t>
            </a:r>
            <a:r>
              <a:rPr lang="en-US" altLang="ko-KR" sz="900" dirty="0" smtClean="0"/>
              <a:t>'] }}</a:t>
            </a:r>
          </a:p>
          <a:p>
            <a:pPr>
              <a:buNone/>
            </a:pPr>
            <a:r>
              <a:rPr lang="en-US" altLang="ko-KR" sz="900" dirty="0" smtClean="0"/>
              <a:t>	&lt;/p&gt;</a:t>
            </a:r>
          </a:p>
          <a:p>
            <a:pPr>
              <a:buNone/>
            </a:pPr>
            <a:r>
              <a:rPr lang="en-US" altLang="ko-KR" sz="900" dirty="0" smtClean="0"/>
              <a:t>@</a:t>
            </a:r>
            <a:r>
              <a:rPr lang="en-US" altLang="ko-KR" sz="900" dirty="0" err="1" smtClean="0"/>
              <a:t>endforeach</a:t>
            </a:r>
            <a:endParaRPr lang="en-US" altLang="ko-KR" sz="900" dirty="0" smtClean="0"/>
          </a:p>
          <a:p>
            <a:pPr>
              <a:buNone/>
            </a:pPr>
            <a:endParaRPr lang="en-US" altLang="ko-KR" sz="900" dirty="0" smtClean="0"/>
          </a:p>
          <a:p>
            <a:pPr>
              <a:buNone/>
            </a:pPr>
            <a:endParaRPr lang="ko-KR" altLang="en-US" sz="90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2040" y="1347614"/>
            <a:ext cx="3598619" cy="1902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헬퍼함수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/>
              <a:t>Helper </a:t>
            </a:r>
            <a:r>
              <a:rPr lang="en-US" altLang="ko-KR" dirty="0" smtClean="0"/>
              <a:t>Functions – Array)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9552" y="1131590"/>
          <a:ext cx="8208912" cy="35255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43774"/>
                <a:gridCol w="3447032"/>
                <a:gridCol w="35181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함수명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기능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사용법</a:t>
                      </a:r>
                      <a:r>
                        <a:rPr lang="en-US" altLang="ko-KR" sz="1100" baseline="0" dirty="0" smtClean="0"/>
                        <a:t> / </a:t>
                      </a:r>
                      <a:r>
                        <a:rPr lang="ko-KR" altLang="en-US" sz="1100" baseline="0" dirty="0" smtClean="0"/>
                        <a:t>데이터 </a:t>
                      </a:r>
                      <a:r>
                        <a:rPr lang="en-US" altLang="ko-KR" sz="1100" baseline="0" dirty="0" smtClean="0"/>
                        <a:t>-&gt; </a:t>
                      </a:r>
                      <a:r>
                        <a:rPr lang="ko-KR" altLang="en-US" sz="1100" baseline="0" dirty="0" smtClean="0"/>
                        <a:t>결과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 smtClean="0"/>
                        <a:t>array_add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배열 내에 키가 존재하지 않는 경우 주어진 </a:t>
                      </a:r>
                      <a:r>
                        <a:rPr lang="en-US" altLang="ko-KR" sz="1100" dirty="0" smtClean="0"/>
                        <a:t>key/value </a:t>
                      </a:r>
                      <a:r>
                        <a:rPr lang="ko-KR" altLang="en-US" sz="1100" dirty="0" smtClean="0"/>
                        <a:t>쌍을 배열에 추가합니다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array_add</a:t>
                      </a:r>
                      <a:r>
                        <a:rPr lang="en-US" altLang="ko-KR" sz="1100" dirty="0" smtClean="0"/>
                        <a:t>($</a:t>
                      </a:r>
                      <a:r>
                        <a:rPr lang="en-US" altLang="ko-KR" sz="1100" dirty="0" err="1" smtClean="0"/>
                        <a:t>array,’key’,’value</a:t>
                      </a:r>
                      <a:r>
                        <a:rPr lang="en-US" altLang="ko-KR" sz="1100" dirty="0" smtClean="0"/>
                        <a:t>’);</a:t>
                      </a:r>
                    </a:p>
                    <a:p>
                      <a:pPr algn="ctr" latinLnBrk="1"/>
                      <a:r>
                        <a:rPr lang="en-US" altLang="ko-KR" sz="1100" dirty="0" smtClean="0"/>
                        <a:t>[1=&gt;2] -&gt; [1=&gt;</a:t>
                      </a:r>
                      <a:r>
                        <a:rPr lang="en-US" altLang="ko-KR" sz="1100" dirty="0" err="1" smtClean="0"/>
                        <a:t>2,key</a:t>
                      </a:r>
                      <a:r>
                        <a:rPr lang="en-US" altLang="ko-KR" sz="1100" dirty="0" smtClean="0"/>
                        <a:t>=&gt;value]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 smtClean="0"/>
                        <a:t>array_divide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원래의 배열에서 키들을 담고 있는 배열과 값들을 담고 있는 배열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총 </a:t>
                      </a:r>
                      <a:r>
                        <a:rPr lang="en-US" altLang="ko-KR" sz="1100" dirty="0" smtClean="0"/>
                        <a:t>2</a:t>
                      </a:r>
                      <a:r>
                        <a:rPr lang="ko-KR" altLang="en-US" sz="1100" dirty="0" smtClean="0"/>
                        <a:t>개의 배열들을 반환합니다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array_divide</a:t>
                      </a:r>
                      <a:r>
                        <a:rPr lang="en-US" altLang="ko-KR" sz="1100" dirty="0" smtClean="0"/>
                        <a:t>($array);</a:t>
                      </a:r>
                    </a:p>
                    <a:p>
                      <a:pPr algn="ctr" latinLnBrk="1"/>
                      <a:r>
                        <a:rPr lang="en-US" altLang="ko-KR" sz="1100" dirty="0" smtClean="0"/>
                        <a:t>[1=&gt;2,3=&gt;4] =&gt;[[1,3],[2,4]]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 smtClean="0"/>
                        <a:t>array_except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메소드는</a:t>
                      </a:r>
                      <a:r>
                        <a:rPr lang="ko-KR" altLang="en-US" sz="1100" dirty="0" smtClean="0"/>
                        <a:t> 주어진 키 </a:t>
                      </a:r>
                      <a:r>
                        <a:rPr lang="en-US" altLang="ko-KR" sz="1100" dirty="0" smtClean="0"/>
                        <a:t>/ </a:t>
                      </a:r>
                      <a:r>
                        <a:rPr lang="ko-KR" altLang="en-US" sz="1100" dirty="0" smtClean="0"/>
                        <a:t>값 쌍을 배열에서 제거합니다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array_except</a:t>
                      </a:r>
                      <a:r>
                        <a:rPr lang="en-US" altLang="ko-KR" sz="1100" dirty="0" smtClean="0"/>
                        <a:t>($</a:t>
                      </a:r>
                      <a:r>
                        <a:rPr lang="en-US" altLang="ko-KR" sz="1100" dirty="0" err="1" smtClean="0"/>
                        <a:t>array,'key</a:t>
                      </a:r>
                      <a:r>
                        <a:rPr lang="en-US" altLang="ko-KR" sz="1100" dirty="0" smtClean="0"/>
                        <a:t>');</a:t>
                      </a:r>
                    </a:p>
                    <a:p>
                      <a:pPr algn="ctr" latinLnBrk="1"/>
                      <a:r>
                        <a:rPr lang="en-US" altLang="ko-KR" sz="1100" dirty="0" smtClean="0"/>
                        <a:t>[‘key’=&gt;’</a:t>
                      </a:r>
                      <a:r>
                        <a:rPr lang="en-US" altLang="ko-KR" sz="1100" dirty="0" err="1" smtClean="0"/>
                        <a:t>value’,1</a:t>
                      </a:r>
                      <a:r>
                        <a:rPr lang="en-US" altLang="ko-KR" sz="1100" dirty="0" smtClean="0"/>
                        <a:t>=&gt;2] -&gt; [1=&gt;2]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 smtClean="0"/>
                        <a:t>array_dot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u="none" strike="noStrike" cap="none" dirty="0" smtClean="0">
                          <a:sym typeface="Arial"/>
                        </a:rPr>
                        <a:t>함수는 다차원 배열을 ‘점</a:t>
                      </a:r>
                      <a:r>
                        <a:rPr lang="en-US" altLang="ko-KR" sz="1100" u="none" strike="noStrike" cap="none" dirty="0" smtClean="0">
                          <a:sym typeface="Arial"/>
                        </a:rPr>
                        <a:t>(.)’</a:t>
                      </a:r>
                      <a:r>
                        <a:rPr lang="ko-KR" altLang="en-US" sz="1100" u="none" strike="noStrike" cap="none" dirty="0" smtClean="0">
                          <a:sym typeface="Arial"/>
                        </a:rPr>
                        <a:t>으로 배열 깊이를 표기하면서 단일 레벨 배열로 만듭니다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array_dot</a:t>
                      </a:r>
                      <a:r>
                        <a:rPr lang="en-US" altLang="ko-KR" sz="1100" dirty="0" smtClean="0"/>
                        <a:t>($array);</a:t>
                      </a:r>
                    </a:p>
                    <a:p>
                      <a:pPr algn="ctr" latinLnBrk="1"/>
                      <a:r>
                        <a:rPr lang="en-US" altLang="ko-KR" sz="1100" dirty="0" smtClean="0"/>
                        <a:t>[1' =&gt; [2' =&gt; 3']] -&gt; [‘1.2’=&gt;’</a:t>
                      </a:r>
                      <a:r>
                        <a:rPr lang="en-US" altLang="ko-KR" sz="1100" dirty="0" err="1" smtClean="0"/>
                        <a:t>baz</a:t>
                      </a:r>
                      <a:r>
                        <a:rPr lang="en-US" altLang="ko-KR" sz="1100" dirty="0" smtClean="0"/>
                        <a:t>’]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 smtClean="0"/>
                        <a:t>array_fetch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메소드는</a:t>
                      </a:r>
                      <a:r>
                        <a:rPr lang="ko-KR" altLang="en-US" sz="1100" dirty="0" smtClean="0"/>
                        <a:t> 선택한 중첩된 요소를 포함하는 납작한 </a:t>
                      </a:r>
                      <a:r>
                        <a:rPr lang="en-US" altLang="ko-KR" sz="1100" dirty="0" smtClean="0"/>
                        <a:t>1</a:t>
                      </a:r>
                      <a:r>
                        <a:rPr lang="ko-KR" altLang="en-US" sz="1100" dirty="0" smtClean="0"/>
                        <a:t>차원 배열을 반환합니다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array_fetch</a:t>
                      </a:r>
                      <a:r>
                        <a:rPr lang="en-US" altLang="ko-KR" sz="1100" dirty="0" smtClean="0"/>
                        <a:t>($</a:t>
                      </a:r>
                      <a:r>
                        <a:rPr lang="en-US" altLang="ko-KR" sz="1100" dirty="0" err="1" smtClean="0"/>
                        <a:t>array,‘1.2</a:t>
                      </a:r>
                      <a:r>
                        <a:rPr lang="en-US" altLang="ko-KR" sz="1100" dirty="0" smtClean="0"/>
                        <a:t>');</a:t>
                      </a:r>
                    </a:p>
                    <a:p>
                      <a:pPr algn="ctr" latinLnBrk="1"/>
                      <a:r>
                        <a:rPr lang="en-US" altLang="ko-KR" sz="1100" dirty="0" smtClean="0"/>
                        <a:t>[[‘1’=&gt;[’2’=&gt;’3’]],</a:t>
                      </a:r>
                      <a:r>
                        <a:rPr lang="en-US" altLang="ko-KR" sz="1100" dirty="0" smtClean="0"/>
                        <a:t> [‘1’=&gt;[’2’=&gt;’4’]] ] -&gt;[3,4]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 smtClean="0"/>
                        <a:t>array_first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조건의 </a:t>
                      </a:r>
                      <a:r>
                        <a:rPr lang="ko-KR" altLang="en-US" sz="1100" dirty="0" err="1" smtClean="0"/>
                        <a:t>첫번째</a:t>
                      </a:r>
                      <a:r>
                        <a:rPr lang="ko-KR" altLang="en-US" sz="1100" dirty="0" smtClean="0"/>
                        <a:t> 배열의 값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비슷하게 </a:t>
                      </a:r>
                      <a:r>
                        <a:rPr lang="en-US" altLang="ko-KR" sz="1100" dirty="0" err="1" smtClean="0"/>
                        <a:t>array_last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존재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array_first</a:t>
                      </a:r>
                      <a:r>
                        <a:rPr lang="en-US" altLang="ko-KR" sz="1100" dirty="0" smtClean="0"/>
                        <a:t>($array, function($key, $value){</a:t>
                      </a:r>
                    </a:p>
                    <a:p>
                      <a:pPr algn="ctr" latinLnBrk="1"/>
                      <a:r>
                        <a:rPr lang="en-US" altLang="ko-KR" sz="1100" dirty="0" smtClean="0"/>
                        <a:t>return $value &gt;= 150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});</a:t>
                      </a:r>
                    </a:p>
                    <a:p>
                      <a:pPr algn="ctr" latinLnBrk="1"/>
                      <a:r>
                        <a:rPr lang="en-US" altLang="ko-KR" sz="1100" dirty="0" smtClean="0"/>
                        <a:t>[100,200,300] -&gt; [200]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 smtClean="0"/>
                        <a:t>array_flatten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메소드는</a:t>
                      </a:r>
                      <a:r>
                        <a:rPr lang="ko-KR" altLang="en-US" sz="1100" dirty="0" smtClean="0"/>
                        <a:t> 다차원 배열을 단일 레벨의 </a:t>
                      </a:r>
                      <a:r>
                        <a:rPr lang="en-US" altLang="ko-KR" sz="1100" dirty="0" smtClean="0"/>
                        <a:t>1</a:t>
                      </a:r>
                      <a:r>
                        <a:rPr lang="ko-KR" altLang="en-US" sz="1100" dirty="0" smtClean="0"/>
                        <a:t>차원 배열로 만듭니다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array_flatten</a:t>
                      </a:r>
                      <a:r>
                        <a:rPr lang="en-US" altLang="ko-KR" sz="1100" dirty="0" smtClean="0"/>
                        <a:t>($array)</a:t>
                      </a:r>
                    </a:p>
                    <a:p>
                      <a:pPr algn="ctr" latinLnBrk="1"/>
                      <a:r>
                        <a:rPr lang="en-US" altLang="ko-KR" sz="1100" dirty="0" smtClean="0"/>
                        <a:t>[‘1’=&gt;’2’,’3’=&gt;[4,5]] -&gt;</a:t>
                      </a:r>
                      <a:r>
                        <a:rPr lang="en-US" altLang="ko-KR" sz="1100" baseline="0" dirty="0" smtClean="0"/>
                        <a:t> [2,4,5]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Georgia"/>
              <a:buNone/>
            </a:pPr>
            <a:r>
              <a:rPr lang="ko" sz="30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구성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buClr>
                <a:schemeClr val="dk1"/>
              </a:buClr>
              <a:buFont typeface="Arial"/>
              <a:buAutoNum type="arabicPeriod"/>
            </a:pPr>
            <a:r>
              <a:rPr lang="en-US" altLang="ko" sz="2000" dirty="0" smtClean="0">
                <a:solidFill>
                  <a:schemeClr val="dk1"/>
                </a:solidFill>
              </a:rPr>
              <a:t> </a:t>
            </a:r>
            <a:r>
              <a:rPr lang="en-US" altLang="ko-KR" dirty="0" smtClean="0"/>
              <a:t>URL </a:t>
            </a:r>
            <a:r>
              <a:rPr lang="en-US" altLang="ko-KR" dirty="0" smtClean="0"/>
              <a:t>Routing</a:t>
            </a:r>
            <a:endParaRPr lang="ko" sz="20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228600">
              <a:spcBef>
                <a:spcPts val="800"/>
              </a:spcBef>
              <a:buClr>
                <a:schemeClr val="dk1"/>
              </a:buClr>
              <a:buFont typeface="Arial"/>
              <a:buAutoNum type="arabicPeriod"/>
            </a:pPr>
            <a:r>
              <a:rPr lang="en-US" altLang="ko" sz="2000" dirty="0" smtClean="0">
                <a:solidFill>
                  <a:schemeClr val="dk1"/>
                </a:solidFill>
              </a:rPr>
              <a:t> View(</a:t>
            </a:r>
            <a:r>
              <a:rPr lang="en-US" altLang="ko" dirty="0" smtClean="0">
                <a:solidFill>
                  <a:schemeClr val="dk1"/>
                </a:solidFill>
                <a:latin typeface="Georgia"/>
              </a:rPr>
              <a:t>B</a:t>
            </a:r>
            <a:r>
              <a:rPr lang="en-US" altLang="ko" dirty="0" smtClean="0">
                <a:solidFill>
                  <a:schemeClr val="dk1"/>
                </a:solidFill>
              </a:rPr>
              <a:t>lade </a:t>
            </a:r>
            <a:r>
              <a:rPr lang="en-US" altLang="ko" dirty="0" smtClean="0">
                <a:solidFill>
                  <a:schemeClr val="dk1"/>
                </a:solidFill>
              </a:rPr>
              <a:t>Template)</a:t>
            </a:r>
            <a:endParaRPr lang="ko" sz="2000" dirty="0">
              <a:solidFill>
                <a:schemeClr val="dk1"/>
              </a:solidFill>
            </a:endParaRPr>
          </a:p>
          <a:p>
            <a: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altLang="ko" sz="2000" b="0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Helper Function(Array)</a:t>
            </a:r>
            <a:endParaRPr lang="ko" sz="20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헬퍼함수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/>
              <a:t>Helper </a:t>
            </a:r>
            <a:r>
              <a:rPr lang="en-US" altLang="ko-KR" dirty="0" smtClean="0"/>
              <a:t>Functions – Array)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11560" y="1131590"/>
          <a:ext cx="8136905" cy="38608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94508"/>
                <a:gridCol w="3140674"/>
                <a:gridCol w="370172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/>
                        <a:t>함수명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기능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사용법</a:t>
                      </a:r>
                      <a:r>
                        <a:rPr lang="en-US" altLang="ko-KR" sz="1100" b="1" baseline="0" dirty="0" smtClean="0"/>
                        <a:t> / </a:t>
                      </a:r>
                      <a:r>
                        <a:rPr lang="ko-KR" altLang="en-US" sz="1100" b="1" baseline="0" dirty="0" smtClean="0"/>
                        <a:t>데이터 </a:t>
                      </a:r>
                      <a:r>
                        <a:rPr lang="en-US" altLang="ko-KR" sz="1100" b="1" baseline="0" dirty="0" smtClean="0"/>
                        <a:t>-&gt; </a:t>
                      </a:r>
                      <a:r>
                        <a:rPr lang="ko-KR" altLang="en-US" sz="1100" b="1" baseline="0" dirty="0" smtClean="0"/>
                        <a:t>결과</a:t>
                      </a:r>
                      <a:endParaRPr lang="ko-KR" altLang="en-US" sz="1100" b="1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 smtClean="0"/>
                        <a:t>array_get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“점</a:t>
                      </a:r>
                      <a:r>
                        <a:rPr lang="en-US" altLang="ko-KR" sz="1100" dirty="0" smtClean="0"/>
                        <a:t>(.)”</a:t>
                      </a:r>
                      <a:r>
                        <a:rPr lang="ko-KR" altLang="en-US" sz="1100" dirty="0" smtClean="0"/>
                        <a:t>표기법으로 중첩 배열로부터 주어진 값을 찾습니다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array_get</a:t>
                      </a:r>
                      <a:r>
                        <a:rPr lang="en-US" altLang="ko-KR" sz="1100" dirty="0" smtClean="0"/>
                        <a:t>($</a:t>
                      </a:r>
                      <a:r>
                        <a:rPr lang="en-US" altLang="ko-KR" sz="1100" dirty="0" err="1" smtClean="0"/>
                        <a:t>array,‘1,2</a:t>
                      </a:r>
                      <a:r>
                        <a:rPr lang="en-US" altLang="ko-KR" sz="1100" dirty="0" smtClean="0"/>
                        <a:t>')</a:t>
                      </a:r>
                    </a:p>
                    <a:p>
                      <a:pPr algn="ctr" latinLnBrk="1"/>
                      <a:r>
                        <a:rPr lang="en-US" altLang="ko-KR" sz="1100" dirty="0" smtClean="0"/>
                        <a:t>[1-&gt;[2=&gt;[3,4]], [5=&gt;6]]</a:t>
                      </a:r>
                      <a:r>
                        <a:rPr lang="en-US" altLang="ko-KR" sz="1100" baseline="0" dirty="0" smtClean="0"/>
                        <a:t> -</a:t>
                      </a:r>
                      <a:r>
                        <a:rPr lang="en-US" altLang="ko-KR" sz="1100" dirty="0" smtClean="0"/>
                        <a:t>&gt; [3,4]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 smtClean="0"/>
                        <a:t>array_only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array_only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err="1" smtClean="0"/>
                        <a:t>메소드는</a:t>
                      </a:r>
                      <a:r>
                        <a:rPr lang="ko-KR" altLang="en-US" sz="1100" dirty="0" smtClean="0"/>
                        <a:t> 특정한 키 </a:t>
                      </a:r>
                      <a:r>
                        <a:rPr lang="en-US" altLang="ko-KR" sz="1100" dirty="0" smtClean="0"/>
                        <a:t>/ </a:t>
                      </a:r>
                      <a:r>
                        <a:rPr lang="ko-KR" altLang="en-US" sz="1100" dirty="0" smtClean="0"/>
                        <a:t>값 쌍만을 배열로부터 반환합니다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array_only</a:t>
                      </a:r>
                      <a:r>
                        <a:rPr lang="en-US" altLang="ko-KR" sz="1100" dirty="0" smtClean="0"/>
                        <a:t>($array, [1,2])</a:t>
                      </a:r>
                    </a:p>
                    <a:p>
                      <a:pPr algn="ctr" latinLnBrk="1"/>
                      <a:r>
                        <a:rPr lang="en-US" altLang="ko-KR" sz="1100" dirty="0" smtClean="0"/>
                        <a:t>[1=&gt;3,</a:t>
                      </a:r>
                      <a:r>
                        <a:rPr lang="en-US" altLang="ko-KR" sz="1100" baseline="0" dirty="0" smtClean="0"/>
                        <a:t> 5=&gt;6, 2=&gt;3</a:t>
                      </a:r>
                      <a:r>
                        <a:rPr lang="en-US" altLang="ko-KR" sz="1100" dirty="0" smtClean="0"/>
                        <a:t>] -&gt; [1=&gt;3, 2=&gt;3]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 smtClean="0"/>
                        <a:t>array_pluck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메소드는</a:t>
                      </a:r>
                      <a:r>
                        <a:rPr lang="ko-KR" altLang="en-US" sz="1100" dirty="0" smtClean="0"/>
                        <a:t> 배열로부터 주어진 키 </a:t>
                      </a:r>
                      <a:r>
                        <a:rPr lang="en-US" altLang="ko-KR" sz="1100" dirty="0" smtClean="0"/>
                        <a:t>/ </a:t>
                      </a:r>
                      <a:r>
                        <a:rPr lang="ko-KR" altLang="en-US" sz="1100" dirty="0" smtClean="0"/>
                        <a:t>값 쌍의 리스트를 </a:t>
                      </a:r>
                      <a:r>
                        <a:rPr lang="ko-KR" altLang="en-US" sz="1100" dirty="0" err="1" smtClean="0"/>
                        <a:t>뽑아냅니다</a:t>
                      </a:r>
                      <a:r>
                        <a:rPr lang="en-US" altLang="ko-KR" sz="1100" dirty="0" smtClean="0"/>
                        <a:t>.(</a:t>
                      </a:r>
                      <a:r>
                        <a:rPr lang="en-US" altLang="ko-KR" sz="1100" dirty="0" err="1" smtClean="0"/>
                        <a:t>array_fetch</a:t>
                      </a:r>
                      <a:r>
                        <a:rPr lang="ko-KR" altLang="en-US" sz="1100" dirty="0" smtClean="0"/>
                        <a:t>와 유사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array_pluck</a:t>
                      </a:r>
                      <a:r>
                        <a:rPr lang="en-US" altLang="ko-KR" sz="1100" dirty="0" smtClean="0"/>
                        <a:t>($array, 1);</a:t>
                      </a:r>
                    </a:p>
                    <a:p>
                      <a:pPr algn="ctr" latinLnBrk="1"/>
                      <a:r>
                        <a:rPr lang="en-US" altLang="ko-KR" sz="1100" dirty="0" smtClean="0"/>
                        <a:t>[[1=&gt;2],[1=&gt;4]] -&gt;</a:t>
                      </a:r>
                      <a:r>
                        <a:rPr lang="en-US" altLang="ko-KR" sz="1100" baseline="0" dirty="0" smtClean="0"/>
                        <a:t> [2, 4]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 smtClean="0"/>
                        <a:t>array_pull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comment','</a:t>
                      </a:r>
                      <a:r>
                        <a:rPr lang="ko-KR" altLang="en-US" sz="1100" dirty="0" smtClean="0"/>
                        <a:t>배열에서 주어진 키 </a:t>
                      </a:r>
                      <a:r>
                        <a:rPr lang="en-US" altLang="ko-KR" sz="1100" dirty="0" smtClean="0"/>
                        <a:t>/ </a:t>
                      </a:r>
                      <a:r>
                        <a:rPr lang="ko-KR" altLang="en-US" sz="1100" dirty="0" smtClean="0"/>
                        <a:t>값 쌍을 반환함과 동시에 제거합니다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$array = ['name' =&gt; 'Taylor', 'age' =&gt; 27];</a:t>
                      </a:r>
                    </a:p>
                    <a:p>
                      <a:pPr algn="ctr" latinLnBrk="1"/>
                      <a:r>
                        <a:rPr lang="en-US" altLang="ko-KR" sz="1100" dirty="0" smtClean="0"/>
                        <a:t>$name = </a:t>
                      </a:r>
                      <a:r>
                        <a:rPr lang="en-US" altLang="ko-KR" sz="1100" dirty="0" err="1" smtClean="0"/>
                        <a:t>array_pull</a:t>
                      </a:r>
                      <a:r>
                        <a:rPr lang="en-US" altLang="ko-KR" sz="1100" dirty="0" smtClean="0"/>
                        <a:t>($array, 'name');</a:t>
                      </a:r>
                    </a:p>
                    <a:p>
                      <a:pPr algn="ctr" latinLnBrk="1"/>
                      <a:r>
                        <a:rPr lang="en-US" altLang="ko-KR" sz="1100" dirty="0" smtClean="0"/>
                        <a:t>$array : [‘age’=&gt;27], $name = ‘Taylor’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 smtClean="0"/>
                        <a:t>array_set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“점</a:t>
                      </a:r>
                      <a:r>
                        <a:rPr lang="en-US" altLang="ko-KR" sz="1100" dirty="0" smtClean="0"/>
                        <a:t>(.)” </a:t>
                      </a:r>
                      <a:r>
                        <a:rPr lang="ko-KR" altLang="en-US" sz="1100" dirty="0" smtClean="0"/>
                        <a:t>표기법을 사용하여 중첩 배열 내에 값을 설정합니다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array_set</a:t>
                      </a:r>
                      <a:r>
                        <a:rPr lang="en-US" altLang="ko-KR" sz="1100" dirty="0" smtClean="0"/>
                        <a:t>($array, ‘1.2',‘3');</a:t>
                      </a:r>
                    </a:p>
                    <a:p>
                      <a:pPr algn="ctr" latinLnBrk="1"/>
                      <a:r>
                        <a:rPr lang="en-US" altLang="ko-KR" sz="1100" dirty="0" smtClean="0"/>
                        <a:t>[3=&gt;4] -&gt; [3=&gt;4,1=&gt;[2=&gt;3]]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 smtClean="0"/>
                        <a:t>array_sort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메소드는</a:t>
                      </a:r>
                      <a:r>
                        <a:rPr lang="ko-KR" altLang="en-US" sz="1100" dirty="0" smtClean="0"/>
                        <a:t> 주어진 </a:t>
                      </a:r>
                      <a:r>
                        <a:rPr lang="ko-KR" altLang="en-US" sz="1100" dirty="0" err="1" smtClean="0"/>
                        <a:t>클로져의</a:t>
                      </a:r>
                      <a:r>
                        <a:rPr lang="ko-KR" altLang="en-US" sz="1100" dirty="0" smtClean="0"/>
                        <a:t> 결과 값으로 배열을 정렬합니다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array_sort</a:t>
                      </a:r>
                      <a:r>
                        <a:rPr lang="en-US" altLang="ko-KR" sz="1100" dirty="0" smtClean="0"/>
                        <a:t>($array, function($value){</a:t>
                      </a:r>
                    </a:p>
                    <a:p>
                      <a:pPr algn="ctr" latinLnBrk="1"/>
                      <a:r>
                        <a:rPr lang="en-US" altLang="ko-KR" sz="1100" dirty="0" smtClean="0"/>
                        <a:t>return $value[‘1']; });</a:t>
                      </a:r>
                    </a:p>
                    <a:p>
                      <a:pPr algn="ctr" latinLnBrk="1"/>
                      <a:r>
                        <a:rPr lang="en-US" altLang="ko-KR" sz="1100" dirty="0" smtClean="0"/>
                        <a:t>[[1=&gt;3],[1=&gt;2],[1=&gt;4]] -&gt; </a:t>
                      </a:r>
                      <a:r>
                        <a:rPr lang="en-US" altLang="ko-KR" sz="1100" dirty="0" smtClean="0"/>
                        <a:t>[[1=&gt;2],[1=&gt;3],[1=&gt;4]] 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 smtClean="0"/>
                        <a:t>array_where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배열을 </a:t>
                      </a:r>
                      <a:r>
                        <a:rPr lang="ko-KR" altLang="en-US" sz="1100" dirty="0" err="1" smtClean="0"/>
                        <a:t>필터링</a:t>
                      </a:r>
                      <a:r>
                        <a:rPr lang="ko-KR" altLang="en-US" sz="1100" dirty="0" smtClean="0"/>
                        <a:t> 합니다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array_where</a:t>
                      </a:r>
                      <a:r>
                        <a:rPr lang="en-US" altLang="ko-KR" sz="1100" dirty="0" smtClean="0"/>
                        <a:t>($array, function($key, $value){</a:t>
                      </a:r>
                    </a:p>
                    <a:p>
                      <a:pPr algn="ctr" latinLnBrk="1"/>
                      <a:r>
                        <a:rPr lang="en-US" altLang="ko-KR" sz="1100" dirty="0" smtClean="0"/>
                        <a:t>return </a:t>
                      </a:r>
                      <a:r>
                        <a:rPr lang="en-US" altLang="ko-KR" sz="1100" dirty="0" err="1" smtClean="0"/>
                        <a:t>is_string</a:t>
                      </a:r>
                      <a:r>
                        <a:rPr lang="en-US" altLang="ko-KR" sz="1100" dirty="0" smtClean="0"/>
                        <a:t>($value);  });</a:t>
                      </a:r>
                    </a:p>
                    <a:p>
                      <a:pPr algn="ctr" latinLnBrk="1"/>
                      <a:r>
                        <a:rPr lang="en-US" altLang="ko-KR" sz="1100" dirty="0" smtClean="0"/>
                        <a:t>[100, '200', 300, '400', 500] -&gt; [‘200’,’400’]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헬퍼함수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(Helper Functions – Array)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테스트 </a:t>
            </a:r>
            <a:r>
              <a:rPr lang="en-US" altLang="ko-KR" dirty="0" err="1" smtClean="0"/>
              <a:t>url</a:t>
            </a:r>
            <a:endParaRPr lang="en-US" altLang="ko-KR" dirty="0" smtClean="0">
              <a:hlinkClick r:id="rId2"/>
            </a:endParaRPr>
          </a:p>
          <a:p>
            <a:pPr>
              <a:buNone/>
            </a:pPr>
            <a:r>
              <a:rPr lang="en-US" altLang="ko-KR" dirty="0" err="1" smtClean="0">
                <a:hlinkClick r:id="rId2"/>
              </a:rPr>
              <a:t>http</a:t>
            </a:r>
            <a:r>
              <a:rPr lang="en-US" altLang="ko-KR" dirty="0" err="1" smtClean="0">
                <a:hlinkClick r:id="rId2"/>
              </a:rPr>
              <a:t>://</a:t>
            </a:r>
            <a:r>
              <a:rPr lang="en-US" altLang="ko-KR" dirty="0" err="1" smtClean="0">
                <a:hlinkClick r:id="rId2"/>
              </a:rPr>
              <a:t>dymlaravel:8083/helper/array_help_function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dd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주어진 변수와 </a:t>
            </a:r>
            <a:r>
              <a:rPr lang="en-US" altLang="ko-KR" dirty="0" smtClean="0"/>
              <a:t>end execution of the script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Dump 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60" y="3147814"/>
            <a:ext cx="1628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410" y="3507854"/>
            <a:ext cx="72199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11700" y="267494"/>
            <a:ext cx="8520599" cy="4608512"/>
          </a:xfrm>
        </p:spPr>
        <p:txBody>
          <a:bodyPr anchor="ctr"/>
          <a:lstStyle/>
          <a:p>
            <a:pPr>
              <a:buNone/>
            </a:pPr>
            <a:r>
              <a:rPr lang="en-US" altLang="ko-KR" sz="900" dirty="0" smtClean="0"/>
              <a:t>Route::get("helper/{helper}", function($helper){</a:t>
            </a:r>
          </a:p>
          <a:p>
            <a:pPr>
              <a:buNone/>
            </a:pPr>
            <a:endParaRPr lang="en-US" altLang="ko-KR" sz="900" dirty="0" smtClean="0"/>
          </a:p>
          <a:p>
            <a:pPr>
              <a:buNone/>
            </a:pPr>
            <a:r>
              <a:rPr lang="en-US" altLang="ko-KR" sz="900" dirty="0" smtClean="0"/>
              <a:t>	$</a:t>
            </a:r>
            <a:r>
              <a:rPr lang="en-US" altLang="ko-KR" sz="900" dirty="0" err="1" smtClean="0"/>
              <a:t>val</a:t>
            </a:r>
            <a:r>
              <a:rPr lang="en-US" altLang="ko-KR" sz="900" dirty="0" smtClean="0"/>
              <a:t> = [</a:t>
            </a:r>
          </a:p>
          <a:p>
            <a:pPr>
              <a:buNone/>
            </a:pPr>
            <a:r>
              <a:rPr lang="en-US" altLang="ko-KR" sz="900" dirty="0" smtClean="0"/>
              <a:t>		"</a:t>
            </a:r>
            <a:r>
              <a:rPr lang="en-US" altLang="ko-KR" sz="900" dirty="0" err="1" smtClean="0"/>
              <a:t>array_add</a:t>
            </a:r>
            <a:r>
              <a:rPr lang="en-US" altLang="ko-KR" sz="900" dirty="0" smtClean="0"/>
              <a:t>" =&gt; function(){</a:t>
            </a:r>
          </a:p>
          <a:p>
            <a:pPr>
              <a:buNone/>
            </a:pPr>
            <a:r>
              <a:rPr lang="en-US" altLang="ko-KR" sz="900" dirty="0" smtClean="0"/>
              <a:t>			$array = ['</a:t>
            </a:r>
            <a:r>
              <a:rPr lang="en-US" altLang="ko-KR" sz="900" dirty="0" err="1" smtClean="0"/>
              <a:t>foo</a:t>
            </a:r>
            <a:r>
              <a:rPr lang="en-US" altLang="ko-KR" sz="900" dirty="0" smtClean="0"/>
              <a:t>' =&gt; 'bar'];</a:t>
            </a:r>
          </a:p>
          <a:p>
            <a:pPr>
              <a:buNone/>
            </a:pPr>
            <a:r>
              <a:rPr lang="en-US" altLang="ko-KR" sz="900" dirty="0" smtClean="0"/>
              <a:t>			$array = </a:t>
            </a:r>
            <a:r>
              <a:rPr lang="en-US" altLang="ko-KR" sz="900" dirty="0" err="1" smtClean="0"/>
              <a:t>array_add</a:t>
            </a:r>
            <a:r>
              <a:rPr lang="en-US" altLang="ko-KR" sz="900" dirty="0" smtClean="0"/>
              <a:t>($array, 'comment', '</a:t>
            </a:r>
            <a:r>
              <a:rPr lang="en-US" altLang="ko-KR" sz="900" dirty="0" err="1" smtClean="0"/>
              <a:t>array_add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함수는 배열 내에 키가 존재하지 않는 경우 주어진 </a:t>
            </a:r>
            <a:r>
              <a:rPr lang="en-US" altLang="ko-KR" sz="900" dirty="0" smtClean="0"/>
              <a:t>key/value </a:t>
            </a:r>
            <a:r>
              <a:rPr lang="ko-KR" altLang="en-US" sz="900" dirty="0" smtClean="0"/>
              <a:t>쌍을 배열에 추가합니다</a:t>
            </a:r>
            <a:r>
              <a:rPr lang="en-US" altLang="ko-KR" sz="900" dirty="0" smtClean="0"/>
              <a:t>.');</a:t>
            </a:r>
          </a:p>
          <a:p>
            <a:pPr>
              <a:buNone/>
            </a:pPr>
            <a:r>
              <a:rPr lang="en-US" altLang="ko-KR" sz="900" dirty="0" smtClean="0"/>
              <a:t>			return $array;</a:t>
            </a:r>
          </a:p>
          <a:p>
            <a:pPr>
              <a:buNone/>
            </a:pPr>
            <a:r>
              <a:rPr lang="en-US" altLang="ko-KR" sz="900" dirty="0" smtClean="0"/>
              <a:t>		},</a:t>
            </a:r>
          </a:p>
          <a:p>
            <a:pPr>
              <a:buNone/>
            </a:pPr>
            <a:r>
              <a:rPr lang="en-US" altLang="ko-KR" sz="900" dirty="0" smtClean="0"/>
              <a:t>		"</a:t>
            </a:r>
            <a:r>
              <a:rPr lang="en-US" altLang="ko-KR" sz="900" dirty="0" err="1" smtClean="0"/>
              <a:t>array_divide</a:t>
            </a:r>
            <a:r>
              <a:rPr lang="en-US" altLang="ko-KR" sz="900" dirty="0" smtClean="0"/>
              <a:t>" =&gt; function(){</a:t>
            </a:r>
          </a:p>
          <a:p>
            <a:pPr>
              <a:buNone/>
            </a:pPr>
            <a:r>
              <a:rPr lang="en-US" altLang="ko-KR" sz="900" dirty="0" smtClean="0"/>
              <a:t>			$array = ['</a:t>
            </a:r>
            <a:r>
              <a:rPr lang="en-US" altLang="ko-KR" sz="900" dirty="0" err="1" smtClean="0"/>
              <a:t>foo</a:t>
            </a:r>
            <a:r>
              <a:rPr lang="en-US" altLang="ko-KR" sz="900" dirty="0" smtClean="0"/>
              <a:t>' =&gt; '</a:t>
            </a:r>
            <a:r>
              <a:rPr lang="en-US" altLang="ko-KR" sz="900" dirty="0" err="1" smtClean="0"/>
              <a:t>bar','foo1</a:t>
            </a:r>
            <a:r>
              <a:rPr lang="en-US" altLang="ko-KR" sz="900" dirty="0" smtClean="0"/>
              <a:t>' =&gt; '</a:t>
            </a:r>
            <a:r>
              <a:rPr lang="en-US" altLang="ko-KR" sz="900" dirty="0" err="1" smtClean="0"/>
              <a:t>bar1</a:t>
            </a:r>
            <a:r>
              <a:rPr lang="en-US" altLang="ko-KR" sz="900" dirty="0" smtClean="0"/>
              <a:t>'];</a:t>
            </a:r>
          </a:p>
          <a:p>
            <a:pPr>
              <a:buNone/>
            </a:pPr>
            <a:r>
              <a:rPr lang="en-US" altLang="ko-KR" sz="900" dirty="0" smtClean="0"/>
              <a:t>			$array = </a:t>
            </a:r>
            <a:r>
              <a:rPr lang="en-US" altLang="ko-KR" sz="900" dirty="0" err="1" smtClean="0"/>
              <a:t>array_divide</a:t>
            </a:r>
            <a:r>
              <a:rPr lang="en-US" altLang="ko-KR" sz="900" dirty="0" smtClean="0"/>
              <a:t>($array);</a:t>
            </a:r>
          </a:p>
          <a:p>
            <a:pPr>
              <a:buNone/>
            </a:pPr>
            <a:r>
              <a:rPr lang="en-US" altLang="ko-KR" sz="900" dirty="0" smtClean="0"/>
              <a:t>			return </a:t>
            </a:r>
            <a:r>
              <a:rPr lang="en-US" altLang="ko-KR" sz="900" dirty="0" err="1" smtClean="0"/>
              <a:t>array_add</a:t>
            </a:r>
            <a:r>
              <a:rPr lang="en-US" altLang="ko-KR" sz="900" dirty="0" smtClean="0"/>
              <a:t>($</a:t>
            </a:r>
            <a:r>
              <a:rPr lang="en-US" altLang="ko-KR" sz="900" dirty="0" err="1" smtClean="0"/>
              <a:t>array,'comment</a:t>
            </a:r>
            <a:r>
              <a:rPr lang="en-US" altLang="ko-KR" sz="900" dirty="0" smtClean="0"/>
              <a:t>','</a:t>
            </a:r>
            <a:r>
              <a:rPr lang="ko-KR" altLang="en-US" sz="900" dirty="0" smtClean="0"/>
              <a:t>원래의 배열에서 키들을 담고 있는 배열과 값들을 담고 있는 배열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총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개의 배열들을 반환합니다</a:t>
            </a:r>
            <a:r>
              <a:rPr lang="en-US" altLang="ko-KR" sz="900" dirty="0" smtClean="0"/>
              <a:t>.');</a:t>
            </a:r>
          </a:p>
          <a:p>
            <a:pPr>
              <a:buNone/>
            </a:pPr>
            <a:r>
              <a:rPr lang="en-US" altLang="ko-KR" sz="900" dirty="0" smtClean="0"/>
              <a:t>		},</a:t>
            </a:r>
          </a:p>
          <a:p>
            <a:pPr>
              <a:buNone/>
            </a:pPr>
            <a:r>
              <a:rPr lang="en-US" altLang="ko-KR" sz="900" dirty="0" smtClean="0"/>
              <a:t>		"</a:t>
            </a:r>
            <a:r>
              <a:rPr lang="en-US" altLang="ko-KR" sz="900" dirty="0" err="1" smtClean="0"/>
              <a:t>array_except</a:t>
            </a:r>
            <a:r>
              <a:rPr lang="en-US" altLang="ko-KR" sz="900" dirty="0" smtClean="0"/>
              <a:t>" =&gt; function(){</a:t>
            </a:r>
          </a:p>
          <a:p>
            <a:pPr>
              <a:buNone/>
            </a:pPr>
            <a:r>
              <a:rPr lang="en-US" altLang="ko-KR" sz="900" dirty="0" smtClean="0"/>
              <a:t>			$array = ['</a:t>
            </a:r>
            <a:r>
              <a:rPr lang="en-US" altLang="ko-KR" sz="900" dirty="0" err="1" smtClean="0"/>
              <a:t>foo</a:t>
            </a:r>
            <a:r>
              <a:rPr lang="en-US" altLang="ko-KR" sz="900" dirty="0" smtClean="0"/>
              <a:t>' =&gt; '</a:t>
            </a:r>
            <a:r>
              <a:rPr lang="en-US" altLang="ko-KR" sz="900" dirty="0" err="1" smtClean="0"/>
              <a:t>bar','key</a:t>
            </a:r>
            <a:r>
              <a:rPr lang="en-US" altLang="ko-KR" sz="900" dirty="0" smtClean="0"/>
              <a:t>' =&gt; '</a:t>
            </a:r>
            <a:r>
              <a:rPr lang="en-US" altLang="ko-KR" sz="900" dirty="0" err="1" smtClean="0"/>
              <a:t>val','comment</a:t>
            </a:r>
            <a:r>
              <a:rPr lang="en-US" altLang="ko-KR" sz="900" dirty="0" smtClean="0"/>
              <a:t>'=&gt;'</a:t>
            </a:r>
            <a:r>
              <a:rPr lang="ko-KR" altLang="en-US" sz="900" dirty="0" err="1" smtClean="0"/>
              <a:t>메소드는</a:t>
            </a:r>
            <a:r>
              <a:rPr lang="ko-KR" altLang="en-US" sz="900" dirty="0" smtClean="0"/>
              <a:t> 주어진 키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값 쌍을 배열에서 제거합니다</a:t>
            </a:r>
            <a:r>
              <a:rPr lang="en-US" altLang="ko-KR" sz="900" dirty="0" smtClean="0"/>
              <a:t>.'];</a:t>
            </a:r>
          </a:p>
          <a:p>
            <a:pPr>
              <a:buNone/>
            </a:pPr>
            <a:r>
              <a:rPr lang="en-US" altLang="ko-KR" sz="900" dirty="0" smtClean="0"/>
              <a:t>			return </a:t>
            </a:r>
            <a:r>
              <a:rPr lang="en-US" altLang="ko-KR" sz="900" dirty="0" err="1" smtClean="0"/>
              <a:t>array_except</a:t>
            </a:r>
            <a:r>
              <a:rPr lang="en-US" altLang="ko-KR" sz="900" dirty="0" smtClean="0"/>
              <a:t>($</a:t>
            </a:r>
            <a:r>
              <a:rPr lang="en-US" altLang="ko-KR" sz="900" dirty="0" err="1" smtClean="0"/>
              <a:t>array,'key</a:t>
            </a:r>
            <a:r>
              <a:rPr lang="en-US" altLang="ko-KR" sz="900" dirty="0" smtClean="0"/>
              <a:t>');</a:t>
            </a:r>
          </a:p>
          <a:p>
            <a:pPr>
              <a:buNone/>
            </a:pPr>
            <a:r>
              <a:rPr lang="en-US" altLang="ko-KR" sz="900" dirty="0" smtClean="0"/>
              <a:t>		},</a:t>
            </a:r>
          </a:p>
          <a:p>
            <a:pPr>
              <a:buNone/>
            </a:pPr>
            <a:r>
              <a:rPr lang="en-US" altLang="ko-KR" sz="900" dirty="0" smtClean="0"/>
              <a:t>		"</a:t>
            </a:r>
            <a:r>
              <a:rPr lang="en-US" altLang="ko-KR" sz="900" dirty="0" err="1" smtClean="0"/>
              <a:t>array_dot</a:t>
            </a:r>
            <a:r>
              <a:rPr lang="en-US" altLang="ko-KR" sz="900" dirty="0" smtClean="0"/>
              <a:t>" =&gt; function(){</a:t>
            </a:r>
          </a:p>
          <a:p>
            <a:pPr>
              <a:buNone/>
            </a:pPr>
            <a:r>
              <a:rPr lang="en-US" altLang="ko-KR" sz="900" dirty="0" smtClean="0"/>
              <a:t>			$array = ['</a:t>
            </a:r>
            <a:r>
              <a:rPr lang="en-US" altLang="ko-KR" sz="900" dirty="0" err="1" smtClean="0"/>
              <a:t>foo</a:t>
            </a:r>
            <a:r>
              <a:rPr lang="en-US" altLang="ko-KR" sz="900" dirty="0" smtClean="0"/>
              <a:t>' =&gt; ['bar' =&gt; '</a:t>
            </a:r>
            <a:r>
              <a:rPr lang="en-US" altLang="ko-KR" sz="900" dirty="0" err="1" smtClean="0"/>
              <a:t>baz</a:t>
            </a:r>
            <a:r>
              <a:rPr lang="en-US" altLang="ko-KR" sz="900" dirty="0" smtClean="0"/>
              <a:t>'], 'comment'=&gt;'</a:t>
            </a:r>
            <a:r>
              <a:rPr lang="ko-KR" altLang="en-US" sz="900" dirty="0" smtClean="0"/>
              <a:t>함수는 다차원 배열을 ‘점</a:t>
            </a:r>
            <a:r>
              <a:rPr lang="en-US" altLang="ko-KR" sz="900" dirty="0" smtClean="0"/>
              <a:t>(.)’</a:t>
            </a:r>
            <a:r>
              <a:rPr lang="ko-KR" altLang="en-US" sz="900" dirty="0" smtClean="0"/>
              <a:t>으로 배열 깊이를 표기하면서 단일 레벨 배열로 만듭니다</a:t>
            </a:r>
            <a:r>
              <a:rPr lang="en-US" altLang="ko-KR" sz="900" dirty="0" smtClean="0"/>
              <a:t>.'];</a:t>
            </a:r>
          </a:p>
          <a:p>
            <a:pPr>
              <a:buNone/>
            </a:pPr>
            <a:r>
              <a:rPr lang="en-US" altLang="ko-KR" sz="900" dirty="0" smtClean="0"/>
              <a:t>			return </a:t>
            </a:r>
            <a:r>
              <a:rPr lang="en-US" altLang="ko-KR" sz="900" dirty="0" err="1" smtClean="0"/>
              <a:t>array_dot</a:t>
            </a:r>
            <a:r>
              <a:rPr lang="en-US" altLang="ko-KR" sz="900" dirty="0" smtClean="0"/>
              <a:t>($array);</a:t>
            </a:r>
          </a:p>
          <a:p>
            <a:pPr>
              <a:buNone/>
            </a:pPr>
            <a:r>
              <a:rPr lang="en-US" altLang="ko-KR" sz="900" dirty="0" smtClean="0"/>
              <a:t>		},</a:t>
            </a:r>
          </a:p>
          <a:p>
            <a:pPr>
              <a:buNone/>
            </a:pPr>
            <a:r>
              <a:rPr lang="en-US" altLang="ko-KR" sz="900" dirty="0" smtClean="0"/>
              <a:t>		"</a:t>
            </a:r>
            <a:r>
              <a:rPr lang="en-US" altLang="ko-KR" sz="900" dirty="0" err="1" smtClean="0"/>
              <a:t>array_fetch</a:t>
            </a:r>
            <a:r>
              <a:rPr lang="en-US" altLang="ko-KR" sz="900" dirty="0" smtClean="0"/>
              <a:t>" =&gt; function(){</a:t>
            </a:r>
          </a:p>
          <a:p>
            <a:pPr>
              <a:buNone/>
            </a:pPr>
            <a:r>
              <a:rPr lang="en-US" altLang="ko-KR" sz="900" dirty="0" smtClean="0"/>
              <a:t>			$array = [</a:t>
            </a:r>
          </a:p>
          <a:p>
            <a:pPr>
              <a:buNone/>
            </a:pPr>
            <a:r>
              <a:rPr lang="en-US" altLang="ko-KR" sz="900" dirty="0" smtClean="0"/>
              <a:t>				['developer' =&gt; ['name' =&gt; 'Taylor']],</a:t>
            </a:r>
          </a:p>
          <a:p>
            <a:pPr>
              <a:buNone/>
            </a:pPr>
            <a:r>
              <a:rPr lang="en-US" altLang="ko-KR" sz="900" dirty="0" smtClean="0"/>
              <a:t>				['developer' =&gt; ['name' =&gt; '</a:t>
            </a:r>
            <a:r>
              <a:rPr lang="en-US" altLang="ko-KR" sz="900" dirty="0" err="1" smtClean="0"/>
              <a:t>Dayle</a:t>
            </a:r>
            <a:r>
              <a:rPr lang="en-US" altLang="ko-KR" sz="900" dirty="0" smtClean="0"/>
              <a:t>']], </a:t>
            </a:r>
          </a:p>
          <a:p>
            <a:pPr>
              <a:buNone/>
            </a:pPr>
            <a:r>
              <a:rPr lang="en-US" altLang="ko-KR" sz="900" dirty="0" smtClean="0"/>
              <a:t>				['developer' =&gt; ['name' =&gt; ['comment'=&gt;'</a:t>
            </a:r>
            <a:r>
              <a:rPr lang="ko-KR" altLang="en-US" sz="900" dirty="0" err="1" smtClean="0"/>
              <a:t>메소드는</a:t>
            </a:r>
            <a:r>
              <a:rPr lang="ko-KR" altLang="en-US" sz="900" dirty="0" smtClean="0"/>
              <a:t> 선택한 중첩된 요소를 포함하는 납작한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차원 배열을 반환합니다</a:t>
            </a:r>
            <a:r>
              <a:rPr lang="en-US" altLang="ko-KR" sz="900" dirty="0" smtClean="0"/>
              <a:t>.']]]</a:t>
            </a:r>
          </a:p>
          <a:p>
            <a:pPr>
              <a:buNone/>
            </a:pPr>
            <a:r>
              <a:rPr lang="en-US" altLang="ko-KR" sz="900" dirty="0" smtClean="0"/>
              <a:t>			];</a:t>
            </a:r>
          </a:p>
          <a:p>
            <a:pPr>
              <a:buNone/>
            </a:pPr>
            <a:r>
              <a:rPr lang="en-US" altLang="ko-KR" sz="900" dirty="0" smtClean="0"/>
              <a:t>			return </a:t>
            </a:r>
            <a:r>
              <a:rPr lang="en-US" altLang="ko-KR" sz="900" dirty="0" err="1" smtClean="0"/>
              <a:t>array_fetch</a:t>
            </a:r>
            <a:r>
              <a:rPr lang="en-US" altLang="ko-KR" sz="900" dirty="0" smtClean="0"/>
              <a:t>($</a:t>
            </a:r>
            <a:r>
              <a:rPr lang="en-US" altLang="ko-KR" sz="900" dirty="0" err="1" smtClean="0"/>
              <a:t>array,'developer.name</a:t>
            </a:r>
            <a:r>
              <a:rPr lang="en-US" altLang="ko-KR" sz="900" dirty="0" smtClean="0"/>
              <a:t>');</a:t>
            </a:r>
          </a:p>
          <a:p>
            <a:pPr>
              <a:buNone/>
            </a:pPr>
            <a:r>
              <a:rPr lang="en-US" altLang="ko-KR" sz="900" dirty="0" smtClean="0"/>
              <a:t>		},</a:t>
            </a:r>
            <a:endParaRPr lang="ko-KR" alt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11700" y="267494"/>
            <a:ext cx="8520599" cy="4608512"/>
          </a:xfrm>
        </p:spPr>
        <p:txBody>
          <a:bodyPr anchor="ctr"/>
          <a:lstStyle/>
          <a:p>
            <a:pPr>
              <a:buNone/>
            </a:pPr>
            <a:r>
              <a:rPr lang="en-US" altLang="ko-KR" sz="900" dirty="0" smtClean="0"/>
              <a:t>		"</a:t>
            </a:r>
            <a:r>
              <a:rPr lang="en-US" altLang="ko-KR" sz="900" dirty="0" err="1" smtClean="0"/>
              <a:t>array_first</a:t>
            </a:r>
            <a:r>
              <a:rPr lang="en-US" altLang="ko-KR" sz="900" dirty="0" smtClean="0"/>
              <a:t>" =&gt; function(){</a:t>
            </a:r>
          </a:p>
          <a:p>
            <a:pPr>
              <a:buNone/>
            </a:pPr>
            <a:r>
              <a:rPr lang="en-US" altLang="ko-KR" sz="900" dirty="0" smtClean="0"/>
              <a:t>			$array = [100, 200, 300];</a:t>
            </a:r>
          </a:p>
          <a:p>
            <a:pPr>
              <a:buNone/>
            </a:pPr>
            <a:endParaRPr lang="en-US" altLang="ko-KR" sz="900" dirty="0" smtClean="0"/>
          </a:p>
          <a:p>
            <a:pPr>
              <a:buNone/>
            </a:pPr>
            <a:r>
              <a:rPr lang="en-US" altLang="ko-KR" sz="900" dirty="0" smtClean="0"/>
              <a:t>			$value = </a:t>
            </a:r>
            <a:r>
              <a:rPr lang="en-US" altLang="ko-KR" sz="900" dirty="0" err="1" smtClean="0"/>
              <a:t>array_first</a:t>
            </a:r>
            <a:r>
              <a:rPr lang="en-US" altLang="ko-KR" sz="900" dirty="0" smtClean="0"/>
              <a:t>($array, function($key, $value)</a:t>
            </a:r>
          </a:p>
          <a:p>
            <a:pPr>
              <a:buNone/>
            </a:pPr>
            <a:r>
              <a:rPr lang="en-US" altLang="ko-KR" sz="900" dirty="0" smtClean="0"/>
              <a:t>			{</a:t>
            </a:r>
          </a:p>
          <a:p>
            <a:pPr>
              <a:buNone/>
            </a:pPr>
            <a:r>
              <a:rPr lang="en-US" altLang="ko-KR" sz="900" dirty="0" smtClean="0"/>
              <a:t>				return $value &gt;= 150;</a:t>
            </a:r>
          </a:p>
          <a:p>
            <a:pPr>
              <a:buNone/>
            </a:pPr>
            <a:r>
              <a:rPr lang="en-US" altLang="ko-KR" sz="900" dirty="0" smtClean="0"/>
              <a:t>			});</a:t>
            </a:r>
          </a:p>
          <a:p>
            <a:pPr>
              <a:buNone/>
            </a:pPr>
            <a:r>
              <a:rPr lang="en-US" altLang="ko-KR" sz="900" dirty="0" smtClean="0"/>
              <a:t>			return ['result'=&gt;$</a:t>
            </a:r>
            <a:r>
              <a:rPr lang="en-US" altLang="ko-KR" sz="900" dirty="0" err="1" smtClean="0"/>
              <a:t>value,'comment</a:t>
            </a:r>
            <a:r>
              <a:rPr lang="en-US" altLang="ko-KR" sz="900" dirty="0" smtClean="0"/>
              <a:t>'=&gt;'</a:t>
            </a:r>
            <a:r>
              <a:rPr lang="ko-KR" altLang="en-US" sz="900" dirty="0" smtClean="0"/>
              <a:t>조건의 </a:t>
            </a:r>
            <a:r>
              <a:rPr lang="ko-KR" altLang="en-US" sz="900" dirty="0" err="1" smtClean="0"/>
              <a:t>첫번째</a:t>
            </a:r>
            <a:r>
              <a:rPr lang="ko-KR" altLang="en-US" sz="900" dirty="0" smtClean="0"/>
              <a:t> 배열의 값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비슷하게 </a:t>
            </a:r>
            <a:r>
              <a:rPr lang="en-US" altLang="ko-KR" sz="900" dirty="0" err="1" smtClean="0"/>
              <a:t>array_last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존재</a:t>
            </a:r>
            <a:r>
              <a:rPr lang="en-US" altLang="ko-KR" sz="900" dirty="0" smtClean="0"/>
              <a:t>'];</a:t>
            </a:r>
          </a:p>
          <a:p>
            <a:pPr>
              <a:buNone/>
            </a:pPr>
            <a:r>
              <a:rPr lang="en-US" altLang="ko-KR" sz="900" dirty="0" smtClean="0"/>
              <a:t>		},</a:t>
            </a:r>
          </a:p>
          <a:p>
            <a:pPr>
              <a:buNone/>
            </a:pPr>
            <a:r>
              <a:rPr lang="en-US" altLang="ko-KR" sz="900" dirty="0" smtClean="0"/>
              <a:t>		"</a:t>
            </a:r>
            <a:r>
              <a:rPr lang="en-US" altLang="ko-KR" sz="900" dirty="0" err="1" smtClean="0"/>
              <a:t>array_flatten</a:t>
            </a:r>
            <a:r>
              <a:rPr lang="en-US" altLang="ko-KR" sz="900" dirty="0" smtClean="0"/>
              <a:t>" =&gt; function(){</a:t>
            </a:r>
          </a:p>
          <a:p>
            <a:pPr>
              <a:buNone/>
            </a:pPr>
            <a:r>
              <a:rPr lang="en-US" altLang="ko-KR" sz="900" dirty="0" smtClean="0"/>
              <a:t>			$array = ['name' =&gt; 'Joe', 'languages' =&gt; ['</a:t>
            </a:r>
            <a:r>
              <a:rPr lang="en-US" altLang="ko-KR" sz="900" dirty="0" err="1" smtClean="0"/>
              <a:t>PHP</a:t>
            </a:r>
            <a:r>
              <a:rPr lang="en-US" altLang="ko-KR" sz="900" dirty="0" smtClean="0"/>
              <a:t>', 'Ruby']];</a:t>
            </a:r>
          </a:p>
          <a:p>
            <a:pPr>
              <a:buNone/>
            </a:pPr>
            <a:r>
              <a:rPr lang="en-US" altLang="ko-KR" sz="900" dirty="0" smtClean="0"/>
              <a:t>			return </a:t>
            </a:r>
            <a:r>
              <a:rPr lang="en-US" altLang="ko-KR" sz="900" dirty="0" err="1" smtClean="0"/>
              <a:t>array_add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array_flatten</a:t>
            </a:r>
            <a:r>
              <a:rPr lang="en-US" altLang="ko-KR" sz="900" dirty="0" smtClean="0"/>
              <a:t>($array),'comment','</a:t>
            </a:r>
            <a:r>
              <a:rPr lang="ko-KR" altLang="en-US" sz="900" dirty="0" err="1" smtClean="0"/>
              <a:t>메소드는</a:t>
            </a:r>
            <a:r>
              <a:rPr lang="ko-KR" altLang="en-US" sz="900" dirty="0" smtClean="0"/>
              <a:t> 다차원 배열을 단일 레벨의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차원 배열로 만듭니다</a:t>
            </a:r>
            <a:r>
              <a:rPr lang="en-US" altLang="ko-KR" sz="900" dirty="0" smtClean="0"/>
              <a:t>.');</a:t>
            </a:r>
          </a:p>
          <a:p>
            <a:pPr>
              <a:buNone/>
            </a:pPr>
            <a:r>
              <a:rPr lang="en-US" altLang="ko-KR" sz="900" dirty="0" smtClean="0"/>
              <a:t>		},</a:t>
            </a:r>
          </a:p>
          <a:p>
            <a:pPr>
              <a:buNone/>
            </a:pPr>
            <a:r>
              <a:rPr lang="en-US" altLang="ko-KR" sz="900" dirty="0" smtClean="0"/>
              <a:t>		"</a:t>
            </a:r>
            <a:r>
              <a:rPr lang="en-US" altLang="ko-KR" sz="900" dirty="0" err="1" smtClean="0"/>
              <a:t>array_get</a:t>
            </a:r>
            <a:r>
              <a:rPr lang="en-US" altLang="ko-KR" sz="900" dirty="0" smtClean="0"/>
              <a:t>" =&gt; function(){</a:t>
            </a:r>
          </a:p>
          <a:p>
            <a:pPr>
              <a:buNone/>
            </a:pPr>
            <a:r>
              <a:rPr lang="en-US" altLang="ko-KR" sz="900" dirty="0" smtClean="0"/>
              <a:t>			$array = ['name' =&gt; 'Joe', "name" =&gt; ['languages' =&gt; ['</a:t>
            </a:r>
            <a:r>
              <a:rPr lang="en-US" altLang="ko-KR" sz="900" dirty="0" err="1" smtClean="0"/>
              <a:t>PHP</a:t>
            </a:r>
            <a:r>
              <a:rPr lang="en-US" altLang="ko-KR" sz="900" dirty="0" smtClean="0"/>
              <a:t>', 'Ruby']]];</a:t>
            </a:r>
          </a:p>
          <a:p>
            <a:pPr>
              <a:buNone/>
            </a:pPr>
            <a:r>
              <a:rPr lang="en-US" altLang="ko-KR" sz="900" dirty="0" smtClean="0"/>
              <a:t>			return </a:t>
            </a:r>
            <a:r>
              <a:rPr lang="en-US" altLang="ko-KR" sz="900" dirty="0" err="1" smtClean="0"/>
              <a:t>array_add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array_get</a:t>
            </a:r>
            <a:r>
              <a:rPr lang="en-US" altLang="ko-KR" sz="900" dirty="0" smtClean="0"/>
              <a:t>($</a:t>
            </a:r>
            <a:r>
              <a:rPr lang="en-US" altLang="ko-KR" sz="900" dirty="0" err="1" smtClean="0"/>
              <a:t>array,'name.languages</a:t>
            </a:r>
            <a:r>
              <a:rPr lang="en-US" altLang="ko-KR" sz="900" dirty="0" smtClean="0"/>
              <a:t>'),'comment','“</a:t>
            </a:r>
            <a:r>
              <a:rPr lang="ko-KR" altLang="en-US" sz="900" dirty="0" smtClean="0"/>
              <a:t>점</a:t>
            </a:r>
            <a:r>
              <a:rPr lang="en-US" altLang="ko-KR" sz="900" dirty="0" smtClean="0"/>
              <a:t>(.)”</a:t>
            </a:r>
            <a:r>
              <a:rPr lang="ko-KR" altLang="en-US" sz="900" dirty="0" smtClean="0"/>
              <a:t>표기법으로 중첩 배열로부터 주어진 값을 찾습니다</a:t>
            </a:r>
            <a:r>
              <a:rPr lang="en-US" altLang="ko-KR" sz="900" dirty="0" smtClean="0"/>
              <a:t>.');</a:t>
            </a:r>
          </a:p>
          <a:p>
            <a:pPr>
              <a:buNone/>
            </a:pPr>
            <a:r>
              <a:rPr lang="en-US" altLang="ko-KR" sz="900" dirty="0" smtClean="0"/>
              <a:t>		},</a:t>
            </a:r>
          </a:p>
          <a:p>
            <a:pPr>
              <a:buNone/>
            </a:pPr>
            <a:r>
              <a:rPr lang="en-US" altLang="ko-KR" sz="900" dirty="0" smtClean="0"/>
              <a:t>		"</a:t>
            </a:r>
            <a:r>
              <a:rPr lang="en-US" altLang="ko-KR" sz="900" dirty="0" err="1" smtClean="0"/>
              <a:t>array_only</a:t>
            </a:r>
            <a:r>
              <a:rPr lang="en-US" altLang="ko-KR" sz="900" dirty="0" smtClean="0"/>
              <a:t>" =&gt; function(){</a:t>
            </a:r>
          </a:p>
          <a:p>
            <a:pPr>
              <a:buNone/>
            </a:pPr>
            <a:r>
              <a:rPr lang="en-US" altLang="ko-KR" sz="900" dirty="0" smtClean="0"/>
              <a:t>			$array = ['name' =&gt; 'Joe', 'age' =&gt; 27, 'votes' =&gt; 1];</a:t>
            </a:r>
          </a:p>
          <a:p>
            <a:pPr>
              <a:buNone/>
            </a:pPr>
            <a:r>
              <a:rPr lang="en-US" altLang="ko-KR" sz="900" dirty="0" smtClean="0"/>
              <a:t>			$array = </a:t>
            </a:r>
            <a:r>
              <a:rPr lang="en-US" altLang="ko-KR" sz="900" dirty="0" err="1" smtClean="0"/>
              <a:t>array_only</a:t>
            </a:r>
            <a:r>
              <a:rPr lang="en-US" altLang="ko-KR" sz="900" dirty="0" smtClean="0"/>
              <a:t>($array, ['name', 'votes']);</a:t>
            </a:r>
          </a:p>
          <a:p>
            <a:pPr>
              <a:buNone/>
            </a:pPr>
            <a:endParaRPr lang="en-US" altLang="ko-KR" sz="900" dirty="0" smtClean="0"/>
          </a:p>
          <a:p>
            <a:pPr>
              <a:buNone/>
            </a:pPr>
            <a:r>
              <a:rPr lang="en-US" altLang="ko-KR" sz="900" dirty="0" smtClean="0"/>
              <a:t>			return </a:t>
            </a:r>
            <a:r>
              <a:rPr lang="en-US" altLang="ko-KR" sz="900" dirty="0" err="1" smtClean="0"/>
              <a:t>array_add</a:t>
            </a:r>
            <a:r>
              <a:rPr lang="en-US" altLang="ko-KR" sz="900" dirty="0" smtClean="0"/>
              <a:t>($</a:t>
            </a:r>
            <a:r>
              <a:rPr lang="en-US" altLang="ko-KR" sz="900" dirty="0" err="1" smtClean="0"/>
              <a:t>array,'comment','array_only</a:t>
            </a:r>
            <a:r>
              <a:rPr lang="en-US" altLang="ko-KR" sz="900" dirty="0" smtClean="0"/>
              <a:t> </a:t>
            </a:r>
            <a:r>
              <a:rPr lang="ko-KR" altLang="en-US" sz="900" dirty="0" err="1" smtClean="0"/>
              <a:t>메소드는</a:t>
            </a:r>
            <a:r>
              <a:rPr lang="ko-KR" altLang="en-US" sz="900" dirty="0" smtClean="0"/>
              <a:t> 특정한 키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값 쌍만을 배열로부터 반환합니다</a:t>
            </a:r>
            <a:r>
              <a:rPr lang="en-US" altLang="ko-KR" sz="900" dirty="0" smtClean="0"/>
              <a:t>.');</a:t>
            </a:r>
          </a:p>
          <a:p>
            <a:pPr>
              <a:buNone/>
            </a:pPr>
            <a:r>
              <a:rPr lang="en-US" altLang="ko-KR" sz="900" dirty="0" smtClean="0"/>
              <a:t>		},</a:t>
            </a:r>
          </a:p>
          <a:p>
            <a:pPr>
              <a:buNone/>
            </a:pPr>
            <a:endParaRPr lang="en-US" altLang="ko-KR" sz="900" dirty="0" smtClean="0"/>
          </a:p>
          <a:p>
            <a:pPr>
              <a:buNone/>
            </a:pPr>
            <a:r>
              <a:rPr lang="en-US" altLang="ko-KR" sz="900" dirty="0" smtClean="0"/>
              <a:t>		"</a:t>
            </a:r>
            <a:r>
              <a:rPr lang="en-US" altLang="ko-KR" sz="900" dirty="0" err="1" smtClean="0"/>
              <a:t>array_pluck</a:t>
            </a:r>
            <a:r>
              <a:rPr lang="en-US" altLang="ko-KR" sz="900" dirty="0" smtClean="0"/>
              <a:t>" =&gt; function(){</a:t>
            </a:r>
          </a:p>
          <a:p>
            <a:pPr>
              <a:buNone/>
            </a:pPr>
            <a:r>
              <a:rPr lang="en-US" altLang="ko-KR" sz="900" dirty="0" smtClean="0"/>
              <a:t>			$array = [['name' =&gt; 'Taylor'], ['name' =&gt; '</a:t>
            </a:r>
            <a:r>
              <a:rPr lang="en-US" altLang="ko-KR" sz="900" dirty="0" err="1" smtClean="0"/>
              <a:t>Dayle</a:t>
            </a:r>
            <a:r>
              <a:rPr lang="en-US" altLang="ko-KR" sz="900" dirty="0" smtClean="0"/>
              <a:t>']];</a:t>
            </a:r>
          </a:p>
          <a:p>
            <a:pPr>
              <a:buNone/>
            </a:pPr>
            <a:r>
              <a:rPr lang="en-US" altLang="ko-KR" sz="900" dirty="0" smtClean="0"/>
              <a:t>			$array = </a:t>
            </a:r>
            <a:r>
              <a:rPr lang="en-US" altLang="ko-KR" sz="900" dirty="0" err="1" smtClean="0"/>
              <a:t>array_pluck</a:t>
            </a:r>
            <a:r>
              <a:rPr lang="en-US" altLang="ko-KR" sz="900" dirty="0" smtClean="0"/>
              <a:t>($array, 'name');</a:t>
            </a:r>
          </a:p>
          <a:p>
            <a:pPr>
              <a:buNone/>
            </a:pPr>
            <a:r>
              <a:rPr lang="en-US" altLang="ko-KR" sz="900" dirty="0" smtClean="0"/>
              <a:t>			</a:t>
            </a:r>
          </a:p>
          <a:p>
            <a:pPr>
              <a:buNone/>
            </a:pPr>
            <a:r>
              <a:rPr lang="en-US" altLang="ko-KR" sz="900" dirty="0" smtClean="0"/>
              <a:t>			//fetch</a:t>
            </a:r>
            <a:r>
              <a:rPr lang="ko-KR" altLang="en-US" sz="900" dirty="0" smtClean="0"/>
              <a:t>의 하위호환</a:t>
            </a:r>
            <a:r>
              <a:rPr lang="en-US" altLang="ko-KR" sz="900" dirty="0" smtClean="0"/>
              <a:t>..</a:t>
            </a:r>
          </a:p>
          <a:p>
            <a:pPr>
              <a:buNone/>
            </a:pPr>
            <a:r>
              <a:rPr lang="en-US" altLang="ko-KR" sz="900" dirty="0" smtClean="0"/>
              <a:t>			return </a:t>
            </a:r>
            <a:r>
              <a:rPr lang="en-US" altLang="ko-KR" sz="900" dirty="0" err="1" smtClean="0"/>
              <a:t>array_add</a:t>
            </a:r>
            <a:r>
              <a:rPr lang="en-US" altLang="ko-KR" sz="900" dirty="0" smtClean="0"/>
              <a:t>($</a:t>
            </a:r>
            <a:r>
              <a:rPr lang="en-US" altLang="ko-KR" sz="900" dirty="0" err="1" smtClean="0"/>
              <a:t>array,'comment</a:t>
            </a:r>
            <a:r>
              <a:rPr lang="en-US" altLang="ko-KR" sz="900" dirty="0" smtClean="0"/>
              <a:t>','</a:t>
            </a:r>
            <a:r>
              <a:rPr lang="ko-KR" altLang="en-US" sz="900" dirty="0" err="1" smtClean="0"/>
              <a:t>메소드는</a:t>
            </a:r>
            <a:r>
              <a:rPr lang="ko-KR" altLang="en-US" sz="900" dirty="0" smtClean="0"/>
              <a:t> 배열로부터 주어진 키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값 쌍의 리스트를 </a:t>
            </a:r>
            <a:r>
              <a:rPr lang="ko-KR" altLang="en-US" sz="900" dirty="0" err="1" smtClean="0"/>
              <a:t>뽑아냅니다</a:t>
            </a:r>
            <a:r>
              <a:rPr lang="en-US" altLang="ko-KR" sz="900" dirty="0" smtClean="0"/>
              <a:t>.(</a:t>
            </a:r>
            <a:r>
              <a:rPr lang="en-US" altLang="ko-KR" sz="900" dirty="0" err="1" smtClean="0"/>
              <a:t>array_fetch</a:t>
            </a:r>
            <a:r>
              <a:rPr lang="ko-KR" altLang="en-US" sz="900" dirty="0" smtClean="0"/>
              <a:t>와 유사</a:t>
            </a:r>
            <a:r>
              <a:rPr lang="en-US" altLang="ko-KR" sz="900" dirty="0" smtClean="0"/>
              <a:t>)');</a:t>
            </a:r>
          </a:p>
          <a:p>
            <a:pPr>
              <a:buNone/>
            </a:pPr>
            <a:r>
              <a:rPr lang="en-US" altLang="ko-KR" sz="900" dirty="0" smtClean="0"/>
              <a:t>		},</a:t>
            </a:r>
            <a:endParaRPr lang="ko-KR" alt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11700" y="267494"/>
            <a:ext cx="8520599" cy="4608512"/>
          </a:xfrm>
        </p:spPr>
        <p:txBody>
          <a:bodyPr anchor="ctr"/>
          <a:lstStyle/>
          <a:p>
            <a:pPr>
              <a:buNone/>
            </a:pPr>
            <a:r>
              <a:rPr lang="en-US" altLang="ko-KR" sz="900" dirty="0" smtClean="0"/>
              <a:t>		"</a:t>
            </a:r>
            <a:r>
              <a:rPr lang="en-US" altLang="ko-KR" sz="900" dirty="0" err="1" smtClean="0"/>
              <a:t>array_pull</a:t>
            </a:r>
            <a:r>
              <a:rPr lang="en-US" altLang="ko-KR" sz="900" dirty="0" smtClean="0"/>
              <a:t>" =&gt; function(){</a:t>
            </a:r>
          </a:p>
          <a:p>
            <a:pPr>
              <a:buNone/>
            </a:pPr>
            <a:r>
              <a:rPr lang="en-US" altLang="ko-KR" sz="900" dirty="0" smtClean="0"/>
              <a:t>			$array = ['name' =&gt; 'Taylor', 'age' =&gt; 27];</a:t>
            </a:r>
          </a:p>
          <a:p>
            <a:pPr>
              <a:buNone/>
            </a:pPr>
            <a:r>
              <a:rPr lang="en-US" altLang="ko-KR" sz="900" dirty="0" smtClean="0"/>
              <a:t>			$name = </a:t>
            </a:r>
            <a:r>
              <a:rPr lang="en-US" altLang="ko-KR" sz="900" dirty="0" err="1" smtClean="0"/>
              <a:t>array_pull</a:t>
            </a:r>
            <a:r>
              <a:rPr lang="en-US" altLang="ko-KR" sz="900" dirty="0" smtClean="0"/>
              <a:t>($array, 'name');</a:t>
            </a:r>
          </a:p>
          <a:p>
            <a:pPr>
              <a:buNone/>
            </a:pPr>
            <a:endParaRPr lang="en-US" altLang="ko-KR" sz="900" dirty="0" smtClean="0"/>
          </a:p>
          <a:p>
            <a:pPr>
              <a:buNone/>
            </a:pPr>
            <a:r>
              <a:rPr lang="en-US" altLang="ko-KR" sz="900" dirty="0" smtClean="0"/>
              <a:t>			return </a:t>
            </a:r>
            <a:r>
              <a:rPr lang="en-US" altLang="ko-KR" sz="900" dirty="0" err="1" smtClean="0"/>
              <a:t>array_add</a:t>
            </a:r>
            <a:r>
              <a:rPr lang="en-US" altLang="ko-KR" sz="900" dirty="0" smtClean="0"/>
              <a:t>(['result'=&gt;$name],'comment','</a:t>
            </a:r>
            <a:r>
              <a:rPr lang="ko-KR" altLang="en-US" sz="900" dirty="0" smtClean="0"/>
              <a:t>배열에서 주어진 키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값 쌍을 반환함과 동시에 제거합니다</a:t>
            </a:r>
            <a:r>
              <a:rPr lang="en-US" altLang="ko-KR" sz="900" dirty="0" smtClean="0"/>
              <a:t>.');</a:t>
            </a:r>
          </a:p>
          <a:p>
            <a:pPr>
              <a:buNone/>
            </a:pPr>
            <a:r>
              <a:rPr lang="en-US" altLang="ko-KR" sz="900" dirty="0" smtClean="0"/>
              <a:t>		},</a:t>
            </a:r>
          </a:p>
          <a:p>
            <a:pPr>
              <a:buNone/>
            </a:pPr>
            <a:r>
              <a:rPr lang="en-US" altLang="ko-KR" sz="900" dirty="0" smtClean="0"/>
              <a:t>		"</a:t>
            </a:r>
            <a:r>
              <a:rPr lang="en-US" altLang="ko-KR" sz="900" dirty="0" err="1" smtClean="0"/>
              <a:t>array_set</a:t>
            </a:r>
            <a:r>
              <a:rPr lang="en-US" altLang="ko-KR" sz="900" dirty="0" smtClean="0"/>
              <a:t>" =&gt; function(){</a:t>
            </a:r>
          </a:p>
          <a:p>
            <a:pPr>
              <a:buNone/>
            </a:pPr>
            <a:r>
              <a:rPr lang="en-US" altLang="ko-KR" sz="900" dirty="0" smtClean="0"/>
              <a:t>			$array = ['name' =&gt; 'Taylor', 'age' =&gt; 27];</a:t>
            </a:r>
          </a:p>
          <a:p>
            <a:pPr>
              <a:buNone/>
            </a:pPr>
            <a:r>
              <a:rPr lang="en-US" altLang="ko-KR" sz="900" dirty="0" smtClean="0"/>
              <a:t>			</a:t>
            </a:r>
            <a:r>
              <a:rPr lang="en-US" altLang="ko-KR" sz="900" dirty="0" err="1" smtClean="0"/>
              <a:t>array_set</a:t>
            </a:r>
            <a:r>
              <a:rPr lang="en-US" altLang="ko-KR" sz="900" dirty="0" smtClean="0"/>
              <a:t>($array, '</a:t>
            </a:r>
            <a:r>
              <a:rPr lang="en-US" altLang="ko-KR" sz="900" dirty="0" err="1" smtClean="0"/>
              <a:t>name.editor','park</a:t>
            </a:r>
            <a:r>
              <a:rPr lang="en-US" altLang="ko-KR" sz="900" dirty="0" smtClean="0"/>
              <a:t>');</a:t>
            </a:r>
          </a:p>
          <a:p>
            <a:pPr>
              <a:buNone/>
            </a:pPr>
            <a:endParaRPr lang="en-US" altLang="ko-KR" sz="900" dirty="0" smtClean="0"/>
          </a:p>
          <a:p>
            <a:pPr>
              <a:buNone/>
            </a:pPr>
            <a:r>
              <a:rPr lang="en-US" altLang="ko-KR" sz="900" dirty="0" smtClean="0"/>
              <a:t>			return </a:t>
            </a:r>
            <a:r>
              <a:rPr lang="en-US" altLang="ko-KR" sz="900" dirty="0" err="1" smtClean="0"/>
              <a:t>array_add</a:t>
            </a:r>
            <a:r>
              <a:rPr lang="en-US" altLang="ko-KR" sz="900" dirty="0" smtClean="0"/>
              <a:t>($</a:t>
            </a:r>
            <a:r>
              <a:rPr lang="en-US" altLang="ko-KR" sz="900" dirty="0" err="1" smtClean="0"/>
              <a:t>array,'comment</a:t>
            </a:r>
            <a:r>
              <a:rPr lang="en-US" altLang="ko-KR" sz="900" dirty="0" smtClean="0"/>
              <a:t>','“</a:t>
            </a:r>
            <a:r>
              <a:rPr lang="ko-KR" altLang="en-US" sz="900" dirty="0" smtClean="0"/>
              <a:t>점</a:t>
            </a:r>
            <a:r>
              <a:rPr lang="en-US" altLang="ko-KR" sz="900" dirty="0" smtClean="0"/>
              <a:t>(.)” </a:t>
            </a:r>
            <a:r>
              <a:rPr lang="ko-KR" altLang="en-US" sz="900" dirty="0" smtClean="0"/>
              <a:t>표기법을 사용하여 중첩 배열 내에 값을 설정합니다</a:t>
            </a:r>
            <a:r>
              <a:rPr lang="en-US" altLang="ko-KR" sz="900" dirty="0" smtClean="0"/>
              <a:t>.');</a:t>
            </a:r>
          </a:p>
          <a:p>
            <a:pPr>
              <a:buNone/>
            </a:pPr>
            <a:r>
              <a:rPr lang="en-US" altLang="ko-KR" sz="900" dirty="0" smtClean="0"/>
              <a:t>		},</a:t>
            </a:r>
          </a:p>
          <a:p>
            <a:pPr>
              <a:buNone/>
            </a:pPr>
            <a:r>
              <a:rPr lang="en-US" altLang="ko-KR" sz="900" dirty="0" smtClean="0"/>
              <a:t>		"</a:t>
            </a:r>
            <a:r>
              <a:rPr lang="en-US" altLang="ko-KR" sz="900" dirty="0" err="1" smtClean="0"/>
              <a:t>array_sort</a:t>
            </a:r>
            <a:r>
              <a:rPr lang="en-US" altLang="ko-KR" sz="900" dirty="0" smtClean="0"/>
              <a:t>" =&gt; function(){</a:t>
            </a:r>
          </a:p>
          <a:p>
            <a:pPr>
              <a:buNone/>
            </a:pPr>
            <a:r>
              <a:rPr lang="en-US" altLang="ko-KR" sz="900" dirty="0" smtClean="0"/>
              <a:t>			$array =  [</a:t>
            </a:r>
          </a:p>
          <a:p>
            <a:pPr>
              <a:buNone/>
            </a:pPr>
            <a:r>
              <a:rPr lang="en-US" altLang="ko-KR" sz="900" dirty="0" smtClean="0"/>
              <a:t>					['name' =&gt; 'Jill'],</a:t>
            </a:r>
          </a:p>
          <a:p>
            <a:pPr>
              <a:buNone/>
            </a:pPr>
            <a:r>
              <a:rPr lang="en-US" altLang="ko-KR" sz="900" dirty="0" smtClean="0"/>
              <a:t>					['name' =&gt; 'Barry']</a:t>
            </a:r>
          </a:p>
          <a:p>
            <a:pPr>
              <a:buNone/>
            </a:pPr>
            <a:r>
              <a:rPr lang="en-US" altLang="ko-KR" sz="900" dirty="0" smtClean="0"/>
              <a:t>			];</a:t>
            </a:r>
          </a:p>
          <a:p>
            <a:pPr>
              <a:buNone/>
            </a:pPr>
            <a:endParaRPr lang="en-US" altLang="ko-KR" sz="900" dirty="0" smtClean="0"/>
          </a:p>
          <a:p>
            <a:pPr>
              <a:buNone/>
            </a:pPr>
            <a:r>
              <a:rPr lang="en-US" altLang="ko-KR" sz="900" dirty="0" smtClean="0"/>
              <a:t>			$array = </a:t>
            </a:r>
            <a:r>
              <a:rPr lang="en-US" altLang="ko-KR" sz="900" dirty="0" err="1" smtClean="0"/>
              <a:t>array_sort</a:t>
            </a:r>
            <a:r>
              <a:rPr lang="en-US" altLang="ko-KR" sz="900" dirty="0" smtClean="0"/>
              <a:t>($array, function($value){</a:t>
            </a:r>
          </a:p>
          <a:p>
            <a:pPr>
              <a:buNone/>
            </a:pPr>
            <a:r>
              <a:rPr lang="en-US" altLang="ko-KR" sz="900" dirty="0" smtClean="0"/>
              <a:t>				echo dump($value);</a:t>
            </a:r>
          </a:p>
          <a:p>
            <a:pPr>
              <a:buNone/>
            </a:pPr>
            <a:r>
              <a:rPr lang="en-US" altLang="ko-KR" sz="900" dirty="0" smtClean="0"/>
              <a:t>				return $value['name'];</a:t>
            </a:r>
          </a:p>
          <a:p>
            <a:pPr>
              <a:buNone/>
            </a:pPr>
            <a:r>
              <a:rPr lang="en-US" altLang="ko-KR" sz="900" dirty="0" smtClean="0"/>
              <a:t>			});</a:t>
            </a:r>
          </a:p>
          <a:p>
            <a:pPr>
              <a:buNone/>
            </a:pPr>
            <a:endParaRPr lang="en-US" altLang="ko-KR" sz="900" dirty="0" smtClean="0"/>
          </a:p>
          <a:p>
            <a:pPr>
              <a:buNone/>
            </a:pPr>
            <a:r>
              <a:rPr lang="en-US" altLang="ko-KR" sz="900" dirty="0" smtClean="0"/>
              <a:t>			return </a:t>
            </a:r>
            <a:r>
              <a:rPr lang="en-US" altLang="ko-KR" sz="900" dirty="0" err="1" smtClean="0"/>
              <a:t>array_add</a:t>
            </a:r>
            <a:r>
              <a:rPr lang="en-US" altLang="ko-KR" sz="900" dirty="0" smtClean="0"/>
              <a:t>($</a:t>
            </a:r>
            <a:r>
              <a:rPr lang="en-US" altLang="ko-KR" sz="900" dirty="0" err="1" smtClean="0"/>
              <a:t>array,'comment</a:t>
            </a:r>
            <a:r>
              <a:rPr lang="en-US" altLang="ko-KR" sz="900" dirty="0" smtClean="0"/>
              <a:t>','</a:t>
            </a:r>
            <a:r>
              <a:rPr lang="ko-KR" altLang="en-US" sz="900" dirty="0" err="1" smtClean="0"/>
              <a:t>메소드는</a:t>
            </a:r>
            <a:r>
              <a:rPr lang="ko-KR" altLang="en-US" sz="900" dirty="0" smtClean="0"/>
              <a:t> 주어진 </a:t>
            </a:r>
            <a:r>
              <a:rPr lang="ko-KR" altLang="en-US" sz="900" dirty="0" err="1" smtClean="0"/>
              <a:t>클로져의</a:t>
            </a:r>
            <a:r>
              <a:rPr lang="ko-KR" altLang="en-US" sz="900" dirty="0" smtClean="0"/>
              <a:t> 결과 값으로 배열을 정렬합니다</a:t>
            </a:r>
            <a:r>
              <a:rPr lang="en-US" altLang="ko-KR" sz="900" dirty="0" smtClean="0"/>
              <a:t>.');</a:t>
            </a:r>
          </a:p>
          <a:p>
            <a:pPr>
              <a:buNone/>
            </a:pPr>
            <a:r>
              <a:rPr lang="en-US" altLang="ko-KR" sz="900" dirty="0" smtClean="0"/>
              <a:t>		},</a:t>
            </a:r>
            <a:endParaRPr lang="ko-KR" altLang="en-US" sz="9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411510"/>
            <a:ext cx="8520599" cy="3416400"/>
          </a:xfrm>
        </p:spPr>
        <p:txBody>
          <a:bodyPr/>
          <a:lstStyle/>
          <a:p>
            <a:pPr>
              <a:buNone/>
            </a:pPr>
            <a:endParaRPr lang="en-US" altLang="ko-KR" sz="900" dirty="0" smtClean="0"/>
          </a:p>
          <a:p>
            <a:pPr>
              <a:buNone/>
            </a:pPr>
            <a:r>
              <a:rPr lang="en-US" altLang="ko-KR" sz="900" dirty="0" smtClean="0"/>
              <a:t>		"</a:t>
            </a:r>
            <a:r>
              <a:rPr lang="en-US" altLang="ko-KR" sz="900" dirty="0" err="1" smtClean="0"/>
              <a:t>array_where</a:t>
            </a:r>
            <a:r>
              <a:rPr lang="en-US" altLang="ko-KR" sz="900" dirty="0" smtClean="0"/>
              <a:t>" =&gt; function(){</a:t>
            </a:r>
          </a:p>
          <a:p>
            <a:pPr>
              <a:buNone/>
            </a:pPr>
            <a:r>
              <a:rPr lang="en-US" altLang="ko-KR" sz="900" dirty="0" smtClean="0"/>
              <a:t>			$array = [100, '200', 300, '400', 500];</a:t>
            </a:r>
          </a:p>
          <a:p>
            <a:pPr>
              <a:buNone/>
            </a:pPr>
            <a:endParaRPr lang="en-US" altLang="ko-KR" sz="900" dirty="0" smtClean="0"/>
          </a:p>
          <a:p>
            <a:pPr>
              <a:buNone/>
            </a:pPr>
            <a:r>
              <a:rPr lang="en-US" altLang="ko-KR" sz="900" dirty="0" smtClean="0"/>
              <a:t>			$array = </a:t>
            </a:r>
            <a:r>
              <a:rPr lang="en-US" altLang="ko-KR" sz="900" dirty="0" err="1" smtClean="0"/>
              <a:t>array_where</a:t>
            </a:r>
            <a:r>
              <a:rPr lang="en-US" altLang="ko-KR" sz="900" dirty="0" smtClean="0"/>
              <a:t>($array, function($key, $value){</a:t>
            </a:r>
          </a:p>
          <a:p>
            <a:pPr>
              <a:buNone/>
            </a:pPr>
            <a:r>
              <a:rPr lang="en-US" altLang="ko-KR" sz="900" dirty="0" smtClean="0"/>
              <a:t>				 return </a:t>
            </a:r>
            <a:r>
              <a:rPr lang="en-US" altLang="ko-KR" sz="900" dirty="0" err="1" smtClean="0"/>
              <a:t>is_string</a:t>
            </a:r>
            <a:r>
              <a:rPr lang="en-US" altLang="ko-KR" sz="900" dirty="0" smtClean="0"/>
              <a:t>($value);</a:t>
            </a:r>
          </a:p>
          <a:p>
            <a:pPr>
              <a:buNone/>
            </a:pPr>
            <a:r>
              <a:rPr lang="en-US" altLang="ko-KR" sz="900" dirty="0" smtClean="0"/>
              <a:t>			});</a:t>
            </a:r>
          </a:p>
          <a:p>
            <a:pPr>
              <a:buNone/>
            </a:pPr>
            <a:endParaRPr lang="en-US" altLang="ko-KR" sz="900" dirty="0" smtClean="0"/>
          </a:p>
          <a:p>
            <a:pPr>
              <a:buNone/>
            </a:pPr>
            <a:r>
              <a:rPr lang="en-US" altLang="ko-KR" sz="900" dirty="0" smtClean="0"/>
              <a:t>			return </a:t>
            </a:r>
            <a:r>
              <a:rPr lang="en-US" altLang="ko-KR" sz="900" dirty="0" err="1" smtClean="0"/>
              <a:t>array_add</a:t>
            </a:r>
            <a:r>
              <a:rPr lang="en-US" altLang="ko-KR" sz="900" dirty="0" smtClean="0"/>
              <a:t>($</a:t>
            </a:r>
            <a:r>
              <a:rPr lang="en-US" altLang="ko-KR" sz="900" dirty="0" err="1" smtClean="0"/>
              <a:t>array,'comment</a:t>
            </a:r>
            <a:r>
              <a:rPr lang="en-US" altLang="ko-KR" sz="900" dirty="0" smtClean="0"/>
              <a:t>','</a:t>
            </a:r>
            <a:r>
              <a:rPr lang="ko-KR" altLang="en-US" sz="900" dirty="0" smtClean="0"/>
              <a:t>배열을 </a:t>
            </a:r>
            <a:r>
              <a:rPr lang="ko-KR" altLang="en-US" sz="900" dirty="0" err="1" smtClean="0"/>
              <a:t>필터링</a:t>
            </a:r>
            <a:r>
              <a:rPr lang="ko-KR" altLang="en-US" sz="900" dirty="0" smtClean="0"/>
              <a:t> 합니다</a:t>
            </a:r>
            <a:r>
              <a:rPr lang="en-US" altLang="ko-KR" sz="900" dirty="0" smtClean="0"/>
              <a:t>.');</a:t>
            </a:r>
          </a:p>
          <a:p>
            <a:pPr>
              <a:buNone/>
            </a:pPr>
            <a:r>
              <a:rPr lang="en-US" altLang="ko-KR" sz="900" dirty="0" smtClean="0"/>
              <a:t>		},</a:t>
            </a:r>
          </a:p>
          <a:p>
            <a:pPr>
              <a:buNone/>
            </a:pPr>
            <a:r>
              <a:rPr lang="en-US" altLang="ko-KR" sz="900" dirty="0" smtClean="0"/>
              <a:t>		</a:t>
            </a:r>
          </a:p>
          <a:p>
            <a:pPr>
              <a:buNone/>
            </a:pPr>
            <a:r>
              <a:rPr lang="en-US" altLang="ko-KR" sz="900" dirty="0" smtClean="0"/>
              <a:t>	][$helper];</a:t>
            </a:r>
          </a:p>
          <a:p>
            <a:pPr>
              <a:buNone/>
            </a:pPr>
            <a:endParaRPr lang="en-US" altLang="ko-KR" sz="900" dirty="0" smtClean="0"/>
          </a:p>
          <a:p>
            <a:pPr>
              <a:buNone/>
            </a:pPr>
            <a:r>
              <a:rPr lang="en-US" altLang="ko-KR" sz="900" dirty="0" smtClean="0"/>
              <a:t>	return </a:t>
            </a:r>
            <a:r>
              <a:rPr lang="en-US" altLang="ko-KR" sz="900" dirty="0" err="1" smtClean="0"/>
              <a:t>dd</a:t>
            </a:r>
            <a:r>
              <a:rPr lang="en-US" altLang="ko-KR" sz="900" dirty="0" smtClean="0"/>
              <a:t>($</a:t>
            </a:r>
            <a:r>
              <a:rPr lang="en-US" altLang="ko-KR" sz="900" dirty="0" err="1" smtClean="0"/>
              <a:t>val</a:t>
            </a:r>
            <a:r>
              <a:rPr lang="en-US" altLang="ko-KR" sz="900" dirty="0" smtClean="0"/>
              <a:t>());</a:t>
            </a:r>
          </a:p>
          <a:p>
            <a:pPr>
              <a:buNone/>
            </a:pPr>
            <a:r>
              <a:rPr lang="en-US" altLang="ko-KR" sz="900" dirty="0" smtClean="0"/>
              <a:t>});</a:t>
            </a:r>
            <a:endParaRPr lang="ko-KR" altLang="en-US" sz="9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Georgia"/>
              <a:buNone/>
            </a:pPr>
            <a:r>
              <a:rPr lang="ko" sz="3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앞으로 더 할 목록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3879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ko" sz="2000" b="0" i="0" u="none" strike="noStrike" cap="none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3 </a:t>
            </a:r>
            <a:r>
              <a:rPr lang="en-US" altLang="ko" sz="2000" b="0" i="0" u="none" strike="noStrike" cap="none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lang="ko" sz="2000" b="0" i="0" u="none" strike="noStrike" cap="none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controller 심화</a:t>
            </a:r>
            <a:r>
              <a:rPr lang="en-US" altLang="ko" sz="2000" b="0" i="0" u="none" strike="noStrike" cap="none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, model </a:t>
            </a:r>
            <a:r>
              <a:rPr lang="ko-KR" altLang="en-US" sz="2000" b="0" i="0" u="none" strike="noStrike" cap="none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생성</a:t>
            </a:r>
            <a:r>
              <a:rPr lang="en-US" altLang="ko" sz="2000" b="0" i="0" u="none" strike="noStrike" cap="none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ko" sz="2000" b="0" i="0" u="none" strike="noStrike" cap="none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ko" sz="2000" b="0" i="0" u="none" strike="noStrike" cap="none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DB(엘리퀀츠, 쿼리빌더, 마이그래이션) </a:t>
            </a:r>
            <a:r>
              <a:rPr lang="ko" sz="2000" b="0" i="0" u="none" strike="noStrike" cap="none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심화</a:t>
            </a:r>
            <a:r>
              <a:rPr lang="en-US" altLang="ko" dirty="0" smtClean="0">
                <a:latin typeface="Georgia"/>
              </a:rPr>
              <a:t>,  helper </a:t>
            </a:r>
            <a:r>
              <a:rPr lang="ko-KR" altLang="en-US" dirty="0" smtClean="0">
                <a:latin typeface="Georgia"/>
              </a:rPr>
              <a:t>함수 </a:t>
            </a:r>
            <a:r>
              <a:rPr lang="en-US" altLang="ko-KR" dirty="0" smtClean="0">
                <a:latin typeface="Georgia"/>
              </a:rPr>
              <a:t>(</a:t>
            </a:r>
            <a:r>
              <a:rPr lang="ko-KR" altLang="en-US" dirty="0" smtClean="0">
                <a:latin typeface="Georgia"/>
              </a:rPr>
              <a:t>기타</a:t>
            </a:r>
            <a:r>
              <a:rPr lang="en-US" altLang="ko-KR" dirty="0" smtClean="0">
                <a:latin typeface="Georgia"/>
              </a:rPr>
              <a:t>)</a:t>
            </a:r>
            <a:endParaRPr lang="ko" sz="2000" b="0" i="0" u="none" strike="noStrike" cap="none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ko" sz="2000" b="0" i="0" u="none" strike="noStrike" cap="none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4. </a:t>
            </a:r>
            <a:r>
              <a:rPr lang="en-US" altLang="ko" sz="2000" b="0" i="0" u="none" strike="noStrike" cap="none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ko" sz="2000" b="0" i="0" u="none" strike="noStrike" cap="none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session</a:t>
            </a:r>
            <a:r>
              <a:rPr lang="ko" sz="2000" b="0" i="0" u="none" strike="noStrike" cap="none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, 컬렉션, 테스트, validation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ko" sz="2000" b="0" i="0" u="none" strike="noStrike" cap="none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5. command, </a:t>
            </a:r>
            <a:r>
              <a:rPr lang="en-US" altLang="ko" sz="2000" b="0" i="0" u="none" strike="noStrike" cap="none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ko" sz="2000" b="0" i="0" u="none" strike="noStrike" cap="none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event</a:t>
            </a:r>
            <a:r>
              <a:rPr lang="ko" sz="2000" b="0" i="0" u="none" strike="noStrike" cap="none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altLang="ko" sz="2000" b="0" i="0" u="none" strike="noStrike" cap="none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ko" sz="2000" b="0" i="0" u="none" strike="noStrike" cap="none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cache</a:t>
            </a:r>
            <a:r>
              <a:rPr lang="ko" sz="2000" b="0" i="0" u="none" strike="noStrike" cap="none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altLang="ko" sz="2000" b="0" i="0" u="none" strike="noStrike" cap="none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ko" sz="2000" b="0" i="0" u="none" strike="noStrike" cap="none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artisan</a:t>
            </a:r>
            <a:r>
              <a:rPr lang="ko" sz="2000" b="0" i="0" u="none" strike="noStrike" cap="none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altLang="ko" sz="2000" b="0" i="0" u="none" strike="noStrike" cap="none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ko" sz="2000" b="0" i="0" u="none" strike="noStrike" cap="none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queue</a:t>
            </a:r>
            <a:endParaRPr lang="ko" sz="2000" b="0" i="0" u="none" strike="noStrike" cap="none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URL </a:t>
            </a:r>
            <a:r>
              <a:rPr lang="ko-KR" altLang="en-US" dirty="0" err="1" smtClean="0"/>
              <a:t>라우팅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599" cy="483171"/>
          </a:xfrm>
        </p:spPr>
        <p:txBody>
          <a:bodyPr/>
          <a:lstStyle/>
          <a:p>
            <a:r>
              <a:rPr lang="en-US" altLang="ko-KR" dirty="0" smtClean="0"/>
              <a:t>app/Http/</a:t>
            </a:r>
            <a:r>
              <a:rPr lang="en-US" altLang="ko-KR" dirty="0" err="1" smtClean="0"/>
              <a:t>route.php</a:t>
            </a:r>
            <a:r>
              <a:rPr lang="ko-KR" altLang="en-US" dirty="0" smtClean="0"/>
              <a:t>에서 정의됨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68" y="1707654"/>
            <a:ext cx="52197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3384723"/>
            <a:ext cx="8520599" cy="1203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342900" marR="0" lvl="0" indent="-139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tabLst/>
              <a:defRPr/>
            </a:pPr>
            <a:r>
              <a:rPr lang="ko-KR" altLang="en-US" sz="2000" dirty="0" smtClean="0">
                <a:solidFill>
                  <a:schemeClr val="dk2"/>
                </a:solidFill>
                <a:latin typeface="+mn-lt"/>
                <a:ea typeface="Georgia"/>
                <a:cs typeface="Georgia"/>
                <a:sym typeface="Georgia"/>
              </a:rPr>
              <a:t>클라이언트가 요청한 </a:t>
            </a:r>
            <a:r>
              <a:rPr lang="en-US" altLang="ko-KR" sz="2000" dirty="0" err="1" smtClean="0">
                <a:solidFill>
                  <a:schemeClr val="dk2"/>
                </a:solidFill>
                <a:latin typeface="+mn-lt"/>
                <a:ea typeface="Georgia"/>
                <a:cs typeface="Georgia"/>
                <a:sym typeface="Georgia"/>
              </a:rPr>
              <a:t>url</a:t>
            </a:r>
            <a:r>
              <a:rPr lang="ko-KR" altLang="en-US" sz="2000" dirty="0" smtClean="0">
                <a:solidFill>
                  <a:schemeClr val="dk2"/>
                </a:solidFill>
                <a:latin typeface="+mn-lt"/>
                <a:ea typeface="Georgia"/>
                <a:cs typeface="Georgia"/>
                <a:sym typeface="Georgia"/>
              </a:rPr>
              <a:t>과 요청방식</a:t>
            </a:r>
            <a:r>
              <a:rPr lang="en-US" altLang="ko-KR" sz="2000" dirty="0" smtClean="0">
                <a:solidFill>
                  <a:schemeClr val="dk2"/>
                </a:solidFill>
                <a:latin typeface="+mn-lt"/>
                <a:ea typeface="Georgia"/>
                <a:cs typeface="Georgia"/>
                <a:sym typeface="Georgia"/>
              </a:rPr>
              <a:t>(get, post, delete, put)</a:t>
            </a:r>
            <a:r>
              <a:rPr lang="ko-KR" altLang="en-US" sz="2000" dirty="0" smtClean="0">
                <a:solidFill>
                  <a:schemeClr val="dk2"/>
                </a:solidFill>
                <a:latin typeface="+mn-lt"/>
                <a:ea typeface="Georgia"/>
                <a:cs typeface="Georgia"/>
                <a:sym typeface="Georgia"/>
              </a:rPr>
              <a:t>에 따른 서버의 처리 방식을 지정하여 웹 어플리케이션의 이정표 역할을 수행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+mn-lt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REST</a:t>
            </a:r>
            <a:r>
              <a:rPr lang="ko-KR" altLang="en-US" dirty="0" smtClean="0"/>
              <a:t>는 웹의 창시자</a:t>
            </a:r>
            <a:r>
              <a:rPr lang="en-US" altLang="ko-KR" dirty="0" smtClean="0"/>
              <a:t>(HTTP) </a:t>
            </a:r>
            <a:r>
              <a:rPr lang="ko-KR" altLang="en-US" dirty="0" smtClean="0"/>
              <a:t>중의 한 사람인 </a:t>
            </a:r>
            <a:r>
              <a:rPr lang="en-US" altLang="ko-KR" dirty="0" smtClean="0"/>
              <a:t>Roy Fielding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2000</a:t>
            </a:r>
            <a:r>
              <a:rPr lang="ko-KR" altLang="en-US" dirty="0" smtClean="0"/>
              <a:t>년 논문에 의해서 소개되었다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현재의 </a:t>
            </a:r>
            <a:r>
              <a:rPr lang="ko-KR" altLang="en-US" dirty="0" err="1" smtClean="0"/>
              <a:t>아키텍쳐가</a:t>
            </a:r>
            <a:r>
              <a:rPr lang="ko-KR" altLang="en-US" dirty="0" smtClean="0"/>
              <a:t> 웹의 본래 설계의 우수성을 많이 사용하지 못하고 있다고 판단했기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웹의 장점을 최대한 활용할 수 있는 네트워크 기반의 </a:t>
            </a:r>
            <a:r>
              <a:rPr lang="ko-KR" altLang="en-US" dirty="0" err="1" smtClean="0"/>
              <a:t>아키텍쳐를</a:t>
            </a:r>
            <a:r>
              <a:rPr lang="ko-KR" altLang="en-US" dirty="0" smtClean="0"/>
              <a:t> 소개했는데 그것이 바로 </a:t>
            </a:r>
            <a:r>
              <a:rPr lang="en-US" altLang="ko-KR" dirty="0" smtClean="0"/>
              <a:t>Representational safe transfer (REST)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 </a:t>
            </a:r>
            <a:endParaRPr lang="en-US" altLang="ko-KR" dirty="0" smtClean="0"/>
          </a:p>
          <a:p>
            <a:r>
              <a:rPr lang="ko-KR" altLang="en-US" dirty="0" smtClean="0"/>
              <a:t>한마디로 </a:t>
            </a:r>
            <a:r>
              <a:rPr lang="en-US" altLang="ko-KR" dirty="0" smtClean="0"/>
              <a:t>REST</a:t>
            </a:r>
            <a:r>
              <a:rPr lang="ko-KR" altLang="en-US" dirty="0" smtClean="0"/>
              <a:t>를 정리하면 </a:t>
            </a:r>
            <a:r>
              <a:rPr lang="en-US" altLang="ko-KR" b="1" dirty="0" smtClean="0">
                <a:solidFill>
                  <a:srgbClr val="FF0000"/>
                </a:solidFill>
              </a:rPr>
              <a:t>HTTP URI + HTTP Method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URI</a:t>
            </a:r>
            <a:r>
              <a:rPr lang="ko-KR" altLang="en-US" dirty="0" smtClean="0"/>
              <a:t>로 대상 자원을 명시하고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로 해당 자원에 대한 행위를 정의한다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REST Method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47664" y="1419622"/>
          <a:ext cx="5328592" cy="288032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664296"/>
                <a:gridCol w="2664296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 HTTP Method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/>
                        <a:t>의미 </a:t>
                      </a:r>
                    </a:p>
                  </a:txBody>
                  <a:tcPr marL="9525" marR="9525" marT="9525" marB="9525" anchor="ctr"/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 POST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Create </a:t>
                      </a:r>
                    </a:p>
                  </a:txBody>
                  <a:tcPr marL="9525" marR="9525" marT="9525" marB="9525" anchor="ctr"/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 GET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 </a:t>
                      </a:r>
                    </a:p>
                  </a:txBody>
                  <a:tcPr marL="9525" marR="9525" marT="9525" marB="9525" anchor="ctr"/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PUT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 Create or Update</a:t>
                      </a:r>
                    </a:p>
                  </a:txBody>
                  <a:tcPr marL="9525" marR="9525" marT="9525" marB="9525" anchor="ctr"/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DELETE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Delete </a:t>
                      </a: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라우팅</a:t>
            </a:r>
            <a:r>
              <a:rPr lang="en-US" altLang="ko-KR" dirty="0" smtClean="0"/>
              <a:t>(Routing)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1400" dirty="0" smtClean="0">
                <a:latin typeface="+mj-lt"/>
              </a:rPr>
              <a:t>Route::get(‘hello/world’, function(){</a:t>
            </a:r>
          </a:p>
          <a:p>
            <a:pPr lvl="1">
              <a:buNone/>
            </a:pPr>
            <a:r>
              <a:rPr lang="en-US" altLang="ko-KR" sz="1400" dirty="0" smtClean="0">
                <a:latin typeface="+mj-lt"/>
              </a:rPr>
              <a:t>return ‘hello world’;</a:t>
            </a:r>
            <a:endParaRPr lang="en-US" altLang="ko-KR" sz="1400" dirty="0" smtClean="0">
              <a:latin typeface="+mj-lt"/>
            </a:endParaRPr>
          </a:p>
          <a:p>
            <a:pPr>
              <a:buNone/>
            </a:pPr>
            <a:r>
              <a:rPr lang="en-US" altLang="ko-KR" sz="1400" dirty="0" smtClean="0">
                <a:latin typeface="+mj-lt"/>
              </a:rPr>
              <a:t>});</a:t>
            </a:r>
          </a:p>
          <a:p>
            <a:pPr>
              <a:buNone/>
            </a:pPr>
            <a:endParaRPr lang="en-US" altLang="ko-KR" sz="1400" dirty="0" smtClean="0">
              <a:latin typeface="+mj-lt"/>
            </a:endParaRPr>
          </a:p>
          <a:p>
            <a:pPr>
              <a:buNone/>
            </a:pPr>
            <a:r>
              <a:rPr lang="en-US" altLang="ko-KR" sz="1400" dirty="0" smtClean="0"/>
              <a:t>Route</a:t>
            </a:r>
            <a:r>
              <a:rPr lang="en-US" altLang="ko-KR" sz="1400" dirty="0" smtClean="0"/>
              <a:t>::get("user/{name}", function($name = ""){</a:t>
            </a:r>
          </a:p>
          <a:p>
            <a:pPr>
              <a:buNone/>
            </a:pPr>
            <a:r>
              <a:rPr lang="en-US" altLang="ko-KR" sz="1400" dirty="0" smtClean="0"/>
              <a:t>       return "name=".$name;</a:t>
            </a:r>
          </a:p>
          <a:p>
            <a:pPr>
              <a:buNone/>
            </a:pPr>
            <a:r>
              <a:rPr lang="en-US" altLang="ko-KR" sz="1400" dirty="0" smtClean="0"/>
              <a:t>});</a:t>
            </a:r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Route::get("</a:t>
            </a:r>
            <a:r>
              <a:rPr lang="en-US" altLang="ko-KR" sz="1400" dirty="0" err="1" smtClean="0"/>
              <a:t>argu_muilt</a:t>
            </a:r>
            <a:r>
              <a:rPr lang="en-US" altLang="ko-KR" sz="1400" dirty="0" smtClean="0"/>
              <a:t>/{</a:t>
            </a:r>
            <a:r>
              <a:rPr lang="en-US" altLang="ko-KR" sz="1400" dirty="0" err="1" smtClean="0"/>
              <a:t>arg1</a:t>
            </a:r>
            <a:r>
              <a:rPr lang="en-US" altLang="ko-KR" sz="1400" dirty="0" smtClean="0"/>
              <a:t>}/{</a:t>
            </a:r>
            <a:r>
              <a:rPr lang="en-US" altLang="ko-KR" sz="1400" dirty="0" err="1" smtClean="0"/>
              <a:t>arg2</a:t>
            </a:r>
            <a:r>
              <a:rPr lang="en-US" altLang="ko-KR" sz="1400" dirty="0" smtClean="0"/>
              <a:t>}/{</a:t>
            </a:r>
            <a:r>
              <a:rPr lang="en-US" altLang="ko-KR" sz="1400" dirty="0" err="1" smtClean="0"/>
              <a:t>arg3</a:t>
            </a:r>
            <a:r>
              <a:rPr lang="en-US" altLang="ko-KR" sz="1400" dirty="0" smtClean="0"/>
              <a:t>}",</a:t>
            </a:r>
          </a:p>
          <a:p>
            <a:pPr>
              <a:buNone/>
            </a:pPr>
            <a:r>
              <a:rPr lang="en-US" altLang="ko-KR" sz="1400" dirty="0" smtClean="0"/>
              <a:t>function</a:t>
            </a:r>
            <a:r>
              <a:rPr lang="en-US" altLang="ko-KR" sz="1400" dirty="0" smtClean="0"/>
              <a:t>($</a:t>
            </a:r>
            <a:r>
              <a:rPr lang="en-US" altLang="ko-KR" sz="1400" dirty="0" err="1" smtClean="0"/>
              <a:t>arg1,$arg2,$arg3</a:t>
            </a:r>
            <a:r>
              <a:rPr lang="en-US" altLang="ko-KR" sz="1400" dirty="0" smtClean="0"/>
              <a:t>){</a:t>
            </a:r>
          </a:p>
          <a:p>
            <a:pPr>
              <a:buNone/>
            </a:pPr>
            <a:r>
              <a:rPr lang="en-US" altLang="ko-KR" sz="1400" dirty="0" smtClean="0"/>
              <a:t>       return 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"</a:t>
            </a:r>
            <a:r>
              <a:rPr lang="en-US" altLang="ko-KR" sz="1400" dirty="0" err="1" smtClean="0"/>
              <a:t>arg1</a:t>
            </a:r>
            <a:r>
              <a:rPr lang="en-US" altLang="ko-KR" sz="1400" dirty="0" smtClean="0"/>
              <a:t>=".$</a:t>
            </a:r>
            <a:r>
              <a:rPr lang="en-US" altLang="ko-KR" sz="1400" dirty="0" err="1" smtClean="0"/>
              <a:t>arg1</a:t>
            </a:r>
            <a:r>
              <a:rPr lang="en-US" altLang="ko-KR" sz="1400" dirty="0" err="1" smtClean="0"/>
              <a:t>.”,arg2</a:t>
            </a:r>
            <a:r>
              <a:rPr lang="en-US" altLang="ko-KR" sz="1400" dirty="0" smtClean="0"/>
              <a:t>=".$</a:t>
            </a:r>
            <a:r>
              <a:rPr lang="en-US" altLang="ko-KR" sz="1400" dirty="0" err="1" smtClean="0"/>
              <a:t>arg2</a:t>
            </a:r>
            <a:r>
              <a:rPr lang="en-US" altLang="ko-KR" sz="1400" dirty="0" err="1" smtClean="0"/>
              <a:t>.”,arg3</a:t>
            </a:r>
            <a:r>
              <a:rPr lang="en-US" altLang="ko-KR" sz="1400" dirty="0" smtClean="0"/>
              <a:t>=".$</a:t>
            </a:r>
            <a:r>
              <a:rPr lang="en-US" altLang="ko-KR" sz="1400" dirty="0" err="1" smtClean="0"/>
              <a:t>arg3</a:t>
            </a:r>
            <a:r>
              <a:rPr lang="en-US" altLang="ko-KR" sz="1400" dirty="0" smtClean="0"/>
              <a:t>;</a:t>
            </a:r>
          </a:p>
          <a:p>
            <a:pPr>
              <a:buNone/>
            </a:pPr>
            <a:r>
              <a:rPr lang="en-US" altLang="ko-KR" sz="1400" dirty="0" smtClean="0"/>
              <a:t>});</a:t>
            </a:r>
          </a:p>
          <a:p>
            <a:pPr>
              <a:buNone/>
            </a:pPr>
            <a:endParaRPr lang="ko-KR" altLang="en-US" sz="1400" dirty="0">
              <a:latin typeface="+mj-lt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6056" y="1203598"/>
            <a:ext cx="31718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6056" y="2067694"/>
            <a:ext cx="30670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6056" y="3219822"/>
            <a:ext cx="37719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라우팅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조건제어</a:t>
            </a:r>
            <a:r>
              <a:rPr lang="en-US" altLang="ko-KR" dirty="0" smtClean="0"/>
              <a:t>1</a:t>
            </a:r>
            <a:r>
              <a:rPr lang="en-US" altLang="ko-KR" dirty="0" smtClean="0"/>
              <a:t>(Routing)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099566"/>
            <a:ext cx="8520599" cy="3416400"/>
          </a:xfrm>
        </p:spPr>
        <p:txBody>
          <a:bodyPr/>
          <a:lstStyle/>
          <a:p>
            <a:pPr>
              <a:buNone/>
            </a:pPr>
            <a:r>
              <a:rPr lang="en-US" altLang="ko-KR" sz="1400" dirty="0" smtClean="0">
                <a:latin typeface="+mj-lt"/>
              </a:rPr>
              <a:t>Route::get("where/{num}",function($num){</a:t>
            </a:r>
          </a:p>
          <a:p>
            <a:pPr>
              <a:buNone/>
            </a:pPr>
            <a:r>
              <a:rPr lang="en-US" altLang="ko-KR" sz="1400" dirty="0" smtClean="0">
                <a:latin typeface="+mj-lt"/>
              </a:rPr>
              <a:t>       return "num=".$num;</a:t>
            </a:r>
          </a:p>
          <a:p>
            <a:pPr>
              <a:buNone/>
            </a:pPr>
            <a:r>
              <a:rPr lang="en-US" altLang="ko-KR" sz="1400" dirty="0" smtClean="0">
                <a:latin typeface="+mj-lt"/>
              </a:rPr>
              <a:t>})-&gt;where(['num' =&gt; '[0-9</a:t>
            </a:r>
            <a:r>
              <a:rPr lang="en-US" altLang="ko-KR" sz="1400" dirty="0" smtClean="0">
                <a:latin typeface="+mj-lt"/>
              </a:rPr>
              <a:t>]+']);</a:t>
            </a:r>
          </a:p>
          <a:p>
            <a:pPr>
              <a:buNone/>
            </a:pPr>
            <a:endParaRPr lang="en-US" altLang="ko-KR" sz="1400" dirty="0" smtClean="0">
              <a:latin typeface="+mj-lt"/>
            </a:endParaRPr>
          </a:p>
          <a:p>
            <a:pPr>
              <a:buNone/>
            </a:pPr>
            <a:r>
              <a:rPr lang="en-US" altLang="ko-KR" sz="1400" dirty="0" smtClean="0">
                <a:latin typeface="+mj-lt"/>
              </a:rPr>
              <a:t>//</a:t>
            </a:r>
            <a:r>
              <a:rPr lang="ko-KR" altLang="en-US" sz="1400" dirty="0" smtClean="0">
                <a:latin typeface="+mj-lt"/>
              </a:rPr>
              <a:t>공용 패턴 지정</a:t>
            </a:r>
          </a:p>
          <a:p>
            <a:pPr>
              <a:buNone/>
            </a:pPr>
            <a:r>
              <a:rPr lang="en-US" altLang="ko-KR" sz="1400" dirty="0" smtClean="0">
                <a:latin typeface="+mj-lt"/>
              </a:rPr>
              <a:t>$router-&gt;pattern('id', '[0-9]+');</a:t>
            </a:r>
          </a:p>
          <a:p>
            <a:pPr>
              <a:buNone/>
            </a:pPr>
            <a:r>
              <a:rPr lang="en-US" altLang="ko-KR" sz="1400" dirty="0" smtClean="0">
                <a:latin typeface="+mj-lt"/>
              </a:rPr>
              <a:t>Route::get('pattern/{id}', function($id){</a:t>
            </a:r>
          </a:p>
          <a:p>
            <a:pPr>
              <a:buNone/>
            </a:pPr>
            <a:r>
              <a:rPr lang="en-US" altLang="ko-KR" sz="1400" dirty="0" smtClean="0">
                <a:latin typeface="+mj-lt"/>
              </a:rPr>
              <a:t>	return $id;</a:t>
            </a:r>
          </a:p>
          <a:p>
            <a:pPr>
              <a:buNone/>
            </a:pPr>
            <a:r>
              <a:rPr lang="en-US" altLang="ko-KR" sz="1400" dirty="0" smtClean="0">
                <a:latin typeface="+mj-lt"/>
              </a:rPr>
              <a:t>});</a:t>
            </a:r>
          </a:p>
          <a:p>
            <a:pPr>
              <a:buNone/>
            </a:pPr>
            <a:endParaRPr lang="en-US" altLang="ko-KR" sz="1400" dirty="0" smtClean="0">
              <a:latin typeface="+mj-lt"/>
            </a:endParaRPr>
          </a:p>
          <a:p>
            <a:pPr>
              <a:buNone/>
            </a:pPr>
            <a:r>
              <a:rPr lang="en-US" altLang="ko-KR" sz="1400" dirty="0" smtClean="0">
                <a:latin typeface="+mj-lt"/>
              </a:rPr>
              <a:t>Route::group(array('domain' =&gt; '{sub}.</a:t>
            </a:r>
            <a:r>
              <a:rPr lang="en-US" altLang="ko-KR" sz="1400" dirty="0" err="1" smtClean="0">
                <a:latin typeface="+mj-lt"/>
              </a:rPr>
              <a:t>dymlaravel</a:t>
            </a:r>
            <a:r>
              <a:rPr lang="en-US" altLang="ko-KR" sz="1400" dirty="0" smtClean="0">
                <a:latin typeface="+mj-lt"/>
              </a:rPr>
              <a:t>'), </a:t>
            </a:r>
            <a:endParaRPr lang="en-US" altLang="ko-KR" sz="1400" dirty="0" smtClean="0">
              <a:latin typeface="+mj-lt"/>
            </a:endParaRPr>
          </a:p>
          <a:p>
            <a:pPr>
              <a:buNone/>
            </a:pPr>
            <a:r>
              <a:rPr lang="en-US" altLang="ko-KR" sz="1400" dirty="0" smtClean="0">
                <a:latin typeface="+mj-lt"/>
              </a:rPr>
              <a:t>function</a:t>
            </a:r>
            <a:r>
              <a:rPr lang="en-US" altLang="ko-KR" sz="1400" dirty="0" smtClean="0">
                <a:latin typeface="+mj-lt"/>
              </a:rPr>
              <a:t>($sub){</a:t>
            </a:r>
          </a:p>
          <a:p>
            <a:pPr>
              <a:buNone/>
            </a:pPr>
            <a:r>
              <a:rPr lang="en-US" altLang="ko-KR" sz="1400" dirty="0" smtClean="0">
                <a:latin typeface="+mj-lt"/>
              </a:rPr>
              <a:t>    Route::get('agency/{</a:t>
            </a:r>
            <a:r>
              <a:rPr lang="en-US" altLang="ko-KR" sz="1400" dirty="0" err="1" smtClean="0">
                <a:latin typeface="+mj-lt"/>
              </a:rPr>
              <a:t>path1</a:t>
            </a:r>
            <a:r>
              <a:rPr lang="en-US" altLang="ko-KR" sz="1400" dirty="0" smtClean="0">
                <a:latin typeface="+mj-lt"/>
              </a:rPr>
              <a:t>}', function($sub, $</a:t>
            </a:r>
            <a:r>
              <a:rPr lang="en-US" altLang="ko-KR" sz="1400" dirty="0" err="1" smtClean="0">
                <a:latin typeface="+mj-lt"/>
              </a:rPr>
              <a:t>path1</a:t>
            </a:r>
            <a:r>
              <a:rPr lang="en-US" altLang="ko-KR" sz="1400" dirty="0" smtClean="0">
                <a:latin typeface="+mj-lt"/>
              </a:rPr>
              <a:t>){</a:t>
            </a:r>
          </a:p>
          <a:p>
            <a:pPr>
              <a:buNone/>
            </a:pPr>
            <a:r>
              <a:rPr lang="en-US" altLang="ko-KR" sz="1400" dirty="0" smtClean="0">
                <a:latin typeface="+mj-lt"/>
              </a:rPr>
              <a:t>        return "</a:t>
            </a:r>
            <a:r>
              <a:rPr lang="en-US" altLang="ko-KR" sz="1400" dirty="0" err="1" smtClean="0">
                <a:latin typeface="+mj-lt"/>
              </a:rPr>
              <a:t>subdomain</a:t>
            </a:r>
            <a:r>
              <a:rPr lang="en-US" altLang="ko-KR" sz="1400" dirty="0" smtClean="0">
                <a:latin typeface="+mj-lt"/>
              </a:rPr>
              <a:t>:$</a:t>
            </a:r>
            <a:r>
              <a:rPr lang="en-US" altLang="ko-KR" sz="1400" dirty="0" err="1" smtClean="0">
                <a:latin typeface="+mj-lt"/>
              </a:rPr>
              <a:t>sub,path</a:t>
            </a:r>
            <a:r>
              <a:rPr lang="en-US" altLang="ko-KR" sz="1400" dirty="0" smtClean="0">
                <a:latin typeface="+mj-lt"/>
              </a:rPr>
              <a:t>:$</a:t>
            </a:r>
            <a:r>
              <a:rPr lang="en-US" altLang="ko-KR" sz="1400" dirty="0" err="1" smtClean="0">
                <a:latin typeface="+mj-lt"/>
              </a:rPr>
              <a:t>path1</a:t>
            </a:r>
            <a:r>
              <a:rPr lang="en-US" altLang="ko-KR" sz="1400" dirty="0" smtClean="0">
                <a:latin typeface="+mj-lt"/>
              </a:rPr>
              <a:t>";</a:t>
            </a:r>
          </a:p>
          <a:p>
            <a:pPr>
              <a:buNone/>
            </a:pPr>
            <a:r>
              <a:rPr lang="en-US" altLang="ko-KR" sz="1400" dirty="0" smtClean="0">
                <a:latin typeface="+mj-lt"/>
              </a:rPr>
              <a:t>    });</a:t>
            </a:r>
          </a:p>
          <a:p>
            <a:pPr>
              <a:buNone/>
            </a:pPr>
            <a:r>
              <a:rPr lang="en-US" altLang="ko-KR" sz="1400" dirty="0" smtClean="0">
                <a:latin typeface="+mj-lt"/>
              </a:rPr>
              <a:t>});</a:t>
            </a:r>
            <a:endParaRPr lang="ko-KR" altLang="en-US" sz="1400" dirty="0">
              <a:latin typeface="+mj-lt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4048" y="1131590"/>
            <a:ext cx="29622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4048" y="2139702"/>
            <a:ext cx="31432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8064" y="3363838"/>
            <a:ext cx="3638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라우팅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조건제어</a:t>
            </a:r>
            <a:r>
              <a:rPr lang="en-US" altLang="ko-KR" dirty="0" smtClean="0"/>
              <a:t>2</a:t>
            </a:r>
            <a:r>
              <a:rPr lang="en-US" altLang="ko-KR" dirty="0" smtClean="0"/>
              <a:t>(Routing)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099566"/>
            <a:ext cx="8520599" cy="3416400"/>
          </a:xfrm>
        </p:spPr>
        <p:txBody>
          <a:bodyPr/>
          <a:lstStyle/>
          <a:p>
            <a:pPr>
              <a:buNone/>
            </a:pPr>
            <a:r>
              <a:rPr lang="en-US" altLang="ko-KR" sz="1200" dirty="0" smtClean="0">
                <a:latin typeface="+mj-lt"/>
              </a:rPr>
              <a:t>//</a:t>
            </a:r>
            <a:r>
              <a:rPr lang="ko-KR" altLang="en-US" sz="1200" dirty="0" smtClean="0">
                <a:latin typeface="+mj-lt"/>
              </a:rPr>
              <a:t>와일드 카드 </a:t>
            </a:r>
            <a:r>
              <a:rPr lang="ko-KR" altLang="en-US" sz="1200" dirty="0" err="1" smtClean="0">
                <a:latin typeface="+mj-lt"/>
              </a:rPr>
              <a:t>파라미터를</a:t>
            </a:r>
            <a:r>
              <a:rPr lang="ko-KR" altLang="en-US" sz="1200" dirty="0" smtClean="0">
                <a:latin typeface="+mj-lt"/>
              </a:rPr>
              <a:t> 중간에서 지정 가능</a:t>
            </a:r>
          </a:p>
          <a:p>
            <a:pPr>
              <a:buNone/>
            </a:pPr>
            <a:r>
              <a:rPr lang="en-US" altLang="ko-KR" sz="1200" dirty="0" smtClean="0">
                <a:latin typeface="+mj-lt"/>
              </a:rPr>
              <a:t>Route::group([</a:t>
            </a:r>
          </a:p>
          <a:p>
            <a:pPr>
              <a:buNone/>
            </a:pPr>
            <a:r>
              <a:rPr lang="en-US" altLang="ko-KR" sz="1200" dirty="0" smtClean="0">
                <a:latin typeface="+mj-lt"/>
              </a:rPr>
              <a:t>    'prefix' =&gt; 'wildcard/{wildcard}',</a:t>
            </a:r>
          </a:p>
          <a:p>
            <a:pPr>
              <a:buNone/>
            </a:pPr>
            <a:r>
              <a:rPr lang="en-US" altLang="ko-KR" sz="1200" dirty="0" smtClean="0">
                <a:latin typeface="+mj-lt"/>
              </a:rPr>
              <a:t>    'where' =&gt; ['wildcard' =&gt; '[a-z]+'],</a:t>
            </a:r>
          </a:p>
          <a:p>
            <a:pPr>
              <a:buNone/>
            </a:pPr>
            <a:r>
              <a:rPr lang="en-US" altLang="ko-KR" sz="1200" dirty="0" smtClean="0">
                <a:latin typeface="+mj-lt"/>
              </a:rPr>
              <a:t>], function()</a:t>
            </a:r>
          </a:p>
          <a:p>
            <a:pPr>
              <a:buNone/>
            </a:pPr>
            <a:r>
              <a:rPr lang="en-US" altLang="ko-KR" sz="1200" dirty="0" smtClean="0">
                <a:latin typeface="+mj-lt"/>
              </a:rPr>
              <a:t>{</a:t>
            </a:r>
          </a:p>
          <a:p>
            <a:pPr>
              <a:buNone/>
            </a:pPr>
            <a:r>
              <a:rPr lang="en-US" altLang="ko-KR" sz="1200" dirty="0" smtClean="0">
                <a:latin typeface="+mj-lt"/>
              </a:rPr>
              <a:t> </a:t>
            </a:r>
          </a:p>
          <a:p>
            <a:pPr>
              <a:buNone/>
            </a:pPr>
            <a:r>
              <a:rPr lang="en-US" altLang="ko-KR" sz="1200" dirty="0" smtClean="0">
                <a:latin typeface="+mj-lt"/>
              </a:rPr>
              <a:t> //</a:t>
            </a:r>
            <a:r>
              <a:rPr lang="en-US" altLang="ko-KR" sz="1200" dirty="0" err="1" smtClean="0">
                <a:latin typeface="+mj-lt"/>
              </a:rPr>
              <a:t>http://dymlaravel:8083/wildcard/another/detail</a:t>
            </a:r>
            <a:endParaRPr lang="en-US" altLang="ko-KR" sz="1200" dirty="0" smtClean="0">
              <a:latin typeface="+mj-lt"/>
            </a:endParaRPr>
          </a:p>
          <a:p>
            <a:pPr>
              <a:buNone/>
            </a:pPr>
            <a:r>
              <a:rPr lang="en-US" altLang="ko-KR" sz="1200" dirty="0" smtClean="0">
                <a:latin typeface="+mj-lt"/>
              </a:rPr>
              <a:t>    Route::get('detail', function($wildcard)</a:t>
            </a:r>
          </a:p>
          <a:p>
            <a:pPr>
              <a:buNone/>
            </a:pPr>
            <a:r>
              <a:rPr lang="en-US" altLang="ko-KR" sz="1200" dirty="0" smtClean="0">
                <a:latin typeface="+mj-lt"/>
              </a:rPr>
              <a:t>    {</a:t>
            </a:r>
          </a:p>
          <a:p>
            <a:pPr>
              <a:buNone/>
            </a:pPr>
            <a:r>
              <a:rPr lang="en-US" altLang="ko-KR" sz="1200" dirty="0" smtClean="0">
                <a:latin typeface="+mj-lt"/>
              </a:rPr>
              <a:t>        return "$wildcard&lt;==</a:t>
            </a:r>
            <a:r>
              <a:rPr lang="ko-KR" altLang="en-US" sz="1200" dirty="0" smtClean="0">
                <a:latin typeface="+mj-lt"/>
              </a:rPr>
              <a:t>중간</a:t>
            </a:r>
            <a:r>
              <a:rPr lang="en-US" altLang="ko-KR" sz="1200" dirty="0" smtClean="0">
                <a:latin typeface="+mj-lt"/>
              </a:rPr>
              <a:t>path";</a:t>
            </a:r>
          </a:p>
          <a:p>
            <a:pPr>
              <a:buNone/>
            </a:pPr>
            <a:r>
              <a:rPr lang="en-US" altLang="ko-KR" sz="1200" dirty="0" smtClean="0">
                <a:latin typeface="+mj-lt"/>
              </a:rPr>
              <a:t>    });</a:t>
            </a:r>
          </a:p>
          <a:p>
            <a:pPr>
              <a:buNone/>
            </a:pPr>
            <a:endParaRPr lang="en-US" altLang="ko-KR" sz="1200" dirty="0" smtClean="0">
              <a:latin typeface="+mj-lt"/>
            </a:endParaRPr>
          </a:p>
          <a:p>
            <a:pPr>
              <a:buNone/>
            </a:pPr>
            <a:r>
              <a:rPr lang="en-US" altLang="ko-KR" sz="1200" dirty="0" smtClean="0">
                <a:latin typeface="+mj-lt"/>
              </a:rPr>
              <a:t> //</a:t>
            </a:r>
            <a:r>
              <a:rPr lang="en-US" altLang="ko-KR" sz="1200" dirty="0" err="1" smtClean="0">
                <a:latin typeface="+mj-lt"/>
              </a:rPr>
              <a:t>http://dymlaravel:8083/wildcard/anotherd/etc</a:t>
            </a:r>
            <a:endParaRPr lang="en-US" altLang="ko-KR" sz="1200" dirty="0" smtClean="0">
              <a:latin typeface="+mj-lt"/>
            </a:endParaRPr>
          </a:p>
          <a:p>
            <a:pPr>
              <a:buNone/>
            </a:pPr>
            <a:r>
              <a:rPr lang="en-US" altLang="ko-KR" sz="1200" dirty="0" smtClean="0">
                <a:latin typeface="+mj-lt"/>
              </a:rPr>
              <a:t>    Route::get('{other}', function($</a:t>
            </a:r>
            <a:r>
              <a:rPr lang="en-US" altLang="ko-KR" sz="1200" dirty="0" err="1" smtClean="0">
                <a:latin typeface="+mj-lt"/>
              </a:rPr>
              <a:t>wildcard,$other</a:t>
            </a:r>
            <a:r>
              <a:rPr lang="en-US" altLang="ko-KR" sz="1200" dirty="0" smtClean="0">
                <a:latin typeface="+mj-lt"/>
              </a:rPr>
              <a:t>)</a:t>
            </a:r>
          </a:p>
          <a:p>
            <a:pPr>
              <a:buNone/>
            </a:pPr>
            <a:r>
              <a:rPr lang="en-US" altLang="ko-KR" sz="1200" dirty="0" smtClean="0">
                <a:latin typeface="+mj-lt"/>
              </a:rPr>
              <a:t>    {</a:t>
            </a:r>
          </a:p>
          <a:p>
            <a:pPr>
              <a:buNone/>
            </a:pPr>
            <a:r>
              <a:rPr lang="en-US" altLang="ko-KR" sz="1200" dirty="0" smtClean="0">
                <a:latin typeface="+mj-lt"/>
              </a:rPr>
              <a:t>        return "other: $other";</a:t>
            </a:r>
          </a:p>
          <a:p>
            <a:pPr>
              <a:buNone/>
            </a:pPr>
            <a:r>
              <a:rPr lang="en-US" altLang="ko-KR" sz="1200" dirty="0" smtClean="0">
                <a:latin typeface="+mj-lt"/>
              </a:rPr>
              <a:t>    });</a:t>
            </a:r>
          </a:p>
          <a:p>
            <a:pPr>
              <a:buNone/>
            </a:pPr>
            <a:r>
              <a:rPr lang="en-US" altLang="ko-KR" sz="1200" dirty="0" smtClean="0">
                <a:latin typeface="+mj-lt"/>
              </a:rPr>
              <a:t>});</a:t>
            </a:r>
            <a:endParaRPr lang="ko-KR" altLang="en-US" sz="1200" dirty="0">
              <a:latin typeface="+mj-lt"/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9992" y="1131590"/>
            <a:ext cx="39528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9992" y="3075806"/>
            <a:ext cx="43148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뷰</a:t>
            </a:r>
            <a:r>
              <a:rPr lang="en-US" altLang="ko-KR" dirty="0" smtClean="0"/>
              <a:t>(view)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sz="1200" dirty="0" smtClean="0"/>
              <a:t>router</a:t>
            </a:r>
            <a:r>
              <a:rPr lang="ko-KR" altLang="en-US" sz="1200" dirty="0" smtClean="0"/>
              <a:t>에서 기본 </a:t>
            </a:r>
            <a:r>
              <a:rPr lang="en-US" altLang="ko-KR" sz="1200" dirty="0" smtClean="0"/>
              <a:t>view </a:t>
            </a:r>
            <a:r>
              <a:rPr lang="ko-KR" altLang="en-US" sz="1200" dirty="0" smtClean="0"/>
              <a:t>연결 방법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 * /resources/view/</a:t>
            </a:r>
            <a:r>
              <a:rPr lang="ko-KR" altLang="en-US" sz="1200" dirty="0" smtClean="0"/>
              <a:t>파일명</a:t>
            </a:r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php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Route</a:t>
            </a:r>
            <a:r>
              <a:rPr lang="en-US" altLang="ko-KR" sz="1200" dirty="0" smtClean="0"/>
              <a:t>::get("view/hello/{name}", function($name){</a:t>
            </a:r>
          </a:p>
          <a:p>
            <a:pPr>
              <a:buNone/>
            </a:pPr>
            <a:r>
              <a:rPr lang="en-US" altLang="ko-KR" sz="1200" dirty="0" smtClean="0"/>
              <a:t>	return view("hello",["name"=&gt;$name]);</a:t>
            </a:r>
          </a:p>
          <a:p>
            <a:pPr>
              <a:buNone/>
            </a:pPr>
            <a:r>
              <a:rPr lang="en-US" altLang="ko-KR" sz="1200" dirty="0" smtClean="0"/>
              <a:t>});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  <a:p>
            <a:pPr>
              <a:buFontTx/>
              <a:buChar char="-"/>
            </a:pPr>
            <a:r>
              <a:rPr lang="ko-KR" altLang="en-US" sz="1200" dirty="0" smtClean="0"/>
              <a:t>다양한 </a:t>
            </a:r>
            <a:r>
              <a:rPr lang="ko-KR" altLang="en-US" sz="1200" dirty="0" err="1" smtClean="0"/>
              <a:t>변수공유</a:t>
            </a:r>
            <a:r>
              <a:rPr lang="ko-KR" altLang="en-US" sz="1200" dirty="0" smtClean="0"/>
              <a:t> 방법 </a:t>
            </a:r>
            <a:endParaRPr lang="en-US" altLang="ko-KR" sz="1200" dirty="0" smtClean="0"/>
          </a:p>
          <a:p>
            <a:pPr>
              <a:buFontTx/>
              <a:buChar char="-"/>
            </a:pPr>
            <a:r>
              <a:rPr lang="ko-KR" altLang="en-US" sz="1200" dirty="0" smtClean="0"/>
              <a:t>폴더 </a:t>
            </a:r>
            <a:r>
              <a:rPr lang="ko-KR" altLang="en-US" sz="1200" dirty="0" err="1" smtClean="0"/>
              <a:t>뎁스가</a:t>
            </a:r>
            <a:r>
              <a:rPr lang="ko-KR" altLang="en-US" sz="1200" dirty="0" smtClean="0"/>
              <a:t> 더 들어갈 경우 </a:t>
            </a:r>
            <a:r>
              <a:rPr lang="en-US" altLang="ko-KR" sz="1200" dirty="0" smtClean="0"/>
              <a:t>.(</a:t>
            </a:r>
            <a:r>
              <a:rPr lang="ko-KR" altLang="en-US" sz="1200" dirty="0" smtClean="0"/>
              <a:t>점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으로 구분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Route::get("view/folder/hello", function(){</a:t>
            </a:r>
          </a:p>
          <a:p>
            <a:pPr>
              <a:buNone/>
            </a:pPr>
            <a:r>
              <a:rPr lang="en-US" altLang="ko-KR" sz="1200" dirty="0" smtClean="0"/>
              <a:t>	return view('</a:t>
            </a:r>
            <a:r>
              <a:rPr lang="en-US" altLang="ko-KR" sz="1200" dirty="0" err="1" smtClean="0"/>
              <a:t>folder1.hello</a:t>
            </a:r>
            <a:r>
              <a:rPr lang="en-US" altLang="ko-KR" sz="1200" dirty="0" smtClean="0"/>
              <a:t>');</a:t>
            </a:r>
          </a:p>
          <a:p>
            <a:pPr>
              <a:buNone/>
            </a:pPr>
            <a:r>
              <a:rPr lang="en-US" altLang="ko-KR" sz="1200" dirty="0" smtClean="0"/>
              <a:t>//	return view('</a:t>
            </a:r>
            <a:r>
              <a:rPr lang="en-US" altLang="ko-KR" sz="1200" dirty="0" err="1" smtClean="0"/>
              <a:t>folder1.hello</a:t>
            </a:r>
            <a:r>
              <a:rPr lang="en-US" altLang="ko-KR" sz="1200" dirty="0" smtClean="0"/>
              <a:t>',['name'=&gt;"park"]);</a:t>
            </a:r>
          </a:p>
          <a:p>
            <a:pPr>
              <a:buNone/>
            </a:pPr>
            <a:r>
              <a:rPr lang="en-US" altLang="ko-KR" sz="1200" dirty="0" smtClean="0"/>
              <a:t>//	return view('</a:t>
            </a:r>
            <a:r>
              <a:rPr lang="en-US" altLang="ko-KR" sz="1200" dirty="0" err="1" smtClean="0"/>
              <a:t>folder1.hello</a:t>
            </a:r>
            <a:r>
              <a:rPr lang="en-US" altLang="ko-KR" sz="1200" dirty="0" smtClean="0"/>
              <a:t>')-&gt;with('name', 'park');</a:t>
            </a:r>
          </a:p>
          <a:p>
            <a:pPr>
              <a:buNone/>
            </a:pPr>
            <a:r>
              <a:rPr lang="en-US" altLang="ko-KR" sz="1200" dirty="0" smtClean="0"/>
              <a:t>});</a:t>
            </a: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endParaRPr lang="ko-KR" altLang="en-US" sz="12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8024" y="1491630"/>
            <a:ext cx="2147091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4288" y="1131590"/>
            <a:ext cx="103134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64088" y="2931790"/>
            <a:ext cx="16764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고구려 벽화">
  <a:themeElements>
    <a:clrScheme name="고구려 벽화">
      <a:dk1>
        <a:srgbClr val="000000"/>
      </a:dk1>
      <a:lt1>
        <a:srgbClr val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3191</TotalTime>
  <Words>1423</Words>
  <Application>Microsoft Office PowerPoint</Application>
  <PresentationFormat>화면 슬라이드 쇼(16:9)</PresentationFormat>
  <Paragraphs>400</Paragraphs>
  <Slides>26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고구려 벽화</vt:lpstr>
      <vt:lpstr>Laravel #2</vt:lpstr>
      <vt:lpstr>구성</vt:lpstr>
      <vt:lpstr>URL 라우팅</vt:lpstr>
      <vt:lpstr>REST</vt:lpstr>
      <vt:lpstr>REST Method</vt:lpstr>
      <vt:lpstr>기본 라우팅(Routing) </vt:lpstr>
      <vt:lpstr>라우팅 조건제어1(Routing) </vt:lpstr>
      <vt:lpstr>라우팅 조건제어2(Routing) </vt:lpstr>
      <vt:lpstr>뷰(view)</vt:lpstr>
      <vt:lpstr>블레이드 템플릿(blade Template)</vt:lpstr>
      <vt:lpstr>블레이드 템플릿 - 기본 레이아웃</vt:lpstr>
      <vt:lpstr>블레이드 템플릿 – 레이아웃 상속 </vt:lpstr>
      <vt:lpstr>블레이드 템플릿 – 레이아웃 기타 </vt:lpstr>
      <vt:lpstr>블레이드 템플릿 – 기본문법</vt:lpstr>
      <vt:lpstr>블레이드 템플릿 – 세너타이징</vt:lpstr>
      <vt:lpstr>블레이드 템플릿 – 제어문(if)</vt:lpstr>
      <vt:lpstr>제어구조 대체 문법</vt:lpstr>
      <vt:lpstr>블레이드 템플릿 – 제어문(for, foreach)</vt:lpstr>
      <vt:lpstr>헬퍼함수 (Helper Functions – Array)</vt:lpstr>
      <vt:lpstr>헬퍼함수 (Helper Functions – Array)</vt:lpstr>
      <vt:lpstr>헬퍼함수 (Helper Functions – Array)</vt:lpstr>
      <vt:lpstr>슬라이드 22</vt:lpstr>
      <vt:lpstr>슬라이드 23</vt:lpstr>
      <vt:lpstr>슬라이드 24</vt:lpstr>
      <vt:lpstr>슬라이드 25</vt:lpstr>
      <vt:lpstr>앞으로 더 할 목록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#2</dc:title>
  <cp:lastModifiedBy>박상수</cp:lastModifiedBy>
  <cp:revision>389</cp:revision>
  <dcterms:modified xsi:type="dcterms:W3CDTF">2016-02-21T10:06:28Z</dcterms:modified>
</cp:coreProperties>
</file>