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png" ContentType="image/png"/>
  <Override PartName="/ppt/slideLayouts/_rels/slideLayout1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</p:sldIdLst>
  <p:sldSz cx="10077450" cy="5668963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A4AA882-76D7-4838-8287-2A1E019CAF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96BDA1D4-F9A0-464C-873A-7ACAEB808E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840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3B3D5FD-6DA5-408A-9159-ADB0741C41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E250606-4ED8-4904-B7E5-5B51416682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/>
          </p:nvPr>
        </p:nvSpPr>
        <p:spPr>
          <a:xfrm>
            <a:off x="5150520" y="30438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167D2D9-829F-4B8A-ADB1-424BAAA84C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BEF74AC5-BB3E-4B02-A497-549BADE55F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0D863A7-E546-4700-9508-B6A2182CDE7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368" name="PlaceHolder 5"/>
          <p:cNvSpPr>
            <a:spLocks noGrp="1"/>
          </p:cNvSpPr>
          <p:nvPr>
            <p:ph/>
          </p:nvPr>
        </p:nvSpPr>
        <p:spPr>
          <a:xfrm>
            <a:off x="5150520" y="30438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B23BA7E4-E6B8-4232-96D8-C6940D2F049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/>
          </p:nvPr>
        </p:nvSpPr>
        <p:spPr>
          <a:xfrm>
            <a:off x="3570120" y="13266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/>
          </p:nvPr>
        </p:nvSpPr>
        <p:spPr>
          <a:xfrm>
            <a:off x="6636240" y="13266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373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374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375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118E76C-429E-4131-BBE6-E4312E82D00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9C1A0F24-FEA7-4F32-A637-65880EE548A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0520" y="30438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subTitle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CFBC3050-34AA-4BEF-A306-D9A2EF7425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5090929A-DB8B-4560-93F2-95C1C2079D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031D0C7A-EBF3-43C6-B3D0-E6C1F0BB56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312B2A6-ACAA-482C-A5AB-89B501E287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840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5405FBA1-DCCD-493D-BBC9-2D05A4DA23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613E9167-338C-4C7D-A67D-D54C07479A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/>
          </p:nvPr>
        </p:nvSpPr>
        <p:spPr>
          <a:xfrm>
            <a:off x="5150520" y="30438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A29A30F-5252-4F02-8C2C-80EFD6DC21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F868430A-1229-4F88-B37D-9DF3A4600F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93BA13F-D1FF-4E63-9069-234058637C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411" name="PlaceHolder 5"/>
          <p:cNvSpPr>
            <a:spLocks noGrp="1"/>
          </p:cNvSpPr>
          <p:nvPr>
            <p:ph/>
          </p:nvPr>
        </p:nvSpPr>
        <p:spPr>
          <a:xfrm>
            <a:off x="5150520" y="30438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25129A8A-5914-403D-94BB-5C15E4C088C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0120" y="13266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6240" y="13266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/>
          </p:nvPr>
        </p:nvSpPr>
        <p:spPr>
          <a:xfrm>
            <a:off x="3570120" y="13266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/>
          </p:nvPr>
        </p:nvSpPr>
        <p:spPr>
          <a:xfrm>
            <a:off x="6636240" y="13266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416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417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418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06681FE8-037A-4FB4-850F-CBB1088CCF7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0402D3F7-EB11-4919-8439-7B79C35723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subTitle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4C102EA1-D662-437C-970E-BE05DC13D1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D3EF6967-52BD-4582-9881-131A8B3B4F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E91EDA61-1AFD-438F-9FB3-35C55457A74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085C9DD2-3C9C-4C2D-8ED0-A496AF0E076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840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6374BAD2-58C1-43B9-A22D-63FDAC38072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FA9D6CCA-78BA-4D86-BB00-8025331B57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/>
          </p:nvPr>
        </p:nvSpPr>
        <p:spPr>
          <a:xfrm>
            <a:off x="5150520" y="30438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9643F48B-9512-434A-82EC-B3652EB5A1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44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57BC9447-9C6F-4960-B3D3-EBD7E24541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C86A72-3F0A-4DEC-8043-B1A085EBBE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34714D56-948D-4F64-8EF1-2E7906199E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452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453" name="PlaceHolder 5"/>
          <p:cNvSpPr>
            <a:spLocks noGrp="1"/>
          </p:cNvSpPr>
          <p:nvPr>
            <p:ph/>
          </p:nvPr>
        </p:nvSpPr>
        <p:spPr>
          <a:xfrm>
            <a:off x="5150520" y="30438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AD1BB55C-0AC9-4956-80F4-B045AFA51D8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/>
          </p:nvPr>
        </p:nvSpPr>
        <p:spPr>
          <a:xfrm>
            <a:off x="3570120" y="13266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457" name="PlaceHolder 4"/>
          <p:cNvSpPr>
            <a:spLocks noGrp="1"/>
          </p:cNvSpPr>
          <p:nvPr>
            <p:ph/>
          </p:nvPr>
        </p:nvSpPr>
        <p:spPr>
          <a:xfrm>
            <a:off x="6636240" y="13266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458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459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460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62D0B6FA-FF4C-4AE8-839B-CBF331E7138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9680B8-9DC6-43D3-805D-FA9CF80C4D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A926B7-74FE-4759-810A-2261C38C64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299610-5866-4736-A229-CD2B8C58D8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F7CD0A-DD46-43CC-AD82-362DEE14234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840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E37FB5-826F-4626-81F9-CA30BE75479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F64A8F-91A9-49C0-A956-D39AFADBFE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Noto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150520" y="30438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817C6F-BCF6-4B43-B665-7A823A2C38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C5D645-F737-4E39-8FA3-9C1AB50851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85577A-9E8E-4276-8512-401A424560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5150520" y="30438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F2F0C8-6933-4C22-8F83-3296AD60590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570120" y="13266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636240" y="13266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540173-6781-43E6-BF39-0DE96E93266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5CA7757-D704-4AA7-B73A-A53311C79A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F3D414-3F4F-4700-A972-C21F2DE0AA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B8598A-4ECE-4431-B7EF-4796897CE4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E7A0549-CC95-4646-A66D-04A614142E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88EF3B-E49F-486C-A2E7-D46454D084B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840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A8914F6-96FD-4EAC-A147-D4A0ABE193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CCD9D64-EDEB-469B-8E29-7D46D53007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150520" y="30438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04D769-6286-4DE2-9163-3E415C0F3F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558E236-2122-4DA4-9359-46F074B6C7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7DD6F74-221D-4688-A846-B50879FFA1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150520" y="30438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2098B8C-5F40-4C1E-ADA5-D4570EBBFE7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570120" y="13266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636240" y="13266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C1B28D7-ABE0-47B6-B00D-230AC8C5119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EE5B573-A650-4152-B145-1340C9AC12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B791B48-9ABB-4412-81D5-233450A3D5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C65DED3-AAC5-4CD3-8D1E-AF4E203B5B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42BF449-0894-4AC5-B7DE-68D3D0B1CB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A77059E-B461-4FEE-A8EE-84561E7DB2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840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4B1423A-8472-436F-962B-80F4A52AB2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9FFD2A0-C7A1-4AAB-A5CE-229276390D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0520" y="30438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1B6CB72-BD88-4A15-BCD6-539CB84736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8FA679C-79A7-49A4-8532-7F3CD402E6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B8E04A6-891B-4BB2-8D70-75A09592CFD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0520" y="30438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A871890-E275-453F-91C3-13E147A0131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0120" y="13266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6240" y="13266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D36EAB1-0293-4CE0-84A8-DAE04562625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6F600CF-B7A0-4A59-B1D8-48175324846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C15D61F-5D5F-42C4-B82F-0B0772CA57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E27AA58-0C82-43D8-88AB-719ECFF2CE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2B308FA-6B18-43E9-BBEE-027CCAF6BA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5AAD3FA-D143-4BFC-9C0A-3683FBDFCF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840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FB8F502-7D3F-4563-9B83-0591FA561F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3CD9C5A-7038-4073-A956-CD45B5E962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150520" y="30438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8AF5B69-1E7F-4886-ADB1-4B7909F206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C3C4B4E-3600-49D9-9075-5DF71184DD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72D493C-039D-4F5C-9D6A-91403875DA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5150520" y="30438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45796CD-33B7-49E2-B988-71032F1A6B7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840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Noto Sans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570120" y="13266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636240" y="13266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A085CE0-E1B5-4DD4-9308-9D0A95055FF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377D409-E7CB-4410-9B1B-19822777CA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F1C41BE-F4A6-4EF0-B9DC-2E1F41BF30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1C70E6C-6B3E-479C-B4EC-BFF7AE15EF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A5C906B-B0E3-4376-AAE7-3C14F77EDD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2EB2E0B-D69C-44D7-8112-0C0991B69A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840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F93203D-7ADB-4151-AFBF-0F5019906E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35715B2-AF12-4F8D-9E7A-D033017312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5150520" y="30438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60CF3B1-A9BD-4778-B057-7A6DCA88DE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2FFBF55-5710-4973-80DC-AB97FFAD15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C7027EB-1467-44B7-A14C-FE13FBB326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/>
          </p:nvPr>
        </p:nvSpPr>
        <p:spPr>
          <a:xfrm>
            <a:off x="5150520" y="30438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01EA799-23A5-4FC2-B7FB-83BDBCAEEF3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3570120" y="13266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6636240" y="13266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705285F-AD31-44C9-BE77-77D58105C22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130547C-95BA-4035-BBE5-B1CEE87A1B6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F15B94D-A2C6-4F2E-AFF4-BC2C7EC33B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15F13EB-BE13-4F50-A72C-C0BCF42C9E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F6D4061-9B9A-4015-A7EE-FF7B234FBB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CD9CC4A-D874-4629-9CA2-A1218D5D44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840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B33B368-F155-476C-B652-DBE662A96E0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F657BC6-40D5-42F9-A660-6147A357F9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0520" y="30438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5150520" y="30438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4732242-16D4-438E-9321-BCBCC7F64B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86D7376-A0CD-419F-B8DA-4195DCBA9F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1D7F812-63A7-4069-9396-D2F929E0CD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/>
          </p:nvPr>
        </p:nvSpPr>
        <p:spPr>
          <a:xfrm>
            <a:off x="5150520" y="30438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BEC95AF-2A13-4873-A9E1-22CB6A4E9E7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3570120" y="13266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6636240" y="13266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291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516D417-CC52-4272-B659-A9E495ABA90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5DA5CA01-DAA7-4B8E-BC3E-770D69229FA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ubTitle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B537C97-10AD-4E78-909F-13EE96A5A6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525EEC54-D306-458C-A6ED-705ED5DE0D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1972484E-A1F2-4B44-ADA9-70654199C2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E490CFB-C87A-4971-9FF8-995AA0B9F7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840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67FEE5AB-E35F-4A8D-82FD-F5D3120983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99ED03BD-7D94-4228-AA00-3C8F52DBFC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/>
          </p:nvPr>
        </p:nvSpPr>
        <p:spPr>
          <a:xfrm>
            <a:off x="5150520" y="30438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EF3D3F5E-0FFA-4857-8BB3-0D5887427E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C07C087-E707-46A3-B045-C295C751F9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721DE63-ABFE-4E0D-BBA1-E7A1C29DE97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5150520" y="13266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/>
          </p:nvPr>
        </p:nvSpPr>
        <p:spPr>
          <a:xfrm>
            <a:off x="5150520" y="304380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CD531D80-B1C3-4C0F-A9CD-3CD9124DB45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3570120" y="13266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/>
          </p:nvPr>
        </p:nvSpPr>
        <p:spPr>
          <a:xfrm>
            <a:off x="6636240" y="13266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332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333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F39F7BB1-121C-42F9-B479-595DA0010E3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B88FE6CD-FE7C-465E-B0F9-C47B730E62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subTitle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6D25C4C-2759-44C6-976F-8C69D9F685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Noto Sans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B14A1F67-31B2-410C-9EF0-7F5036FFFF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it-IT" sz="3200" spc="-1" strike="noStrike">
                <a:solidFill>
                  <a:srgbClr val="3a8c93"/>
                </a:solidFill>
                <a:latin typeface="Noto Sans"/>
              </a:rPr>
              <a:t>Clic</a:t>
            </a:r>
            <a:r>
              <a:rPr b="0" lang="it-IT" sz="3200" spc="-1" strike="noStrike">
                <a:solidFill>
                  <a:srgbClr val="3a8c93"/>
                </a:solidFill>
                <a:latin typeface="Noto Sans"/>
              </a:rPr>
              <a:t>k to </a:t>
            </a:r>
            <a:r>
              <a:rPr b="0" lang="it-IT" sz="3200" spc="-1" strike="noStrike">
                <a:solidFill>
                  <a:srgbClr val="3a8c93"/>
                </a:solidFill>
                <a:latin typeface="Noto Sans"/>
              </a:rPr>
              <a:t>edit </a:t>
            </a:r>
            <a:r>
              <a:rPr b="0" lang="it-IT" sz="3200" spc="-1" strike="noStrike">
                <a:solidFill>
                  <a:srgbClr val="3a8c93"/>
                </a:solidFill>
                <a:latin typeface="Noto Sans"/>
              </a:rPr>
              <a:t>the </a:t>
            </a:r>
            <a:r>
              <a:rPr b="0" lang="it-IT" sz="3200" spc="-1" strike="noStrike">
                <a:solidFill>
                  <a:srgbClr val="3a8c93"/>
                </a:solidFill>
                <a:latin typeface="Noto Sans"/>
              </a:rPr>
              <a:t>title </a:t>
            </a:r>
            <a:r>
              <a:rPr b="0" lang="it-IT" sz="3200" spc="-1" strike="noStrike">
                <a:solidFill>
                  <a:srgbClr val="3a8c93"/>
                </a:solidFill>
                <a:latin typeface="Noto Sans"/>
              </a:rPr>
              <a:t>text </a:t>
            </a:r>
            <a:r>
              <a:rPr b="0" lang="it-IT" sz="3200" spc="-1" strike="noStrike">
                <a:solidFill>
                  <a:srgbClr val="3a8c93"/>
                </a:solidFill>
                <a:latin typeface="Noto Sans"/>
              </a:rPr>
              <a:t>for</a:t>
            </a:r>
            <a:r>
              <a:rPr b="0" lang="it-IT" sz="3200" spc="-1" strike="noStrike">
                <a:solidFill>
                  <a:srgbClr val="3a8c93"/>
                </a:solidFill>
                <a:latin typeface="Noto Sans"/>
              </a:rPr>
              <a:t>mat</a:t>
            </a:r>
            <a:endParaRPr b="0" lang="it-IT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Noto Sans"/>
              </a:rPr>
              <a:t>Click to edit the outline text format</a:t>
            </a:r>
            <a:endParaRPr b="0" lang="it-IT" sz="3200" spc="-1" strike="noStrike">
              <a:latin typeface="Noto Sans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Noto Sans"/>
              </a:rPr>
              <a:t>Second Outline Level</a:t>
            </a:r>
            <a:endParaRPr b="0" lang="it-IT" sz="2800" spc="-1" strike="noStrike">
              <a:latin typeface="Noto Sans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Noto Sans"/>
              </a:rPr>
              <a:t>Third Outline Level</a:t>
            </a:r>
            <a:endParaRPr b="0" lang="it-IT" sz="2400" spc="-1" strike="noStrike">
              <a:latin typeface="Noto Sans"/>
            </a:endParaRPr>
          </a:p>
          <a:p>
            <a:pPr lvl="3" marL="1728000" indent="-216000"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Noto Sans"/>
              </a:rPr>
              <a:t>Fourth Outline Level</a:t>
            </a:r>
            <a:endParaRPr b="0" lang="it-IT" sz="2000" spc="-1" strike="noStrike">
              <a:latin typeface="Noto Sans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Noto Sans"/>
              </a:rPr>
              <a:t>Fifth Outline Level</a:t>
            </a:r>
            <a:endParaRPr b="0" lang="it-IT" sz="2000" spc="-1" strike="noStrike">
              <a:latin typeface="Noto Sans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Noto Sans"/>
              </a:rPr>
              <a:t>Sixth Outline Level</a:t>
            </a:r>
            <a:endParaRPr b="0" lang="it-IT" sz="2000" spc="-1" strike="noStrike">
              <a:latin typeface="Noto Sans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Noto Sans"/>
              </a:rPr>
              <a:t>Seventh Outline Level</a:t>
            </a:r>
            <a:endParaRPr b="0" lang="it-IT" sz="20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"/>
          <p:cNvSpPr/>
          <p:nvPr/>
        </p:nvSpPr>
        <p:spPr>
          <a:xfrm>
            <a:off x="7608240" y="0"/>
            <a:ext cx="2468880" cy="5669280"/>
          </a:xfrm>
          <a:custGeom>
            <a:avLst/>
            <a:gdLst/>
            <a:ahLst/>
            <a:rect l="0" t="0" r="r" b="b"/>
            <a:pathLst>
              <a:path w="6858" h="15748">
                <a:moveTo>
                  <a:pt x="6858" y="0"/>
                </a:moveTo>
                <a:cubicBezTo>
                  <a:pt x="6858" y="5249"/>
                  <a:pt x="6858" y="10499"/>
                  <a:pt x="6858" y="15748"/>
                </a:cubicBezTo>
                <a:cubicBezTo>
                  <a:pt x="6181" y="15748"/>
                  <a:pt x="2286" y="15748"/>
                  <a:pt x="0" y="15748"/>
                </a:cubicBezTo>
                <a:cubicBezTo>
                  <a:pt x="2253" y="10499"/>
                  <a:pt x="4505" y="5249"/>
                  <a:pt x="6758" y="0"/>
                </a:cubicBezTo>
                <a:cubicBezTo>
                  <a:pt x="6791" y="0"/>
                  <a:pt x="6181" y="0"/>
                  <a:pt x="6858" y="0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</p:sp>
      <p:sp>
        <p:nvSpPr>
          <p:cNvPr id="377" name=""/>
          <p:cNvSpPr/>
          <p:nvPr/>
        </p:nvSpPr>
        <p:spPr>
          <a:xfrm>
            <a:off x="-35640" y="0"/>
            <a:ext cx="2468880" cy="5669280"/>
          </a:xfrm>
          <a:custGeom>
            <a:avLst/>
            <a:gdLst/>
            <a:ahLst/>
            <a:rect l="0" t="0" r="r" b="b"/>
            <a:pathLst>
              <a:path w="6858" h="15748">
                <a:moveTo>
                  <a:pt x="0" y="15748"/>
                </a:moveTo>
                <a:cubicBezTo>
                  <a:pt x="0" y="10499"/>
                  <a:pt x="0" y="5249"/>
                  <a:pt x="0" y="0"/>
                </a:cubicBezTo>
                <a:cubicBezTo>
                  <a:pt x="677" y="0"/>
                  <a:pt x="4572" y="0"/>
                  <a:pt x="6858" y="0"/>
                </a:cubicBezTo>
                <a:cubicBezTo>
                  <a:pt x="4605" y="5249"/>
                  <a:pt x="2353" y="10499"/>
                  <a:pt x="100" y="15748"/>
                </a:cubicBezTo>
                <a:cubicBezTo>
                  <a:pt x="67" y="15748"/>
                  <a:pt x="677" y="15748"/>
                  <a:pt x="0" y="15748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</p:sp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it-IT" sz="4400" spc="-1" strike="noStrike">
                <a:latin typeface="Noto Sans"/>
              </a:rPr>
              <a:t>Click to edit the title text format</a:t>
            </a:r>
            <a:endParaRPr b="0" lang="it-IT" sz="4400" spc="-1" strike="noStrike">
              <a:latin typeface="Noto Sans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Noto Sans"/>
              </a:rPr>
              <a:t>Click to edit the outline text format</a:t>
            </a:r>
            <a:endParaRPr b="0" lang="it-IT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Noto Sans"/>
              </a:rPr>
              <a:t>Second Outline Level</a:t>
            </a:r>
            <a:endParaRPr b="0" lang="it-IT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Noto Sans"/>
              </a:rPr>
              <a:t>Third Outline Level</a:t>
            </a:r>
            <a:endParaRPr b="0" lang="it-IT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Noto Sans"/>
              </a:rPr>
              <a:t>Fourth Outline Level</a:t>
            </a:r>
            <a:endParaRPr b="0" lang="it-IT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Noto Sans"/>
              </a:rPr>
              <a:t>Fifth Outline Level</a:t>
            </a:r>
            <a:endParaRPr b="0" lang="it-IT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Noto Sans"/>
              </a:rPr>
              <a:t>Sixth Outline Level</a:t>
            </a:r>
            <a:endParaRPr b="0" lang="it-IT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Noto Sans"/>
              </a:rPr>
              <a:t>Seventh Outline Level</a:t>
            </a:r>
            <a:endParaRPr b="0" lang="it-IT" sz="2000" spc="-1" strike="noStrike">
              <a:latin typeface="Noto Sans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dt" idx="25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it-IT" sz="1400" spc="-1" strike="noStrike">
                <a:latin typeface="Noto Sans"/>
              </a:defRPr>
            </a:lvl1pPr>
          </a:lstStyle>
          <a:p>
            <a:r>
              <a:rPr b="0" lang="it-IT" sz="1400" spc="-1" strike="noStrike">
                <a:latin typeface="Noto Sans"/>
              </a:rPr>
              <a:t>&lt;date/time&gt;</a:t>
            </a:r>
            <a:endParaRPr b="0" lang="it-IT" sz="1400" spc="-1" strike="noStrike">
              <a:latin typeface="Noto Sans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 type="ftr" idx="26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it-IT" sz="1400" spc="-1" strike="noStrike">
                <a:latin typeface="Noto Sans"/>
              </a:defRPr>
            </a:lvl1pPr>
          </a:lstStyle>
          <a:p>
            <a:pPr algn="ctr">
              <a:buNone/>
            </a:pPr>
            <a:r>
              <a:rPr b="0" lang="it-IT" sz="1400" spc="-1" strike="noStrike">
                <a:latin typeface="Noto Sans"/>
              </a:rPr>
              <a:t>&lt;footer&gt;</a:t>
            </a:r>
            <a:endParaRPr b="0" lang="it-IT" sz="1400" spc="-1" strike="noStrike">
              <a:latin typeface="Noto Sans"/>
            </a:endParaRPr>
          </a:p>
        </p:txBody>
      </p:sp>
      <p:sp>
        <p:nvSpPr>
          <p:cNvPr id="382" name="PlaceHolder 5"/>
          <p:cNvSpPr>
            <a:spLocks noGrp="1"/>
          </p:cNvSpPr>
          <p:nvPr>
            <p:ph type="sldNum" idx="27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it-IT" sz="1400" spc="-1" strike="noStrike">
                <a:latin typeface="Noto Sans"/>
              </a:defRPr>
            </a:lvl1pPr>
          </a:lstStyle>
          <a:p>
            <a:pPr algn="r">
              <a:buNone/>
            </a:pPr>
            <a:fld id="{942668A9-FED0-4B62-9508-58A15E5822A5}" type="slidenum">
              <a:rPr b="0" lang="it-IT" sz="1400" spc="-1" strike="noStrike">
                <a:latin typeface="Noto Sans"/>
              </a:rPr>
              <a:t>&lt;number&gt;</a:t>
            </a:fld>
            <a:endParaRPr b="0" lang="it-IT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"/>
          <p:cNvSpPr/>
          <p:nvPr/>
        </p:nvSpPr>
        <p:spPr>
          <a:xfrm>
            <a:off x="0" y="0"/>
            <a:ext cx="1554480" cy="5669280"/>
          </a:xfrm>
          <a:prstGeom prst="rect">
            <a:avLst/>
          </a:prstGeom>
          <a:solidFill>
            <a:srgbClr val="2499b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it-IT" sz="4400" spc="-1" strike="noStrike">
                <a:latin typeface="Noto Sans"/>
              </a:rPr>
              <a:t>Click to edit the title text format</a:t>
            </a:r>
            <a:endParaRPr b="0" lang="it-IT" sz="4400" spc="-1" strike="noStrike">
              <a:latin typeface="Noto Sans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Noto Sans"/>
              </a:rPr>
              <a:t>Click to edit the outline text format</a:t>
            </a:r>
            <a:endParaRPr b="0" lang="it-IT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Noto Sans"/>
              </a:rPr>
              <a:t>Second Outline Level</a:t>
            </a:r>
            <a:endParaRPr b="0" lang="it-IT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Noto Sans"/>
              </a:rPr>
              <a:t>Third Outline Level</a:t>
            </a:r>
            <a:endParaRPr b="0" lang="it-IT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Noto Sans"/>
              </a:rPr>
              <a:t>Fourth Outline Level</a:t>
            </a:r>
            <a:endParaRPr b="0" lang="it-IT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Noto Sans"/>
              </a:rPr>
              <a:t>Fifth Outline Level</a:t>
            </a:r>
            <a:endParaRPr b="0" lang="it-IT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Noto Sans"/>
              </a:rPr>
              <a:t>Sixth Outline Level</a:t>
            </a:r>
            <a:endParaRPr b="0" lang="it-IT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Noto Sans"/>
              </a:rPr>
              <a:t>Seventh Outline Level</a:t>
            </a:r>
            <a:endParaRPr b="0" lang="it-IT" sz="2000" spc="-1" strike="noStrike">
              <a:latin typeface="Noto Sans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dt" idx="28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it-IT" sz="1400" spc="-1" strike="noStrike">
                <a:latin typeface="Noto Sans"/>
              </a:defRPr>
            </a:lvl1pPr>
          </a:lstStyle>
          <a:p>
            <a:r>
              <a:rPr b="0" lang="it-IT" sz="1400" spc="-1" strike="noStrike">
                <a:latin typeface="Noto Sans"/>
              </a:rPr>
              <a:t>&lt;date/time&gt;</a:t>
            </a:r>
            <a:endParaRPr b="0" lang="it-IT" sz="1400" spc="-1" strike="noStrike">
              <a:latin typeface="Noto Sans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 type="ftr" idx="29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it-IT" sz="1400" spc="-1" strike="noStrike">
                <a:latin typeface="Noto Sans"/>
              </a:defRPr>
            </a:lvl1pPr>
          </a:lstStyle>
          <a:p>
            <a:pPr algn="ctr">
              <a:buNone/>
            </a:pPr>
            <a:r>
              <a:rPr b="0" lang="it-IT" sz="1400" spc="-1" strike="noStrike">
                <a:latin typeface="Noto Sans"/>
              </a:rPr>
              <a:t>&lt;footer&gt;</a:t>
            </a:r>
            <a:endParaRPr b="0" lang="it-IT" sz="1400" spc="-1" strike="noStrike">
              <a:latin typeface="Noto Sans"/>
            </a:endParaRPr>
          </a:p>
        </p:txBody>
      </p:sp>
      <p:sp>
        <p:nvSpPr>
          <p:cNvPr id="424" name="PlaceHolder 5"/>
          <p:cNvSpPr>
            <a:spLocks noGrp="1"/>
          </p:cNvSpPr>
          <p:nvPr>
            <p:ph type="sldNum" idx="30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it-IT" sz="1400" spc="-1" strike="noStrike">
                <a:latin typeface="Noto Sans"/>
              </a:defRPr>
            </a:lvl1pPr>
          </a:lstStyle>
          <a:p>
            <a:pPr algn="r">
              <a:buNone/>
            </a:pPr>
            <a:fld id="{2581FFF1-F7DA-4C43-9E73-6A798FC4F54B}" type="slidenum">
              <a:rPr b="0" lang="it-IT" sz="1400" spc="-1" strike="noStrike">
                <a:latin typeface="Noto Sans"/>
              </a:rPr>
              <a:t>&lt;number&gt;</a:t>
            </a:fld>
            <a:endParaRPr b="0" lang="it-IT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0" y="0"/>
            <a:ext cx="10076760" cy="5669280"/>
          </a:xfrm>
          <a:prstGeom prst="rect">
            <a:avLst/>
          </a:prstGeom>
          <a:solidFill>
            <a:srgbClr val="0d84a1">
              <a:alpha val="4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it-IT" sz="4400" spc="-1" strike="noStrike">
                <a:latin typeface="Noto Sans"/>
              </a:rPr>
              <a:t>C</a:t>
            </a:r>
            <a:r>
              <a:rPr b="0" lang="it-IT" sz="4400" spc="-1" strike="noStrike">
                <a:latin typeface="Noto Sans"/>
              </a:rPr>
              <a:t>li</a:t>
            </a:r>
            <a:r>
              <a:rPr b="0" lang="it-IT" sz="4400" spc="-1" strike="noStrike">
                <a:latin typeface="Noto Sans"/>
              </a:rPr>
              <a:t>c</a:t>
            </a:r>
            <a:r>
              <a:rPr b="0" lang="it-IT" sz="4400" spc="-1" strike="noStrike">
                <a:latin typeface="Noto Sans"/>
              </a:rPr>
              <a:t>k </a:t>
            </a:r>
            <a:r>
              <a:rPr b="0" lang="it-IT" sz="4400" spc="-1" strike="noStrike">
                <a:latin typeface="Noto Sans"/>
              </a:rPr>
              <a:t>t</a:t>
            </a:r>
            <a:r>
              <a:rPr b="0" lang="it-IT" sz="4400" spc="-1" strike="noStrike">
                <a:latin typeface="Noto Sans"/>
              </a:rPr>
              <a:t>o </a:t>
            </a:r>
            <a:r>
              <a:rPr b="0" lang="it-IT" sz="4400" spc="-1" strike="noStrike">
                <a:latin typeface="Noto Sans"/>
              </a:rPr>
              <a:t>e</a:t>
            </a:r>
            <a:r>
              <a:rPr b="0" lang="it-IT" sz="4400" spc="-1" strike="noStrike">
                <a:latin typeface="Noto Sans"/>
              </a:rPr>
              <a:t>d</a:t>
            </a:r>
            <a:r>
              <a:rPr b="0" lang="it-IT" sz="4400" spc="-1" strike="noStrike">
                <a:latin typeface="Noto Sans"/>
              </a:rPr>
              <a:t>it </a:t>
            </a:r>
            <a:r>
              <a:rPr b="0" lang="it-IT" sz="4400" spc="-1" strike="noStrike">
                <a:latin typeface="Noto Sans"/>
              </a:rPr>
              <a:t>t</a:t>
            </a:r>
            <a:r>
              <a:rPr b="0" lang="it-IT" sz="4400" spc="-1" strike="noStrike">
                <a:latin typeface="Noto Sans"/>
              </a:rPr>
              <a:t>h</a:t>
            </a:r>
            <a:r>
              <a:rPr b="0" lang="it-IT" sz="4400" spc="-1" strike="noStrike">
                <a:latin typeface="Noto Sans"/>
              </a:rPr>
              <a:t>e </a:t>
            </a:r>
            <a:r>
              <a:rPr b="0" lang="it-IT" sz="4400" spc="-1" strike="noStrike">
                <a:latin typeface="Noto Sans"/>
              </a:rPr>
              <a:t>ti</a:t>
            </a:r>
            <a:r>
              <a:rPr b="0" lang="it-IT" sz="4400" spc="-1" strike="noStrike">
                <a:latin typeface="Noto Sans"/>
              </a:rPr>
              <a:t>tl</a:t>
            </a:r>
            <a:r>
              <a:rPr b="0" lang="it-IT" sz="4400" spc="-1" strike="noStrike">
                <a:latin typeface="Noto Sans"/>
              </a:rPr>
              <a:t>e </a:t>
            </a:r>
            <a:r>
              <a:rPr b="0" lang="it-IT" sz="4400" spc="-1" strike="noStrike">
                <a:latin typeface="Noto Sans"/>
              </a:rPr>
              <a:t>t</a:t>
            </a:r>
            <a:r>
              <a:rPr b="0" lang="it-IT" sz="4400" spc="-1" strike="noStrike">
                <a:latin typeface="Noto Sans"/>
              </a:rPr>
              <a:t>e</a:t>
            </a:r>
            <a:r>
              <a:rPr b="0" lang="it-IT" sz="4400" spc="-1" strike="noStrike">
                <a:latin typeface="Noto Sans"/>
              </a:rPr>
              <a:t>x</a:t>
            </a:r>
            <a:r>
              <a:rPr b="0" lang="it-IT" sz="4400" spc="-1" strike="noStrike">
                <a:latin typeface="Noto Sans"/>
              </a:rPr>
              <a:t>t </a:t>
            </a:r>
            <a:r>
              <a:rPr b="0" lang="it-IT" sz="4400" spc="-1" strike="noStrike">
                <a:latin typeface="Noto Sans"/>
              </a:rPr>
              <a:t>f</a:t>
            </a:r>
            <a:r>
              <a:rPr b="0" lang="it-IT" sz="4400" spc="-1" strike="noStrike">
                <a:latin typeface="Noto Sans"/>
              </a:rPr>
              <a:t>o</a:t>
            </a:r>
            <a:r>
              <a:rPr b="0" lang="it-IT" sz="4400" spc="-1" strike="noStrike">
                <a:latin typeface="Noto Sans"/>
              </a:rPr>
              <a:t>r</a:t>
            </a:r>
            <a:r>
              <a:rPr b="0" lang="it-IT" sz="4400" spc="-1" strike="noStrike">
                <a:latin typeface="Noto Sans"/>
              </a:rPr>
              <a:t>m</a:t>
            </a:r>
            <a:r>
              <a:rPr b="0" lang="it-IT" sz="4400" spc="-1" strike="noStrike">
                <a:latin typeface="Noto Sans"/>
              </a:rPr>
              <a:t>a</a:t>
            </a:r>
            <a:r>
              <a:rPr b="0" lang="it-IT" sz="4400" spc="-1" strike="noStrike">
                <a:latin typeface="Noto Sans"/>
              </a:rPr>
              <a:t>t</a:t>
            </a:r>
            <a:endParaRPr b="0" lang="it-IT" sz="4400" spc="-1" strike="noStrike">
              <a:latin typeface="Noto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Noto Sans"/>
              </a:rPr>
              <a:t>Click to edit the outline text format</a:t>
            </a:r>
            <a:endParaRPr b="0" lang="it-IT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Noto Sans"/>
              </a:rPr>
              <a:t>Second Outline Level</a:t>
            </a:r>
            <a:endParaRPr b="0" lang="it-IT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Noto Sans"/>
              </a:rPr>
              <a:t>Third Outline Level</a:t>
            </a:r>
            <a:endParaRPr b="0" lang="it-IT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Noto Sans"/>
              </a:rPr>
              <a:t>Fourth Outline Level</a:t>
            </a:r>
            <a:endParaRPr b="0" lang="it-IT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Noto Sans"/>
              </a:rPr>
              <a:t>Fifth Outline Level</a:t>
            </a:r>
            <a:endParaRPr b="0" lang="it-IT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Noto Sans"/>
              </a:rPr>
              <a:t>Sixth Outline Level</a:t>
            </a:r>
            <a:endParaRPr b="0" lang="it-IT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Noto Sans"/>
              </a:rPr>
              <a:t>Seventh Outline Level</a:t>
            </a:r>
            <a:endParaRPr b="0" lang="it-IT" sz="2000" spc="-1" strike="noStrike">
              <a:latin typeface="Noto San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1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it-IT" sz="1400" spc="-1" strike="noStrike">
                <a:latin typeface="Noto Sans"/>
              </a:defRPr>
            </a:lvl1pPr>
          </a:lstStyle>
          <a:p>
            <a:r>
              <a:rPr b="0" lang="it-IT" sz="1400" spc="-1" strike="noStrike">
                <a:latin typeface="Noto Sans"/>
              </a:rPr>
              <a:t>&lt;date/time&gt;</a:t>
            </a:r>
            <a:endParaRPr b="0" lang="it-IT" sz="1400" spc="-1" strike="noStrike">
              <a:latin typeface="Noto San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 idx="2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it-IT" sz="1400" spc="-1" strike="noStrike">
                <a:latin typeface="Noto Sans"/>
              </a:defRPr>
            </a:lvl1pPr>
          </a:lstStyle>
          <a:p>
            <a:pPr algn="ctr">
              <a:buNone/>
            </a:pPr>
            <a:r>
              <a:rPr b="0" lang="it-IT" sz="1400" spc="-1" strike="noStrike">
                <a:latin typeface="Noto Sans"/>
              </a:rPr>
              <a:t>&lt;footer&gt;</a:t>
            </a:r>
            <a:endParaRPr b="0" lang="it-IT" sz="1400" spc="-1" strike="noStrike">
              <a:latin typeface="Noto San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 idx="3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it-IT" sz="1400" spc="-1" strike="noStrike">
                <a:latin typeface="Noto Sans"/>
              </a:defRPr>
            </a:lvl1pPr>
          </a:lstStyle>
          <a:p>
            <a:pPr algn="r">
              <a:buNone/>
            </a:pPr>
            <a:fld id="{66CA4C06-3741-44BD-B775-09166453AA9A}" type="slidenum">
              <a:rPr b="0" lang="it-IT" sz="1400" spc="-1" strike="noStrike">
                <a:latin typeface="Noto Sans"/>
              </a:rPr>
              <a:t>&lt;number&gt;</a:t>
            </a:fld>
            <a:endParaRPr b="0" lang="it-IT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2467800" cy="5668920"/>
          </a:xfrm>
          <a:prstGeom prst="rect">
            <a:avLst/>
          </a:prstGeom>
          <a:ln w="0"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it-IT" sz="4400" spc="-1" strike="noStrike">
                <a:latin typeface="Noto Sans"/>
              </a:rPr>
              <a:t>Clic</a:t>
            </a:r>
            <a:r>
              <a:rPr b="0" lang="it-IT" sz="4400" spc="-1" strike="noStrike">
                <a:latin typeface="Noto Sans"/>
              </a:rPr>
              <a:t>k to </a:t>
            </a:r>
            <a:r>
              <a:rPr b="0" lang="it-IT" sz="4400" spc="-1" strike="noStrike">
                <a:latin typeface="Noto Sans"/>
              </a:rPr>
              <a:t>edit </a:t>
            </a:r>
            <a:r>
              <a:rPr b="0" lang="it-IT" sz="4400" spc="-1" strike="noStrike">
                <a:latin typeface="Noto Sans"/>
              </a:rPr>
              <a:t>the </a:t>
            </a:r>
            <a:r>
              <a:rPr b="0" lang="it-IT" sz="4400" spc="-1" strike="noStrike">
                <a:latin typeface="Noto Sans"/>
              </a:rPr>
              <a:t>title </a:t>
            </a:r>
            <a:r>
              <a:rPr b="0" lang="it-IT" sz="4400" spc="-1" strike="noStrike">
                <a:latin typeface="Noto Sans"/>
              </a:rPr>
              <a:t>text </a:t>
            </a:r>
            <a:r>
              <a:rPr b="0" lang="it-IT" sz="4400" spc="-1" strike="noStrike">
                <a:latin typeface="Noto Sans"/>
              </a:rPr>
              <a:t>for</a:t>
            </a:r>
            <a:r>
              <a:rPr b="0" lang="it-IT" sz="4400" spc="-1" strike="noStrike">
                <a:latin typeface="Noto Sans"/>
              </a:rPr>
              <a:t>mat</a:t>
            </a:r>
            <a:endParaRPr b="0" lang="it-IT" sz="4400" spc="-1" strike="noStrike">
              <a:latin typeface="Noto San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Noto Sans"/>
              </a:rPr>
              <a:t>Click to edit the outline text format</a:t>
            </a:r>
            <a:endParaRPr b="0" lang="it-IT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Noto Sans"/>
              </a:rPr>
              <a:t>Second Outline Level</a:t>
            </a:r>
            <a:endParaRPr b="0" lang="it-IT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Noto Sans"/>
              </a:rPr>
              <a:t>Third Outline Level</a:t>
            </a:r>
            <a:endParaRPr b="0" lang="it-IT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Noto Sans"/>
              </a:rPr>
              <a:t>Fourth Outline Level</a:t>
            </a:r>
            <a:endParaRPr b="0" lang="it-IT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Noto Sans"/>
              </a:rPr>
              <a:t>Fifth Outline Level</a:t>
            </a:r>
            <a:endParaRPr b="0" lang="it-IT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Noto Sans"/>
              </a:rPr>
              <a:t>Sixth Outline Level</a:t>
            </a:r>
            <a:endParaRPr b="0" lang="it-IT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Noto Sans"/>
              </a:rPr>
              <a:t>Seventh Outline Level</a:t>
            </a:r>
            <a:endParaRPr b="0" lang="it-IT" sz="2000" spc="-1" strike="noStrike">
              <a:latin typeface="Noto Sans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 idx="4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it-IT" sz="1400" spc="-1" strike="noStrike">
                <a:latin typeface="Noto Sans"/>
              </a:defRPr>
            </a:lvl1pPr>
          </a:lstStyle>
          <a:p>
            <a:r>
              <a:rPr b="0" lang="it-IT" sz="1400" spc="-1" strike="noStrike">
                <a:latin typeface="Noto Sans"/>
              </a:rPr>
              <a:t>&lt;date/time&gt;</a:t>
            </a:r>
            <a:endParaRPr b="0" lang="it-IT" sz="1400" spc="-1" strike="noStrike">
              <a:latin typeface="Noto Sans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ftr" idx="5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it-IT" sz="1400" spc="-1" strike="noStrike">
                <a:latin typeface="Noto Sans"/>
              </a:defRPr>
            </a:lvl1pPr>
          </a:lstStyle>
          <a:p>
            <a:pPr algn="ctr">
              <a:buNone/>
            </a:pPr>
            <a:r>
              <a:rPr b="0" lang="it-IT" sz="1400" spc="-1" strike="noStrike">
                <a:latin typeface="Noto Sans"/>
              </a:rPr>
              <a:t>&lt;footer&gt;</a:t>
            </a:r>
            <a:endParaRPr b="0" lang="it-IT" sz="1400" spc="-1" strike="noStrike">
              <a:latin typeface="Noto Sans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sldNum" idx="6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it-IT" sz="1400" spc="-1" strike="noStrike">
                <a:latin typeface="Noto Sans"/>
              </a:defRPr>
            </a:lvl1pPr>
          </a:lstStyle>
          <a:p>
            <a:pPr algn="r">
              <a:buNone/>
            </a:pPr>
            <a:fld id="{29B9100E-4675-4D65-A600-3D2DB78720B8}" type="slidenum">
              <a:rPr b="0" lang="it-IT" sz="1400" spc="-1" strike="noStrike">
                <a:latin typeface="Noto Sans"/>
              </a:rPr>
              <a:t>&lt;number&gt;</a:t>
            </a:fld>
            <a:endParaRPr b="0" lang="it-IT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 flipH="1" rot="16200000">
            <a:off x="3804480" y="-3804120"/>
            <a:ext cx="2468160" cy="10076760"/>
          </a:xfrm>
          <a:prstGeom prst="rect">
            <a:avLst/>
          </a:prstGeom>
          <a:ln w="0">
            <a:noFill/>
          </a:ln>
        </p:spPr>
      </p:pic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it-IT" sz="4400" spc="-1" strike="noStrike">
                <a:latin typeface="Noto Sans"/>
              </a:rPr>
              <a:t>Clic</a:t>
            </a:r>
            <a:r>
              <a:rPr b="0" lang="it-IT" sz="4400" spc="-1" strike="noStrike">
                <a:latin typeface="Noto Sans"/>
              </a:rPr>
              <a:t>k to </a:t>
            </a:r>
            <a:r>
              <a:rPr b="0" lang="it-IT" sz="4400" spc="-1" strike="noStrike">
                <a:latin typeface="Noto Sans"/>
              </a:rPr>
              <a:t>edit </a:t>
            </a:r>
            <a:r>
              <a:rPr b="0" lang="it-IT" sz="4400" spc="-1" strike="noStrike">
                <a:latin typeface="Noto Sans"/>
              </a:rPr>
              <a:t>the </a:t>
            </a:r>
            <a:r>
              <a:rPr b="0" lang="it-IT" sz="4400" spc="-1" strike="noStrike">
                <a:latin typeface="Noto Sans"/>
              </a:rPr>
              <a:t>title </a:t>
            </a:r>
            <a:r>
              <a:rPr b="0" lang="it-IT" sz="4400" spc="-1" strike="noStrike">
                <a:latin typeface="Noto Sans"/>
              </a:rPr>
              <a:t>text </a:t>
            </a:r>
            <a:r>
              <a:rPr b="0" lang="it-IT" sz="4400" spc="-1" strike="noStrike">
                <a:latin typeface="Noto Sans"/>
              </a:rPr>
              <a:t>for</a:t>
            </a:r>
            <a:r>
              <a:rPr b="0" lang="it-IT" sz="4400" spc="-1" strike="noStrike">
                <a:latin typeface="Noto Sans"/>
              </a:rPr>
              <a:t>mat</a:t>
            </a:r>
            <a:endParaRPr b="0" lang="it-IT" sz="4400" spc="-1" strike="noStrike">
              <a:latin typeface="Noto San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Noto Sans"/>
              </a:rPr>
              <a:t>Click to edit the </a:t>
            </a:r>
            <a:r>
              <a:rPr b="0" lang="it-IT" sz="3200" spc="-1" strike="noStrike">
                <a:latin typeface="Noto Sans"/>
              </a:rPr>
              <a:t>outline text format</a:t>
            </a:r>
            <a:endParaRPr b="0" lang="it-IT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Noto Sans"/>
              </a:rPr>
              <a:t>Second Outline </a:t>
            </a:r>
            <a:r>
              <a:rPr b="0" lang="it-IT" sz="2800" spc="-1" strike="noStrike">
                <a:latin typeface="Noto Sans"/>
              </a:rPr>
              <a:t>Level</a:t>
            </a:r>
            <a:endParaRPr b="0" lang="it-IT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Noto Sans"/>
              </a:rPr>
              <a:t>Third Outline Level</a:t>
            </a:r>
            <a:endParaRPr b="0" lang="it-IT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Noto Sans"/>
              </a:rPr>
              <a:t>Fourth Outline Level</a:t>
            </a:r>
            <a:endParaRPr b="0" lang="it-IT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Noto Sans"/>
              </a:rPr>
              <a:t>Fifth Outline </a:t>
            </a:r>
            <a:r>
              <a:rPr b="0" lang="it-IT" sz="2000" spc="-1" strike="noStrike">
                <a:latin typeface="Noto Sans"/>
              </a:rPr>
              <a:t>Level</a:t>
            </a:r>
            <a:endParaRPr b="0" lang="it-IT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Noto Sans"/>
              </a:rPr>
              <a:t>Sixth Outline </a:t>
            </a:r>
            <a:r>
              <a:rPr b="0" lang="it-IT" sz="2000" spc="-1" strike="noStrike">
                <a:latin typeface="Noto Sans"/>
              </a:rPr>
              <a:t>Level</a:t>
            </a:r>
            <a:endParaRPr b="0" lang="it-IT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Noto Sans"/>
              </a:rPr>
              <a:t>Seventh </a:t>
            </a:r>
            <a:r>
              <a:rPr b="0" lang="it-IT" sz="2000" spc="-1" strike="noStrike">
                <a:latin typeface="Noto Sans"/>
              </a:rPr>
              <a:t>Outline </a:t>
            </a:r>
            <a:r>
              <a:rPr b="0" lang="it-IT" sz="2000" spc="-1" strike="noStrike">
                <a:latin typeface="Noto Sans"/>
              </a:rPr>
              <a:t>Level</a:t>
            </a:r>
            <a:endParaRPr b="0" lang="it-IT" sz="2000" spc="-1" strike="noStrike">
              <a:latin typeface="Noto Sans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7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it-IT" sz="1400" spc="-1" strike="noStrike">
                <a:latin typeface="Noto Sans"/>
              </a:defRPr>
            </a:lvl1pPr>
          </a:lstStyle>
          <a:p>
            <a:r>
              <a:rPr b="0" lang="it-IT" sz="1400" spc="-1" strike="noStrike">
                <a:latin typeface="Noto Sans"/>
              </a:rPr>
              <a:t>&lt;date/time&gt;</a:t>
            </a:r>
            <a:endParaRPr b="0" lang="it-IT" sz="1400" spc="-1" strike="noStrike">
              <a:latin typeface="Noto Sans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8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it-IT" sz="1400" spc="-1" strike="noStrike">
                <a:latin typeface="Noto Sans"/>
              </a:defRPr>
            </a:lvl1pPr>
          </a:lstStyle>
          <a:p>
            <a:pPr algn="ctr">
              <a:buNone/>
            </a:pPr>
            <a:r>
              <a:rPr b="0" lang="it-IT" sz="1400" spc="-1" strike="noStrike">
                <a:latin typeface="Noto Sans"/>
              </a:rPr>
              <a:t>&lt;footer&gt;</a:t>
            </a:r>
            <a:endParaRPr b="0" lang="it-IT" sz="1400" spc="-1" strike="noStrike">
              <a:latin typeface="Noto Sans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 idx="9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it-IT" sz="1400" spc="-1" strike="noStrike">
                <a:latin typeface="Noto Sans"/>
              </a:defRPr>
            </a:lvl1pPr>
          </a:lstStyle>
          <a:p>
            <a:pPr algn="r">
              <a:buNone/>
            </a:pPr>
            <a:fld id="{1B1D51C4-48BF-4C17-980B-CD7EC4EDCE79}" type="slidenum">
              <a:rPr b="0" lang="it-IT" sz="1400" spc="-1" strike="noStrike">
                <a:latin typeface="Noto Sans"/>
              </a:rPr>
              <a:t>&lt;number&gt;</a:t>
            </a:fld>
            <a:endParaRPr b="0" lang="it-IT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5943600" y="3475440"/>
            <a:ext cx="4111200" cy="2193840"/>
          </a:xfrm>
          <a:prstGeom prst="rect">
            <a:avLst/>
          </a:prstGeom>
          <a:ln w="0">
            <a:noFill/>
          </a:ln>
        </p:spPr>
      </p:pic>
      <p:pic>
        <p:nvPicPr>
          <p:cNvPr id="165" name="" descr=""/>
          <p:cNvPicPr/>
          <p:nvPr/>
        </p:nvPicPr>
        <p:blipFill>
          <a:blip r:embed="rId3"/>
          <a:stretch/>
        </p:blipFill>
        <p:spPr>
          <a:xfrm>
            <a:off x="5852160" y="360"/>
            <a:ext cx="2742840" cy="2011320"/>
          </a:xfrm>
          <a:prstGeom prst="rect">
            <a:avLst/>
          </a:prstGeom>
          <a:ln w="0">
            <a:noFill/>
          </a:ln>
        </p:spPr>
      </p:pic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it-IT" sz="4400" spc="-1" strike="noStrike">
                <a:latin typeface="Noto Sans"/>
              </a:rPr>
              <a:t>Click to edit the title text format</a:t>
            </a:r>
            <a:endParaRPr b="0" lang="it-IT" sz="4400" spc="-1" strike="noStrike">
              <a:latin typeface="Noto Sans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Noto Sans"/>
              </a:rPr>
              <a:t>Click to edit the </a:t>
            </a:r>
            <a:r>
              <a:rPr b="0" lang="it-IT" sz="3200" spc="-1" strike="noStrike">
                <a:latin typeface="Noto Sans"/>
              </a:rPr>
              <a:t>outline text format</a:t>
            </a:r>
            <a:endParaRPr b="0" lang="it-IT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Noto Sans"/>
              </a:rPr>
              <a:t>Second Outline </a:t>
            </a:r>
            <a:r>
              <a:rPr b="0" lang="it-IT" sz="2800" spc="-1" strike="noStrike">
                <a:latin typeface="Noto Sans"/>
              </a:rPr>
              <a:t>Level</a:t>
            </a:r>
            <a:endParaRPr b="0" lang="it-IT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Noto Sans"/>
              </a:rPr>
              <a:t>Third Outline Level</a:t>
            </a:r>
            <a:endParaRPr b="0" lang="it-IT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Noto Sans"/>
              </a:rPr>
              <a:t>Fourth Outline Level</a:t>
            </a:r>
            <a:endParaRPr b="0" lang="it-IT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Noto Sans"/>
              </a:rPr>
              <a:t>Fifth Outline </a:t>
            </a:r>
            <a:r>
              <a:rPr b="0" lang="it-IT" sz="2000" spc="-1" strike="noStrike">
                <a:latin typeface="Noto Sans"/>
              </a:rPr>
              <a:t>Level</a:t>
            </a:r>
            <a:endParaRPr b="0" lang="it-IT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Noto Sans"/>
              </a:rPr>
              <a:t>Sixth Outline </a:t>
            </a:r>
            <a:r>
              <a:rPr b="0" lang="it-IT" sz="2000" spc="-1" strike="noStrike">
                <a:latin typeface="Noto Sans"/>
              </a:rPr>
              <a:t>Level</a:t>
            </a:r>
            <a:endParaRPr b="0" lang="it-IT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Noto Sans"/>
              </a:rPr>
              <a:t>Seventh </a:t>
            </a:r>
            <a:r>
              <a:rPr b="0" lang="it-IT" sz="2000" spc="-1" strike="noStrike">
                <a:latin typeface="Noto Sans"/>
              </a:rPr>
              <a:t>Outline </a:t>
            </a:r>
            <a:r>
              <a:rPr b="0" lang="it-IT" sz="2000" spc="-1" strike="noStrike">
                <a:latin typeface="Noto Sans"/>
              </a:rPr>
              <a:t>Level</a:t>
            </a:r>
            <a:endParaRPr b="0" lang="it-IT" sz="2000" spc="-1" strike="noStrike">
              <a:latin typeface="Noto Sans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dt" idx="10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it-IT" sz="1400" spc="-1" strike="noStrike">
                <a:latin typeface="Noto Sans"/>
              </a:defRPr>
            </a:lvl1pPr>
          </a:lstStyle>
          <a:p>
            <a:r>
              <a:rPr b="0" lang="it-IT" sz="1400" spc="-1" strike="noStrike">
                <a:latin typeface="Noto Sans"/>
              </a:rPr>
              <a:t>&lt;date/time&gt;</a:t>
            </a:r>
            <a:endParaRPr b="0" lang="it-IT" sz="1400" spc="-1" strike="noStrike">
              <a:latin typeface="Noto Sans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ftr" idx="11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it-IT" sz="1400" spc="-1" strike="noStrike">
                <a:latin typeface="Noto Sans"/>
              </a:defRPr>
            </a:lvl1pPr>
          </a:lstStyle>
          <a:p>
            <a:pPr algn="ctr">
              <a:buNone/>
            </a:pPr>
            <a:r>
              <a:rPr b="0" lang="it-IT" sz="1400" spc="-1" strike="noStrike">
                <a:latin typeface="Noto Sans"/>
              </a:rPr>
              <a:t>&lt;footer&gt;</a:t>
            </a:r>
            <a:endParaRPr b="0" lang="it-IT" sz="1400" spc="-1" strike="noStrike">
              <a:latin typeface="Noto Sans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sldNum" idx="12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it-IT" sz="1400" spc="-1" strike="noStrike">
                <a:latin typeface="Noto Sans"/>
              </a:defRPr>
            </a:lvl1pPr>
          </a:lstStyle>
          <a:p>
            <a:pPr algn="r">
              <a:buNone/>
            </a:pPr>
            <a:fld id="{71F291FD-61F3-4148-A98C-B31221656C90}" type="slidenum">
              <a:rPr b="0" lang="it-IT" sz="1400" spc="-1" strike="noStrike">
                <a:latin typeface="Noto Sans"/>
              </a:rPr>
              <a:t>&lt;number&gt;</a:t>
            </a:fld>
            <a:endParaRPr b="0" lang="it-IT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9b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"/>
          <p:cNvSpPr/>
          <p:nvPr/>
        </p:nvSpPr>
        <p:spPr>
          <a:xfrm>
            <a:off x="0" y="365760"/>
            <a:ext cx="3383280" cy="579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it-IT" sz="4400" spc="-1" strike="noStrike">
                <a:latin typeface="Noto Sans"/>
              </a:rPr>
              <a:t>Click to edit the title text format</a:t>
            </a:r>
            <a:endParaRPr b="0" lang="it-IT" sz="4400" spc="-1" strike="noStrike">
              <a:latin typeface="Noto Sans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Noto Sans"/>
              </a:rPr>
              <a:t>Click to edit the outline text format</a:t>
            </a:r>
            <a:endParaRPr b="0" lang="it-IT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Noto Sans"/>
              </a:rPr>
              <a:t>Second Outline Level</a:t>
            </a:r>
            <a:endParaRPr b="0" lang="it-IT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Noto Sans"/>
              </a:rPr>
              <a:t>Third Outline Level</a:t>
            </a:r>
            <a:endParaRPr b="0" lang="it-IT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Noto Sans"/>
              </a:rPr>
              <a:t>Fourth Outline Level</a:t>
            </a:r>
            <a:endParaRPr b="0" lang="it-IT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Noto Sans"/>
              </a:rPr>
              <a:t>Fifth Outline Level</a:t>
            </a:r>
            <a:endParaRPr b="0" lang="it-IT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Noto Sans"/>
              </a:rPr>
              <a:t>Sixth Outline Level</a:t>
            </a:r>
            <a:endParaRPr b="0" lang="it-IT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Noto Sans"/>
              </a:rPr>
              <a:t>Seventh Outline Level</a:t>
            </a:r>
            <a:endParaRPr b="0" lang="it-IT" sz="2000" spc="-1" strike="noStrike">
              <a:latin typeface="Noto Sans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dt" idx="13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it-IT" sz="1400" spc="-1" strike="noStrike">
                <a:latin typeface="Noto Sans"/>
              </a:defRPr>
            </a:lvl1pPr>
          </a:lstStyle>
          <a:p>
            <a:r>
              <a:rPr b="0" lang="it-IT" sz="1400" spc="-1" strike="noStrike">
                <a:latin typeface="Noto Sans"/>
              </a:rPr>
              <a:t>&lt;date/time&gt;</a:t>
            </a:r>
            <a:endParaRPr b="0" lang="it-IT" sz="1400" spc="-1" strike="noStrike">
              <a:latin typeface="Noto Sans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ftr" idx="14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it-IT" sz="1400" spc="-1" strike="noStrike">
                <a:latin typeface="Noto Sans"/>
              </a:defRPr>
            </a:lvl1pPr>
          </a:lstStyle>
          <a:p>
            <a:pPr algn="ctr">
              <a:buNone/>
            </a:pPr>
            <a:r>
              <a:rPr b="0" lang="it-IT" sz="1400" spc="-1" strike="noStrike">
                <a:latin typeface="Noto Sans"/>
              </a:rPr>
              <a:t>&lt;footer&gt;</a:t>
            </a:r>
            <a:endParaRPr b="0" lang="it-IT" sz="1400" spc="-1" strike="noStrike">
              <a:latin typeface="Noto Sans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sldNum" idx="15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it-IT" sz="1400" spc="-1" strike="noStrike">
                <a:latin typeface="Noto Sans"/>
              </a:defRPr>
            </a:lvl1pPr>
          </a:lstStyle>
          <a:p>
            <a:pPr algn="r">
              <a:buNone/>
            </a:pPr>
            <a:fld id="{05F749C1-2316-43FC-AC64-26138173FA2D}" type="slidenum">
              <a:rPr b="0" lang="it-IT" sz="1400" spc="-1" strike="noStrike">
                <a:latin typeface="Noto Sans"/>
              </a:rPr>
              <a:t>&lt;number&gt;</a:t>
            </a:fld>
            <a:endParaRPr b="0" lang="it-IT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"/>
          <p:cNvSpPr/>
          <p:nvPr/>
        </p:nvSpPr>
        <p:spPr>
          <a:xfrm>
            <a:off x="4115160" y="4846320"/>
            <a:ext cx="5961960" cy="822960"/>
          </a:xfrm>
          <a:custGeom>
            <a:avLst/>
            <a:gdLst/>
            <a:ahLst/>
            <a:rect l="0" t="0" r="r" b="b"/>
            <a:pathLst>
              <a:path w="16561" h="2286">
                <a:moveTo>
                  <a:pt x="0" y="2286"/>
                </a:moveTo>
                <a:lnTo>
                  <a:pt x="16561" y="2286"/>
                </a:lnTo>
                <a:cubicBezTo>
                  <a:pt x="16561" y="2286"/>
                  <a:pt x="16561" y="762"/>
                  <a:pt x="16561" y="0"/>
                </a:cubicBezTo>
                <a:cubicBezTo>
                  <a:pt x="11041" y="729"/>
                  <a:pt x="5520" y="1457"/>
                  <a:pt x="0" y="2186"/>
                </a:cubicBezTo>
                <a:cubicBezTo>
                  <a:pt x="0" y="2219"/>
                  <a:pt x="0" y="2286"/>
                  <a:pt x="0" y="2286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</p:sp>
      <p:sp>
        <p:nvSpPr>
          <p:cNvPr id="250" name=""/>
          <p:cNvSpPr/>
          <p:nvPr/>
        </p:nvSpPr>
        <p:spPr>
          <a:xfrm>
            <a:off x="360" y="0"/>
            <a:ext cx="10076760" cy="1645920"/>
          </a:xfrm>
          <a:custGeom>
            <a:avLst/>
            <a:gdLst/>
            <a:ahLst/>
            <a:rect l="0" t="0" r="r" b="b"/>
            <a:pathLst>
              <a:path w="27991" h="4572">
                <a:moveTo>
                  <a:pt x="27991" y="0"/>
                </a:moveTo>
                <a:cubicBezTo>
                  <a:pt x="18661" y="0"/>
                  <a:pt x="0" y="0"/>
                  <a:pt x="0" y="0"/>
                </a:cubicBezTo>
                <a:cubicBezTo>
                  <a:pt x="0" y="0"/>
                  <a:pt x="0" y="3048"/>
                  <a:pt x="0" y="4572"/>
                </a:cubicBezTo>
                <a:cubicBezTo>
                  <a:pt x="9330" y="3081"/>
                  <a:pt x="18661" y="1591"/>
                  <a:pt x="27991" y="100"/>
                </a:cubicBezTo>
                <a:cubicBezTo>
                  <a:pt x="27991" y="164"/>
                  <a:pt x="27991" y="227"/>
                  <a:pt x="27991" y="291"/>
                </a:cubicBezTo>
                <a:cubicBezTo>
                  <a:pt x="27991" y="301"/>
                  <a:pt x="27991" y="310"/>
                  <a:pt x="27991" y="320"/>
                </a:cubicBezTo>
                <a:lnTo>
                  <a:pt x="27991" y="321"/>
                </a:lnTo>
                <a:lnTo>
                  <a:pt x="27991" y="320"/>
                </a:lnTo>
                <a:cubicBezTo>
                  <a:pt x="27991" y="319"/>
                  <a:pt x="27991" y="318"/>
                  <a:pt x="27991" y="317"/>
                </a:cubicBezTo>
                <a:cubicBezTo>
                  <a:pt x="27991" y="310"/>
                  <a:pt x="27991" y="304"/>
                  <a:pt x="27991" y="297"/>
                </a:cubicBezTo>
                <a:cubicBezTo>
                  <a:pt x="27991" y="198"/>
                  <a:pt x="27991" y="99"/>
                  <a:pt x="27991" y="0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</p:sp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it-IT" sz="4400" spc="-1" strike="noStrike">
                <a:latin typeface="Noto Sans"/>
              </a:rPr>
              <a:t>Click to edit the title text format</a:t>
            </a:r>
            <a:endParaRPr b="0" lang="it-IT" sz="4400" spc="-1" strike="noStrike">
              <a:latin typeface="Noto Sans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Noto Sans"/>
              </a:rPr>
              <a:t>Click to edit the outline text format</a:t>
            </a:r>
            <a:endParaRPr b="0" lang="it-IT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Noto Sans"/>
              </a:rPr>
              <a:t>Second Outline Level</a:t>
            </a:r>
            <a:endParaRPr b="0" lang="it-IT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Noto Sans"/>
              </a:rPr>
              <a:t>Third Outline Level</a:t>
            </a:r>
            <a:endParaRPr b="0" lang="it-IT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Noto Sans"/>
              </a:rPr>
              <a:t>Fourth Outline Level</a:t>
            </a:r>
            <a:endParaRPr b="0" lang="it-IT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Noto Sans"/>
              </a:rPr>
              <a:t>Fifth Outline Level</a:t>
            </a:r>
            <a:endParaRPr b="0" lang="it-IT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Noto Sans"/>
              </a:rPr>
              <a:t>Sixth Outline Level</a:t>
            </a:r>
            <a:endParaRPr b="0" lang="it-IT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Noto Sans"/>
              </a:rPr>
              <a:t>Seventh Outline Level</a:t>
            </a:r>
            <a:endParaRPr b="0" lang="it-IT" sz="2000" spc="-1" strike="noStrike">
              <a:latin typeface="Noto Sans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dt" idx="16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it-IT" sz="1400" spc="-1" strike="noStrike">
                <a:latin typeface="Noto Sans"/>
              </a:defRPr>
            </a:lvl1pPr>
          </a:lstStyle>
          <a:p>
            <a:r>
              <a:rPr b="0" lang="it-IT" sz="1400" spc="-1" strike="noStrike">
                <a:latin typeface="Noto Sans"/>
              </a:rPr>
              <a:t>&lt;date/time&gt;</a:t>
            </a:r>
            <a:endParaRPr b="0" lang="it-IT" sz="1400" spc="-1" strike="noStrike">
              <a:latin typeface="Noto Sans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ftr" idx="17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it-IT" sz="1400" spc="-1" strike="noStrike">
                <a:latin typeface="Noto Sans"/>
              </a:defRPr>
            </a:lvl1pPr>
          </a:lstStyle>
          <a:p>
            <a:pPr algn="ctr">
              <a:buNone/>
            </a:pPr>
            <a:r>
              <a:rPr b="0" lang="it-IT" sz="1400" spc="-1" strike="noStrike">
                <a:latin typeface="Noto Sans"/>
              </a:rPr>
              <a:t>&lt;footer&gt;</a:t>
            </a:r>
            <a:endParaRPr b="0" lang="it-IT" sz="1400" spc="-1" strike="noStrike">
              <a:latin typeface="Noto Sans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 type="sldNum" idx="18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it-IT" sz="1400" spc="-1" strike="noStrike">
                <a:latin typeface="Noto Sans"/>
              </a:defRPr>
            </a:lvl1pPr>
          </a:lstStyle>
          <a:p>
            <a:pPr algn="r">
              <a:buNone/>
            </a:pPr>
            <a:fld id="{4A88FAEF-6D21-460D-A9E0-090EBA2377DB}" type="slidenum">
              <a:rPr b="0" lang="it-IT" sz="1400" spc="-1" strike="noStrike">
                <a:latin typeface="Noto Sans"/>
              </a:rPr>
              <a:t>&lt;number&gt;</a:t>
            </a:fld>
            <a:endParaRPr b="0" lang="it-IT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"/>
          <p:cNvSpPr/>
          <p:nvPr/>
        </p:nvSpPr>
        <p:spPr>
          <a:xfrm>
            <a:off x="0" y="365760"/>
            <a:ext cx="3240000" cy="579600"/>
          </a:xfrm>
          <a:prstGeom prst="rect">
            <a:avLst/>
          </a:prstGeom>
          <a:solidFill>
            <a:srgbClr val="2499b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it-IT" sz="4400" spc="-1" strike="noStrike">
                <a:latin typeface="Noto Sans"/>
              </a:rPr>
              <a:t>Click to edit the title text format</a:t>
            </a:r>
            <a:endParaRPr b="0" lang="it-IT" sz="4400" spc="-1" strike="noStrike">
              <a:latin typeface="Noto Sans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Noto Sans"/>
              </a:rPr>
              <a:t>Click to edit the outline text format</a:t>
            </a:r>
            <a:endParaRPr b="0" lang="it-IT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Noto Sans"/>
              </a:rPr>
              <a:t>Second Outline Level</a:t>
            </a:r>
            <a:endParaRPr b="0" lang="it-IT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Noto Sans"/>
              </a:rPr>
              <a:t>Third Outline Level</a:t>
            </a:r>
            <a:endParaRPr b="0" lang="it-IT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Noto Sans"/>
              </a:rPr>
              <a:t>Fourth Outline Level</a:t>
            </a:r>
            <a:endParaRPr b="0" lang="it-IT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Noto Sans"/>
              </a:rPr>
              <a:t>Fifth Outline Level</a:t>
            </a:r>
            <a:endParaRPr b="0" lang="it-IT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Noto Sans"/>
              </a:rPr>
              <a:t>Sixth Outline Level</a:t>
            </a:r>
            <a:endParaRPr b="0" lang="it-IT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Noto Sans"/>
              </a:rPr>
              <a:t>Seventh Outline Level</a:t>
            </a:r>
            <a:endParaRPr b="0" lang="it-IT" sz="2000" spc="-1" strike="noStrike">
              <a:latin typeface="Noto Sans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dt" idx="19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it-IT" sz="1400" spc="-1" strike="noStrike">
                <a:latin typeface="Noto Sans"/>
              </a:defRPr>
            </a:lvl1pPr>
          </a:lstStyle>
          <a:p>
            <a:r>
              <a:rPr b="0" lang="it-IT" sz="1400" spc="-1" strike="noStrike">
                <a:latin typeface="Noto Sans"/>
              </a:rPr>
              <a:t>&lt;date/time&gt;</a:t>
            </a:r>
            <a:endParaRPr b="0" lang="it-IT" sz="1400" spc="-1" strike="noStrike">
              <a:latin typeface="Noto Sans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ftr" idx="20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it-IT" sz="1400" spc="-1" strike="noStrike">
                <a:latin typeface="Noto Sans"/>
              </a:defRPr>
            </a:lvl1pPr>
          </a:lstStyle>
          <a:p>
            <a:pPr algn="ctr">
              <a:buNone/>
            </a:pPr>
            <a:r>
              <a:rPr b="0" lang="it-IT" sz="1400" spc="-1" strike="noStrike">
                <a:latin typeface="Noto Sans"/>
              </a:rPr>
              <a:t>&lt;footer&gt;</a:t>
            </a:r>
            <a:endParaRPr b="0" lang="it-IT" sz="1400" spc="-1" strike="noStrike">
              <a:latin typeface="Noto Sans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sldNum" idx="21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it-IT" sz="1400" spc="-1" strike="noStrike">
                <a:latin typeface="Noto Sans"/>
              </a:defRPr>
            </a:lvl1pPr>
          </a:lstStyle>
          <a:p>
            <a:pPr algn="r">
              <a:buNone/>
            </a:pPr>
            <a:fld id="{8D16F306-61FA-4B15-9661-F375ACD6DFD5}" type="slidenum">
              <a:rPr b="0" lang="it-IT" sz="1400" spc="-1" strike="noStrike">
                <a:latin typeface="Noto Sans"/>
              </a:rPr>
              <a:t>&lt;number&gt;</a:t>
            </a:fld>
            <a:endParaRPr b="0" lang="it-IT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"/>
          <p:cNvSpPr/>
          <p:nvPr/>
        </p:nvSpPr>
        <p:spPr>
          <a:xfrm>
            <a:off x="8522280" y="0"/>
            <a:ext cx="1554480" cy="5669280"/>
          </a:xfrm>
          <a:prstGeom prst="rect">
            <a:avLst/>
          </a:prstGeom>
          <a:solidFill>
            <a:srgbClr val="2499b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it-IT" sz="4400" spc="-1" strike="noStrike">
                <a:latin typeface="Noto Sans"/>
              </a:rPr>
              <a:t>Click to edit the title text format</a:t>
            </a:r>
            <a:endParaRPr b="0" lang="it-IT" sz="4400" spc="-1" strike="noStrike">
              <a:latin typeface="Noto Sans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Noto Sans"/>
              </a:rPr>
              <a:t>Click to edit the outline text format</a:t>
            </a:r>
            <a:endParaRPr b="0" lang="it-IT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Noto Sans"/>
              </a:rPr>
              <a:t>Second Outline Level</a:t>
            </a:r>
            <a:endParaRPr b="0" lang="it-IT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Noto Sans"/>
              </a:rPr>
              <a:t>Third Outline Level</a:t>
            </a:r>
            <a:endParaRPr b="0" lang="it-IT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Noto Sans"/>
              </a:rPr>
              <a:t>Fourth Outline Level</a:t>
            </a:r>
            <a:endParaRPr b="0" lang="it-IT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Noto Sans"/>
              </a:rPr>
              <a:t>Fifth Outline Level</a:t>
            </a:r>
            <a:endParaRPr b="0" lang="it-IT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Noto Sans"/>
              </a:rPr>
              <a:t>Sixth Outline Level</a:t>
            </a:r>
            <a:endParaRPr b="0" lang="it-IT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Noto Sans"/>
              </a:rPr>
              <a:t>Seventh Outline Level</a:t>
            </a:r>
            <a:endParaRPr b="0" lang="it-IT" sz="2000" spc="-1" strike="noStrike">
              <a:latin typeface="Noto Sans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dt" idx="22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it-IT" sz="1400" spc="-1" strike="noStrike">
                <a:latin typeface="Noto Sans"/>
              </a:defRPr>
            </a:lvl1pPr>
          </a:lstStyle>
          <a:p>
            <a:r>
              <a:rPr b="0" lang="it-IT" sz="1400" spc="-1" strike="noStrike">
                <a:latin typeface="Noto Sans"/>
              </a:rPr>
              <a:t>&lt;date/time&gt;</a:t>
            </a:r>
            <a:endParaRPr b="0" lang="it-IT" sz="1400" spc="-1" strike="noStrike">
              <a:latin typeface="Noto Sans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ftr" idx="2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it-IT" sz="1400" spc="-1" strike="noStrike">
                <a:latin typeface="Noto Sans"/>
              </a:defRPr>
            </a:lvl1pPr>
          </a:lstStyle>
          <a:p>
            <a:pPr algn="ctr">
              <a:buNone/>
            </a:pPr>
            <a:r>
              <a:rPr b="0" lang="it-IT" sz="1400" spc="-1" strike="noStrike">
                <a:latin typeface="Noto Sans"/>
              </a:rPr>
              <a:t>&lt;footer&gt;</a:t>
            </a:r>
            <a:endParaRPr b="0" lang="it-IT" sz="1400" spc="-1" strike="noStrike">
              <a:latin typeface="Noto Sans"/>
            </a:endParaRPr>
          </a:p>
        </p:txBody>
      </p:sp>
      <p:sp>
        <p:nvSpPr>
          <p:cNvPr id="339" name="PlaceHolder 5"/>
          <p:cNvSpPr>
            <a:spLocks noGrp="1"/>
          </p:cNvSpPr>
          <p:nvPr>
            <p:ph type="sldNum" idx="24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it-IT" sz="1400" spc="-1" strike="noStrike">
                <a:latin typeface="Noto Sans"/>
              </a:defRPr>
            </a:lvl1pPr>
          </a:lstStyle>
          <a:p>
            <a:pPr algn="r">
              <a:buNone/>
            </a:pPr>
            <a:fld id="{8BF59B96-A90D-4461-8BD0-1E6C32C8351E}" type="slidenum">
              <a:rPr b="0" lang="it-IT" sz="1400" spc="-1" strike="noStrike">
                <a:latin typeface="Noto Sans"/>
              </a:rPr>
              <a:t>&lt;number&gt;</a:t>
            </a:fld>
            <a:endParaRPr b="0" lang="it-IT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tq0BgncuMhs" TargetMode="External"/><Relationship Id="rId2" Type="http://schemas.openxmlformats.org/officeDocument/2006/relationships/hyperlink" Target="https://www.youtube.com/watch?v=0JL04JJjocc" TargetMode="External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540000" y="352080"/>
            <a:ext cx="9068760" cy="23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it-IT" sz="1500" spc="-1" strike="noStrike">
                <a:solidFill>
                  <a:srgbClr val="ffffff"/>
                </a:solidFill>
                <a:latin typeface="Noto Sans"/>
              </a:rPr>
              <a:t>LEZIONE 8</a:t>
            </a:r>
            <a:br>
              <a:rPr sz="1500"/>
            </a:br>
            <a:br>
              <a:rPr sz="4800"/>
            </a:br>
            <a:r>
              <a:rPr b="1" lang="it-IT" sz="4800" spc="-1" strike="noStrike">
                <a:solidFill>
                  <a:srgbClr val="ffffff"/>
                </a:solidFill>
                <a:latin typeface="Noto Sans"/>
              </a:rPr>
              <a:t>INTRODUZIONE AL MACHINE LEARNING</a:t>
            </a:r>
            <a:endParaRPr b="0" lang="it-IT" sz="4800" spc="-1" strike="noStrike">
              <a:latin typeface="Noto Sans"/>
            </a:endParaRPr>
          </a:p>
        </p:txBody>
      </p:sp>
    </p:spTree>
  </p:cSld>
  <p:transition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576000" y="0"/>
            <a:ext cx="8996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it-IT" sz="3200" spc="-1" strike="noStrike">
                <a:latin typeface="Noto Sans"/>
              </a:rPr>
              <a:t>IL TRAINING SET</a:t>
            </a:r>
            <a:endParaRPr b="0" lang="it-IT" sz="3200" spc="-1" strike="noStrike">
              <a:latin typeface="Noto Sans"/>
            </a:endParaRPr>
          </a:p>
        </p:txBody>
      </p:sp>
      <p:sp>
        <p:nvSpPr>
          <p:cNvPr id="484" name=""/>
          <p:cNvSpPr txBox="1"/>
          <p:nvPr/>
        </p:nvSpPr>
        <p:spPr>
          <a:xfrm>
            <a:off x="180000" y="1009440"/>
            <a:ext cx="4336920" cy="169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it-IT" sz="1800" spc="-1" strike="noStrike">
                <a:latin typeface="Nimbus Sans"/>
              </a:rPr>
              <a:t>Notazione</a:t>
            </a:r>
            <a:endParaRPr b="0" lang="it-IT" sz="1800" spc="-1" strike="noStrike">
              <a:latin typeface="Nimbus Sans"/>
            </a:endParaRPr>
          </a:p>
          <a:p>
            <a:r>
              <a:rPr b="0" lang="it-IT" sz="1800" spc="-1" strike="noStrike">
                <a:latin typeface="Nimbus Sans"/>
              </a:rPr>
              <a:t>m = numero di training examples (200)</a:t>
            </a:r>
            <a:endParaRPr b="0" lang="it-IT" sz="1800" spc="-1" strike="noStrike">
              <a:latin typeface="Nimbus Sans"/>
            </a:endParaRPr>
          </a:p>
          <a:p>
            <a:r>
              <a:rPr b="0" lang="it-IT" sz="1800" spc="-1" strike="noStrike">
                <a:latin typeface="Nimbus Sans"/>
              </a:rPr>
              <a:t>x = input variable (input FEATURES)</a:t>
            </a:r>
            <a:endParaRPr b="0" lang="it-IT" sz="1800" spc="-1" strike="noStrike">
              <a:latin typeface="Nimbus Sans"/>
            </a:endParaRPr>
          </a:p>
          <a:p>
            <a:r>
              <a:rPr b="0" lang="it-IT" sz="1800" spc="-1" strike="noStrike">
                <a:latin typeface="Nimbus Sans"/>
              </a:rPr>
              <a:t>y = output variable (TARGET variable)</a:t>
            </a:r>
            <a:endParaRPr b="0" lang="it-IT" sz="1800" spc="-1" strike="noStrike">
              <a:latin typeface="Nimbus Sans"/>
            </a:endParaRPr>
          </a:p>
        </p:txBody>
      </p:sp>
      <p:sp>
        <p:nvSpPr>
          <p:cNvPr id="485" name=""/>
          <p:cNvSpPr txBox="1"/>
          <p:nvPr/>
        </p:nvSpPr>
        <p:spPr>
          <a:xfrm>
            <a:off x="205560" y="3078000"/>
            <a:ext cx="4140000" cy="191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>
              <a:buNone/>
            </a:pPr>
            <a:r>
              <a:rPr b="0" lang="it-IT" sz="1800" spc="-1" strike="noStrike">
                <a:latin typeface="Nimbus Sans"/>
              </a:rPr>
              <a:t>Ogni coppia (TV, Sales) è un TRAINING EXAMPLE. </a:t>
            </a:r>
            <a:endParaRPr b="0" lang="it-IT" sz="1800" spc="-1" strike="noStrike">
              <a:latin typeface="Nimbus Sans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it-IT" sz="1800" spc="-1" strike="noStrike">
                <a:latin typeface="Nimbus Sans"/>
                <a:ea typeface="Nimbus Sans"/>
              </a:rPr>
              <a:t>Per es. il primo training example è la coppia (x</a:t>
            </a:r>
            <a:r>
              <a:rPr b="0" lang="it-IT" sz="1800" spc="-1" strike="noStrike" baseline="33000">
                <a:latin typeface="Nimbus Sans"/>
                <a:ea typeface="Nimbus Sans"/>
              </a:rPr>
              <a:t>1</a:t>
            </a:r>
            <a:r>
              <a:rPr b="0" lang="it-IT" sz="1800" spc="-1" strike="noStrike">
                <a:latin typeface="Nimbus Sans"/>
                <a:ea typeface="Nimbus Sans"/>
              </a:rPr>
              <a:t>,y</a:t>
            </a:r>
            <a:r>
              <a:rPr b="0" lang="it-IT" sz="1800" spc="-1" strike="noStrike" baseline="33000">
                <a:latin typeface="Nimbus Sans"/>
                <a:ea typeface="Nimbus Sans"/>
              </a:rPr>
              <a:t>1</a:t>
            </a:r>
            <a:r>
              <a:rPr b="0" lang="it-IT" sz="1800" spc="-1" strike="noStrike">
                <a:latin typeface="Nimbus Sans"/>
                <a:ea typeface="Nimbus Sans"/>
              </a:rPr>
              <a:t>) costituita dai numeri (230.1, 22.1), il secondo è (x</a:t>
            </a:r>
            <a:r>
              <a:rPr b="0" lang="it-IT" sz="1800" spc="-1" strike="noStrike" baseline="33000">
                <a:latin typeface="Nimbus Sans"/>
                <a:ea typeface="Nimbus Sans"/>
              </a:rPr>
              <a:t>2</a:t>
            </a:r>
            <a:r>
              <a:rPr b="0" lang="it-IT" sz="1800" spc="-1" strike="noStrike">
                <a:latin typeface="Nimbus Sans"/>
                <a:ea typeface="Nimbus Sans"/>
              </a:rPr>
              <a:t>,y</a:t>
            </a:r>
            <a:r>
              <a:rPr b="0" lang="it-IT" sz="1800" spc="-1" strike="noStrike" baseline="33000">
                <a:latin typeface="Nimbus Sans"/>
                <a:ea typeface="Nimbus Sans"/>
              </a:rPr>
              <a:t>2</a:t>
            </a:r>
            <a:r>
              <a:rPr b="0" lang="it-IT" sz="1800" spc="-1" strike="noStrike">
                <a:latin typeface="Nimbus Sans"/>
                <a:ea typeface="Nimbus Sans"/>
              </a:rPr>
              <a:t>) che corrisponde a (44.5, 10.4), l’i-esimo è </a:t>
            </a:r>
            <a:r>
              <a:rPr b="0" lang="it-IT" sz="1800" spc="-1" strike="noStrike">
                <a:latin typeface="Nimbus Sans"/>
              </a:rPr>
              <a:t>(x</a:t>
            </a:r>
            <a:r>
              <a:rPr b="0" lang="it-IT" sz="1800" spc="-1" strike="noStrike" baseline="33000">
                <a:latin typeface="Nimbus Sans"/>
              </a:rPr>
              <a:t>i</a:t>
            </a:r>
            <a:r>
              <a:rPr b="0" lang="it-IT" sz="1800" spc="-1" strike="noStrike">
                <a:latin typeface="Nimbus Sans"/>
              </a:rPr>
              <a:t>,y</a:t>
            </a:r>
            <a:r>
              <a:rPr b="0" lang="it-IT" sz="1800" spc="-1" strike="noStrike" baseline="33000">
                <a:latin typeface="Nimbus Sans"/>
              </a:rPr>
              <a:t>i</a:t>
            </a:r>
            <a:r>
              <a:rPr b="0" lang="it-IT" sz="1800" spc="-1" strike="noStrike">
                <a:latin typeface="Nimbus Sans"/>
              </a:rPr>
              <a:t>)</a:t>
            </a:r>
            <a:endParaRPr b="0" lang="it-IT" sz="1800" spc="-1" strike="noStrike">
              <a:latin typeface="Nimbus Sans"/>
            </a:endParaRPr>
          </a:p>
        </p:txBody>
      </p:sp>
      <p:graphicFrame>
        <p:nvGraphicFramePr>
          <p:cNvPr id="486" name=""/>
          <p:cNvGraphicFramePr/>
          <p:nvPr/>
        </p:nvGraphicFramePr>
        <p:xfrm>
          <a:off x="4660920" y="1308960"/>
          <a:ext cx="4452120" cy="2984040"/>
        </p:xfrm>
        <a:graphic>
          <a:graphicData uri="http://schemas.openxmlformats.org/drawingml/2006/table">
            <a:tbl>
              <a:tblPr/>
              <a:tblGrid>
                <a:gridCol w="1483920"/>
                <a:gridCol w="1483920"/>
                <a:gridCol w="1484280"/>
              </a:tblGrid>
              <a:tr h="45396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1" lang="it-IT" sz="1800" spc="-1" strike="noStrike">
                          <a:latin typeface="Nimbus Sans"/>
                        </a:rPr>
                        <a:t>Samp</a:t>
                      </a:r>
                      <a:r>
                        <a:rPr b="1" lang="it-IT" sz="1800" spc="-1" strike="noStrike">
                          <a:latin typeface="Nimbus Sans"/>
                        </a:rPr>
                        <a:t>le</a:t>
                      </a:r>
                      <a:endParaRPr b="1" lang="it-IT" sz="1800" spc="-1" strike="noStrike">
                        <a:latin typeface="Nimbus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1" lang="it-IT" sz="1800" spc="-1" strike="noStrike">
                          <a:latin typeface="Nimbus Sans"/>
                        </a:rPr>
                        <a:t>TV </a:t>
                      </a:r>
                      <a:r>
                        <a:rPr b="1" lang="it-IT" sz="1800" spc="-1" strike="noStrike">
                          <a:latin typeface="Nimbus Sans"/>
                        </a:rPr>
                        <a:t>(x)</a:t>
                      </a:r>
                      <a:endParaRPr b="1" lang="it-IT" sz="1800" spc="-1" strike="noStrike">
                        <a:latin typeface="Nimbus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1" lang="it-IT" sz="1800" spc="-1" strike="noStrike">
                          <a:latin typeface="Nimbus Sans"/>
                        </a:rPr>
                        <a:t>Sales </a:t>
                      </a:r>
                      <a:r>
                        <a:rPr b="1" lang="it-IT" sz="1800" spc="-1" strike="noStrike">
                          <a:latin typeface="Nimbus Sans"/>
                        </a:rPr>
                        <a:t>(y)</a:t>
                      </a:r>
                      <a:endParaRPr b="1" lang="it-IT" sz="1800" spc="-1" strike="noStrike">
                        <a:latin typeface="Nimbus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156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1" lang="it-IT" sz="1800" spc="-1" strike="noStrike">
                          <a:latin typeface="Nimbus Sans"/>
                        </a:rPr>
                        <a:t>1</a:t>
                      </a:r>
                      <a:endParaRPr b="1" lang="it-IT" sz="1800" spc="-1" strike="noStrike">
                        <a:latin typeface="Nimbus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it-IT" sz="1800" spc="-1" strike="noStrike">
                          <a:latin typeface="Nimbus Sans"/>
                        </a:rPr>
                        <a:t>230.1</a:t>
                      </a:r>
                      <a:endParaRPr b="0" lang="it-IT" sz="1800" spc="-1" strike="noStrike">
                        <a:latin typeface="Nimbus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it-IT" sz="1800" spc="-1" strike="noStrike">
                          <a:latin typeface="Nimbus Sans"/>
                        </a:rPr>
                        <a:t>22.1</a:t>
                      </a:r>
                      <a:endParaRPr b="0" lang="it-IT" sz="1800" spc="-1" strike="noStrike">
                        <a:latin typeface="Nimbus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156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1" lang="it-IT" sz="1800" spc="-1" strike="noStrike">
                          <a:latin typeface="Nimbus Sans"/>
                        </a:rPr>
                        <a:t>2</a:t>
                      </a:r>
                      <a:endParaRPr b="1" lang="it-IT" sz="1800" spc="-1" strike="noStrike">
                        <a:latin typeface="Nimbus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it-IT" sz="1800" spc="-1" strike="noStrike">
                          <a:latin typeface="Nimbus Sans"/>
                        </a:rPr>
                        <a:t>44.5</a:t>
                      </a:r>
                      <a:endParaRPr b="0" lang="it-IT" sz="1800" spc="-1" strike="noStrike">
                        <a:latin typeface="Nimbus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it-IT" sz="1800" spc="-1" strike="noStrike">
                          <a:latin typeface="Nimbus Sans"/>
                        </a:rPr>
                        <a:t>10.4</a:t>
                      </a:r>
                      <a:endParaRPr b="0" lang="it-IT" sz="1800" spc="-1" strike="noStrike">
                        <a:latin typeface="Nimbus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156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1" lang="it-IT" sz="1800" spc="-1" strike="noStrike">
                          <a:latin typeface="Nimbus Sans"/>
                        </a:rPr>
                        <a:t>3</a:t>
                      </a:r>
                      <a:endParaRPr b="1" lang="it-IT" sz="1800" spc="-1" strike="noStrike">
                        <a:latin typeface="Nimbus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it-IT" sz="1800" spc="-1" strike="noStrike">
                          <a:latin typeface="Nimbus Sans"/>
                        </a:rPr>
                        <a:t>17.2</a:t>
                      </a:r>
                      <a:endParaRPr b="0" lang="it-IT" sz="1800" spc="-1" strike="noStrike">
                        <a:latin typeface="Nimbus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it-IT" sz="1800" spc="-1" strike="noStrike">
                          <a:latin typeface="Nimbus Sans"/>
                        </a:rPr>
                        <a:t>9.3</a:t>
                      </a:r>
                      <a:endParaRPr b="0" lang="it-IT" sz="1800" spc="-1" strike="noStrike">
                        <a:latin typeface="Nimbus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156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1" lang="it-IT" sz="1800" spc="-1" strike="noStrike">
                          <a:latin typeface="Nimbus Sans"/>
                        </a:rPr>
                        <a:t>...</a:t>
                      </a:r>
                      <a:endParaRPr b="1" lang="it-IT" sz="1800" spc="-1" strike="noStrike">
                        <a:latin typeface="Nimbus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it-IT" sz="1800" spc="-1" strike="noStrike">
                          <a:latin typeface="Nimbus Sans"/>
                        </a:rPr>
                        <a:t>...</a:t>
                      </a:r>
                      <a:endParaRPr b="0" lang="it-IT" sz="1800" spc="-1" strike="noStrike">
                        <a:latin typeface="Nimbus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it-IT" sz="1800" spc="-1" strike="noStrike">
                          <a:latin typeface="Nimbus Sans"/>
                        </a:rPr>
                        <a:t>...</a:t>
                      </a:r>
                      <a:endParaRPr b="0" lang="it-IT" sz="1800" spc="-1" strike="noStrike">
                        <a:latin typeface="Nimbus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156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1" lang="it-IT" sz="1800" spc="-1" strike="noStrike">
                          <a:latin typeface="Nimbus Sans"/>
                        </a:rPr>
                        <a:t>199</a:t>
                      </a:r>
                      <a:endParaRPr b="1" lang="it-IT" sz="1800" spc="-1" strike="noStrike">
                        <a:latin typeface="Nimbus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it-IT" sz="1800" spc="-1" strike="noStrike">
                          <a:latin typeface="Nimbus Sans"/>
                        </a:rPr>
                        <a:t>38.2</a:t>
                      </a:r>
                      <a:endParaRPr b="0" lang="it-IT" sz="1800" spc="-1" strike="noStrike">
                        <a:latin typeface="Nimbus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it-IT" sz="1800" spc="-1" strike="noStrike">
                          <a:latin typeface="Nimbus Sans"/>
                        </a:rPr>
                        <a:t>7.6</a:t>
                      </a:r>
                      <a:endParaRPr b="0" lang="it-IT" sz="1800" spc="-1" strike="noStrike">
                        <a:latin typeface="Nimbus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228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1" lang="it-IT" sz="1800" spc="-1" strike="noStrike">
                          <a:latin typeface="Nimbus Sans"/>
                        </a:rPr>
                        <a:t>200</a:t>
                      </a:r>
                      <a:endParaRPr b="1" lang="it-IT" sz="1800" spc="-1" strike="noStrike">
                        <a:latin typeface="Nimbus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it-IT" sz="1800" spc="-1" strike="noStrike">
                          <a:latin typeface="Nimbus Sans"/>
                        </a:rPr>
                        <a:t>232.1</a:t>
                      </a:r>
                      <a:endParaRPr b="0" lang="it-IT" sz="1800" spc="-1" strike="noStrike">
                        <a:latin typeface="Nimbus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it-IT" sz="1800" spc="-1" strike="noStrike">
                          <a:latin typeface="Nimbus Sans"/>
                        </a:rPr>
                        <a:t>13.4</a:t>
                      </a:r>
                      <a:endParaRPr b="0" lang="it-IT" sz="1800" spc="-1" strike="noStrike">
                        <a:latin typeface="Nimbus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ransition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576000" y="180000"/>
            <a:ext cx="8996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it-IT" sz="3200" spc="-1" strike="noStrike">
                <a:latin typeface="Noto Sans"/>
              </a:rPr>
              <a:t>NOTAZIONE</a:t>
            </a:r>
            <a:endParaRPr b="0" lang="it-IT" sz="3200" spc="-1" strike="noStrike">
              <a:latin typeface="Noto Sans"/>
            </a:endParaRPr>
          </a:p>
        </p:txBody>
      </p:sp>
      <p:sp>
        <p:nvSpPr>
          <p:cNvPr id="488" name=""/>
          <p:cNvSpPr txBox="1"/>
          <p:nvPr/>
        </p:nvSpPr>
        <p:spPr>
          <a:xfrm>
            <a:off x="252000" y="1189440"/>
            <a:ext cx="9360000" cy="38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08000" algn="just">
              <a:lnSpc>
                <a:spcPct val="115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Nimbus Sans"/>
              </a:rPr>
              <a:t>Useremo </a:t>
            </a:r>
            <a:r>
              <a:rPr b="1" lang="it-IT" sz="2000" spc="-1" strike="noStrike">
                <a:latin typeface="Nimbus Sans"/>
              </a:rPr>
              <a:t>x</a:t>
            </a:r>
            <a:r>
              <a:rPr b="1" lang="it-IT" sz="2000" spc="-1" strike="noStrike" baseline="33000">
                <a:latin typeface="Nimbus Sans"/>
              </a:rPr>
              <a:t>(i)</a:t>
            </a:r>
            <a:r>
              <a:rPr b="0" lang="it-IT" sz="2000" spc="-1" strike="noStrike">
                <a:latin typeface="Nimbus Sans"/>
              </a:rPr>
              <a:t> per indicare le “input variables” (TV nel nostro esempio), chiamate anche “</a:t>
            </a:r>
            <a:r>
              <a:rPr b="1" lang="it-IT" sz="2000" spc="-1" strike="noStrike">
                <a:latin typeface="Nimbus Sans"/>
              </a:rPr>
              <a:t>INPUT FEATURES</a:t>
            </a:r>
            <a:r>
              <a:rPr b="0" lang="it-IT" sz="2000" spc="-1" strike="noStrike">
                <a:latin typeface="Nimbus Sans"/>
              </a:rPr>
              <a:t>” </a:t>
            </a:r>
            <a:endParaRPr b="0" lang="it-IT" sz="2000" spc="-1" strike="noStrike">
              <a:latin typeface="Nimbus Sans"/>
            </a:endParaRPr>
          </a:p>
          <a:p>
            <a:pPr marL="108000" algn="just">
              <a:lnSpc>
                <a:spcPct val="115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Nimbus Sans"/>
              </a:rPr>
              <a:t>Useremo e </a:t>
            </a:r>
            <a:r>
              <a:rPr b="1" lang="it-IT" sz="2000" spc="-1" strike="noStrike">
                <a:latin typeface="Nimbus Sans"/>
              </a:rPr>
              <a:t>y</a:t>
            </a:r>
            <a:r>
              <a:rPr b="1" lang="it-IT" sz="2000" spc="-1" strike="noStrike" baseline="33000">
                <a:latin typeface="Nimbus Sans"/>
              </a:rPr>
              <a:t>(i)</a:t>
            </a:r>
            <a:r>
              <a:rPr b="0" lang="it-IT" sz="2000" spc="-1" strike="noStrike">
                <a:latin typeface="Nimbus Sans"/>
              </a:rPr>
              <a:t> per indicare la "output" variable o “</a:t>
            </a:r>
            <a:r>
              <a:rPr b="1" lang="it-IT" sz="2000" spc="-1" strike="noStrike">
                <a:latin typeface="Nimbus Sans"/>
              </a:rPr>
              <a:t>TARGET VARIABLES</a:t>
            </a:r>
            <a:r>
              <a:rPr b="0" lang="it-IT" sz="2000" spc="-1" strike="noStrike">
                <a:latin typeface="Nimbus Sans"/>
              </a:rPr>
              <a:t>” che  stiamo cercando di prevedere (le sales nel nostro esempio).</a:t>
            </a:r>
            <a:endParaRPr b="0" lang="it-IT" sz="2000" spc="-1" strike="noStrike">
              <a:latin typeface="Nimbus Sans"/>
            </a:endParaRPr>
          </a:p>
          <a:p>
            <a:pPr marL="108000" algn="just">
              <a:lnSpc>
                <a:spcPct val="115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Nimbus Sans"/>
              </a:rPr>
              <a:t>Una coppia</a:t>
            </a:r>
            <a:r>
              <a:rPr b="1" lang="it-IT" sz="2000" spc="-1" strike="noStrike">
                <a:latin typeface="Nimbus Sans"/>
              </a:rPr>
              <a:t> (x</a:t>
            </a:r>
            <a:r>
              <a:rPr b="1" lang="it-IT" sz="2000" spc="-1" strike="noStrike" baseline="33000">
                <a:latin typeface="Nimbus Sans"/>
              </a:rPr>
              <a:t>(i)</a:t>
            </a:r>
            <a:r>
              <a:rPr b="1" lang="it-IT" sz="2000" spc="-1" strike="noStrike">
                <a:latin typeface="Nimbus Sans"/>
              </a:rPr>
              <a:t>, y</a:t>
            </a:r>
            <a:r>
              <a:rPr b="1" lang="it-IT" sz="2000" spc="-1" strike="noStrike" baseline="33000">
                <a:latin typeface="Nimbus Sans"/>
              </a:rPr>
              <a:t>(i)</a:t>
            </a:r>
            <a:r>
              <a:rPr b="1" lang="it-IT" sz="2000" spc="-1" strike="noStrike">
                <a:latin typeface="Nimbus Sans"/>
              </a:rPr>
              <a:t>)</a:t>
            </a:r>
            <a:r>
              <a:rPr b="0" lang="it-IT" sz="2000" spc="-1" strike="noStrike">
                <a:latin typeface="Nimbus Sans"/>
              </a:rPr>
              <a:t> è chiamato un “</a:t>
            </a:r>
            <a:r>
              <a:rPr b="1" lang="it-IT" sz="2000" spc="-1" strike="noStrike">
                <a:latin typeface="Nimbus Sans"/>
              </a:rPr>
              <a:t>TRAINING EXAMPLE</a:t>
            </a:r>
            <a:r>
              <a:rPr b="0" lang="it-IT" sz="2000" spc="-1" strike="noStrike">
                <a:latin typeface="Nimbus Sans"/>
              </a:rPr>
              <a:t>” </a:t>
            </a:r>
            <a:endParaRPr b="0" lang="it-IT" sz="2000" spc="-1" strike="noStrike">
              <a:latin typeface="Nimbus Sans"/>
            </a:endParaRPr>
          </a:p>
          <a:p>
            <a:pPr marL="108000" algn="just">
              <a:lnSpc>
                <a:spcPct val="115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Nimbus Sans"/>
                <a:ea typeface="Nimbus Sans"/>
              </a:rPr>
              <a:t>L’insieme di dati (il “dataset”) che useremo per fare il learning (nel nostro esempio tutte le m righe </a:t>
            </a:r>
            <a:r>
              <a:rPr b="0" lang="it-IT" sz="2000" spc="-1" strike="noStrike">
                <a:latin typeface="Nimbus Sans"/>
              </a:rPr>
              <a:t>(x</a:t>
            </a:r>
            <a:r>
              <a:rPr b="0" lang="it-IT" sz="2000" spc="-1" strike="noStrike" baseline="33000">
                <a:latin typeface="Nimbus Sans"/>
              </a:rPr>
              <a:t>(i)</a:t>
            </a:r>
            <a:r>
              <a:rPr b="0" lang="it-IT" sz="2000" spc="-1" strike="noStrike">
                <a:latin typeface="Nimbus Sans"/>
              </a:rPr>
              <a:t>, y</a:t>
            </a:r>
            <a:r>
              <a:rPr b="0" lang="it-IT" sz="2000" spc="-1" strike="noStrike" baseline="33000">
                <a:latin typeface="Nimbus Sans"/>
              </a:rPr>
              <a:t>(i)</a:t>
            </a:r>
            <a:r>
              <a:rPr b="0" lang="it-IT" sz="2000" spc="-1" strike="noStrike">
                <a:latin typeface="Nimbus Sans"/>
              </a:rPr>
              <a:t>)) è chiamato “</a:t>
            </a:r>
            <a:r>
              <a:rPr b="1" lang="it-IT" sz="2000" spc="-1" strike="noStrike">
                <a:latin typeface="Nimbus Sans"/>
              </a:rPr>
              <a:t>TRAINING SET</a:t>
            </a:r>
            <a:r>
              <a:rPr b="0" lang="it-IT" sz="2000" spc="-1" strike="noStrike">
                <a:latin typeface="Nimbus Sans"/>
              </a:rPr>
              <a:t>”.</a:t>
            </a:r>
            <a:endParaRPr b="0" lang="it-IT" sz="2000" spc="-1" strike="noStrike">
              <a:latin typeface="Nimbus Sans"/>
            </a:endParaRPr>
          </a:p>
          <a:p>
            <a:pPr marL="108000" algn="just">
              <a:lnSpc>
                <a:spcPct val="115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Nimbus Sans"/>
              </a:rPr>
              <a:t>Useremo anche X per indicare lo spazio dei valori di input e Y per indicare lo spazio dei valori di output. Nel nostro esempio, X = Y = ℝ.</a:t>
            </a:r>
            <a:endParaRPr b="0" lang="it-IT" sz="2000" spc="-1" strike="noStrike">
              <a:latin typeface="Nimbus Sans"/>
            </a:endParaRPr>
          </a:p>
          <a:p>
            <a:pPr marL="108000" algn="just">
              <a:lnSpc>
                <a:spcPct val="115000"/>
              </a:lnSpc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it-IT" sz="2000" spc="-1" strike="noStrike">
              <a:latin typeface="Nimbus Sans"/>
            </a:endParaRPr>
          </a:p>
          <a:p>
            <a:pPr marL="108000" algn="just">
              <a:lnSpc>
                <a:spcPct val="115000"/>
              </a:lnSpc>
              <a:spcAft>
                <a:spcPts val="283"/>
              </a:spcAft>
              <a:buNone/>
            </a:pPr>
            <a:r>
              <a:rPr b="0" lang="it-IT" sz="2000" spc="-1" strike="noStrike">
                <a:latin typeface="Nimbus Sans"/>
              </a:rPr>
              <a:t>Si noti che "(i)" (superScript nella notazione) è semplicemente un INDICE nel training set e non ha nulla a che fare con l'esponenziazione. </a:t>
            </a:r>
            <a:endParaRPr b="0" lang="it-IT" sz="2000" spc="-1" strike="noStrike">
              <a:latin typeface="Nimbus Sans"/>
            </a:endParaRPr>
          </a:p>
        </p:txBody>
      </p:sp>
    </p:spTree>
  </p:cSld>
  <p:transition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576000" y="0"/>
            <a:ext cx="8996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it-IT" sz="3200" spc="-1" strike="noStrike">
                <a:latin typeface="Noto Sans"/>
              </a:rPr>
              <a:t>IL MODELLO</a:t>
            </a:r>
            <a:endParaRPr b="0" lang="it-IT" sz="3200" spc="-1" strike="noStrike">
              <a:latin typeface="Noto Sans"/>
            </a:endParaRPr>
          </a:p>
        </p:txBody>
      </p:sp>
      <p:sp>
        <p:nvSpPr>
          <p:cNvPr id="490" name=""/>
          <p:cNvSpPr txBox="1"/>
          <p:nvPr/>
        </p:nvSpPr>
        <p:spPr>
          <a:xfrm>
            <a:off x="393840" y="720000"/>
            <a:ext cx="9506160" cy="153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it-IT" sz="1800" spc="-1" strike="noStrike">
                <a:latin typeface="Nimbus Sans"/>
              </a:rPr>
              <a:t>Il nostro obiettivo è, dato un </a:t>
            </a:r>
            <a:r>
              <a:rPr b="1" lang="it-IT" sz="1800" spc="-1" strike="noStrike">
                <a:latin typeface="Nimbus Sans"/>
              </a:rPr>
              <a:t>training set</a:t>
            </a:r>
            <a:r>
              <a:rPr b="0" lang="it-IT" sz="1800" spc="-1" strike="noStrike">
                <a:latin typeface="Nimbus Sans"/>
              </a:rPr>
              <a:t>, per mezzo di un</a:t>
            </a:r>
            <a:r>
              <a:rPr b="1" lang="it-IT" sz="1800" spc="-1" strike="noStrike">
                <a:latin typeface="Nimbus Sans"/>
              </a:rPr>
              <a:t> Learning Algorithm</a:t>
            </a:r>
            <a:r>
              <a:rPr b="0" lang="it-IT" sz="1800" spc="-1" strike="noStrike">
                <a:latin typeface="Nimbus Sans"/>
              </a:rPr>
              <a:t>, individuare una</a:t>
            </a:r>
            <a:r>
              <a:rPr b="1" lang="it-IT" sz="1800" spc="-1" strike="noStrike">
                <a:latin typeface="Nimbus Sans"/>
              </a:rPr>
              <a:t> funzione h: X → Y</a:t>
            </a:r>
            <a:r>
              <a:rPr b="0" lang="it-IT" sz="1800" spc="-1" strike="noStrike">
                <a:latin typeface="Nimbus Sans"/>
              </a:rPr>
              <a:t> in modo che h (x) sia un “</a:t>
            </a:r>
            <a:r>
              <a:rPr b="1" lang="it-IT" sz="1800" spc="-1" strike="noStrike">
                <a:latin typeface="Nimbus Sans"/>
              </a:rPr>
              <a:t>good</a:t>
            </a:r>
            <a:r>
              <a:rPr b="0" lang="it-IT" sz="1800" spc="-1" strike="noStrike">
                <a:latin typeface="Nimbus Sans"/>
              </a:rPr>
              <a:t>” </a:t>
            </a:r>
            <a:r>
              <a:rPr b="1" lang="it-IT" sz="1800" spc="-1" strike="noStrike">
                <a:latin typeface="Nimbus Sans"/>
              </a:rPr>
              <a:t>PREDICTOR</a:t>
            </a:r>
            <a:r>
              <a:rPr b="0" lang="it-IT" sz="1800" spc="-1" strike="noStrike">
                <a:latin typeface="Nimbus Sans"/>
              </a:rPr>
              <a:t>.</a:t>
            </a:r>
            <a:endParaRPr b="0" lang="it-IT" sz="1800" spc="-1" strike="noStrike">
              <a:latin typeface="Nimbus Sans"/>
            </a:endParaRPr>
          </a:p>
          <a:p>
            <a:pPr algn="just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it-IT" sz="1800" spc="-1" strike="noStrike">
                <a:latin typeface="Nimbus Sans"/>
                <a:ea typeface="Nimbus Sans"/>
              </a:rPr>
              <a:t>Con </a:t>
            </a:r>
            <a:r>
              <a:rPr b="0" lang="it-IT" sz="1800" spc="-1" strike="noStrike">
                <a:latin typeface="Nimbus Sans"/>
              </a:rPr>
              <a:t>“good” PREDICTOR intendiamo una funzione che, dato in input la feature x, sia in grado di dare la migliore stima possibile per la risposta y, rispetto ai dati considerati</a:t>
            </a:r>
            <a:endParaRPr b="0" lang="it-IT" sz="1800" spc="-1" strike="noStrike">
              <a:latin typeface="Nimbus Sans"/>
            </a:endParaRPr>
          </a:p>
          <a:p>
            <a:pPr algn="just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it-IT" sz="1800" spc="-1" strike="noStrike">
                <a:latin typeface="Nimbus Sans"/>
              </a:rPr>
              <a:t>Per motivi storici, questa funzione h è chiamata ipotesi (</a:t>
            </a:r>
            <a:r>
              <a:rPr b="1" lang="it-IT" sz="1800" spc="-1" strike="noStrike">
                <a:latin typeface="Nimbus Sans"/>
              </a:rPr>
              <a:t>hypothesis</a:t>
            </a:r>
            <a:r>
              <a:rPr b="0" lang="it-IT" sz="1800" spc="-1" strike="noStrike">
                <a:latin typeface="Nimbus Sans"/>
              </a:rPr>
              <a:t>).</a:t>
            </a:r>
            <a:endParaRPr b="0" lang="it-IT" sz="1800" spc="-1" strike="noStrike">
              <a:latin typeface="Nimbus Sans"/>
            </a:endParaRPr>
          </a:p>
        </p:txBody>
      </p:sp>
      <p:sp>
        <p:nvSpPr>
          <p:cNvPr id="491" name=""/>
          <p:cNvSpPr/>
          <p:nvPr/>
        </p:nvSpPr>
        <p:spPr>
          <a:xfrm>
            <a:off x="1800000" y="2268000"/>
            <a:ext cx="1620000" cy="540000"/>
          </a:xfrm>
          <a:custGeom>
            <a:avLst/>
            <a:gdLst/>
            <a:ahLst/>
            <a:rect l="l" t="t" r="r" b="b"/>
            <a:pathLst>
              <a:path w="64771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61171" y="21600"/>
                </a:lnTo>
                <a:arcTo wR="39571" hR="3600" stAng="5400000" swAng="5400000"/>
                <a:lnTo>
                  <a:pt x="21600" y="3600"/>
                </a:lnTo>
                <a:arcTo wR="39571" hR="3600" stAng="10800000" swAng="5400000"/>
                <a:close/>
              </a:path>
            </a:pathLst>
          </a:custGeom>
          <a:gradFill rotWithShape="0">
            <a:gsLst>
              <a:gs pos="0">
                <a:srgbClr val="d4ea6b">
                  <a:alpha val="80000"/>
                </a:srgbClr>
              </a:gs>
              <a:gs pos="100000">
                <a:srgbClr val="d4ea6b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it-IT" sz="1800" spc="-1" strike="noStrike">
                <a:latin typeface="Nimbus Sans"/>
              </a:rPr>
              <a:t>Training Set</a:t>
            </a:r>
            <a:endParaRPr b="0" lang="it-IT" sz="1800" spc="-1" strike="noStrike">
              <a:latin typeface="Nimbus Sans"/>
            </a:endParaRPr>
          </a:p>
        </p:txBody>
      </p:sp>
      <p:sp>
        <p:nvSpPr>
          <p:cNvPr id="492" name=""/>
          <p:cNvSpPr/>
          <p:nvPr/>
        </p:nvSpPr>
        <p:spPr>
          <a:xfrm>
            <a:off x="1440000" y="2988000"/>
            <a:ext cx="2340000" cy="540000"/>
          </a:xfrm>
          <a:custGeom>
            <a:avLst/>
            <a:gdLst/>
            <a:ahLst/>
            <a:rect l="l" t="t" r="r" b="b"/>
            <a:pathLst>
              <a:path w="93552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89952" y="21600"/>
                </a:lnTo>
                <a:arcTo wR="68352" hR="3600" stAng="5400000" swAng="5400000"/>
                <a:lnTo>
                  <a:pt x="21600" y="3600"/>
                </a:lnTo>
                <a:arcTo wR="68352" hR="3600" stAng="10800000" swAng="5400000"/>
                <a:close/>
              </a:path>
            </a:pathLst>
          </a:custGeom>
          <a:gradFill rotWithShape="0">
            <a:gsLst>
              <a:gs pos="0">
                <a:srgbClr val="d4ea6b">
                  <a:alpha val="80000"/>
                </a:srgbClr>
              </a:gs>
              <a:gs pos="100000">
                <a:srgbClr val="d4ea6b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it-IT" sz="1800" spc="-1" strike="noStrike">
                <a:latin typeface="Nimbus Sans"/>
              </a:rPr>
              <a:t>Learning Algorithm</a:t>
            </a:r>
            <a:endParaRPr b="0" lang="it-IT" sz="1800" spc="-1" strike="noStrike">
              <a:latin typeface="Nimbus Sans"/>
            </a:endParaRPr>
          </a:p>
        </p:txBody>
      </p:sp>
      <p:sp>
        <p:nvSpPr>
          <p:cNvPr id="493" name=""/>
          <p:cNvSpPr txBox="1"/>
          <p:nvPr/>
        </p:nvSpPr>
        <p:spPr>
          <a:xfrm>
            <a:off x="693360" y="4492440"/>
            <a:ext cx="8486640" cy="77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it-IT" sz="1800" spc="-1" strike="noStrike">
                <a:latin typeface="Nimbus Sans"/>
              </a:rPr>
              <a:t>Quando la variabile target che stiamo cercando di prevedere è continua, ad esempio come nel nostro esempio, chiamiamo il learning problem un </a:t>
            </a:r>
            <a:r>
              <a:rPr b="1" lang="it-IT" sz="1800" spc="-1" strike="noStrike">
                <a:latin typeface="Nimbus Sans"/>
              </a:rPr>
              <a:t>regression problem</a:t>
            </a:r>
            <a:endParaRPr b="0" lang="it-IT" sz="1800" spc="-1" strike="noStrike">
              <a:latin typeface="Nimbus Sans"/>
            </a:endParaRPr>
          </a:p>
        </p:txBody>
      </p:sp>
      <p:sp>
        <p:nvSpPr>
          <p:cNvPr id="494" name=""/>
          <p:cNvSpPr/>
          <p:nvPr/>
        </p:nvSpPr>
        <p:spPr>
          <a:xfrm>
            <a:off x="2232000" y="3780000"/>
            <a:ext cx="720000" cy="540000"/>
          </a:xfrm>
          <a:custGeom>
            <a:avLst/>
            <a:gdLst/>
            <a:ahLst/>
            <a:rect l="l" t="t" r="r" b="b"/>
            <a:pathLst>
              <a:path w="28795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25195" y="21600"/>
                </a:lnTo>
                <a:arcTo wR="3595" hR="3600" stAng="5400000" swAng="5400000"/>
                <a:lnTo>
                  <a:pt x="21600" y="3600"/>
                </a:lnTo>
                <a:arcTo wR="3595" hR="3600" stAng="10800000" swAng="5400000"/>
                <a:close/>
              </a:path>
            </a:pathLst>
          </a:custGeom>
          <a:gradFill rotWithShape="0">
            <a:gsLst>
              <a:gs pos="0">
                <a:srgbClr val="d4ea6b">
                  <a:alpha val="80000"/>
                </a:srgbClr>
              </a:gs>
              <a:gs pos="100000">
                <a:srgbClr val="d4ea6b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it-IT" sz="1800" spc="-1" strike="noStrike">
                <a:latin typeface="Nimbus Sans"/>
              </a:rPr>
              <a:t>h</a:t>
            </a:r>
            <a:endParaRPr b="0" lang="it-IT" sz="1800" spc="-1" strike="noStrike">
              <a:latin typeface="Nimbus Sans"/>
            </a:endParaRPr>
          </a:p>
        </p:txBody>
      </p:sp>
      <p:sp>
        <p:nvSpPr>
          <p:cNvPr id="495" name=""/>
          <p:cNvSpPr txBox="1"/>
          <p:nvPr/>
        </p:nvSpPr>
        <p:spPr>
          <a:xfrm>
            <a:off x="864000" y="3924000"/>
            <a:ext cx="108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it-IT" sz="1800" spc="-1" strike="noStrike">
                <a:latin typeface="Nimbus Sans"/>
              </a:rPr>
              <a:t>X (TV)</a:t>
            </a:r>
            <a:endParaRPr b="0" lang="it-IT" sz="1800" spc="-1" strike="noStrike">
              <a:latin typeface="Nimbus Sans"/>
            </a:endParaRPr>
          </a:p>
        </p:txBody>
      </p:sp>
      <p:sp>
        <p:nvSpPr>
          <p:cNvPr id="496" name=""/>
          <p:cNvSpPr txBox="1"/>
          <p:nvPr/>
        </p:nvSpPr>
        <p:spPr>
          <a:xfrm>
            <a:off x="3600000" y="3888000"/>
            <a:ext cx="2160000" cy="31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it-IT" sz="1800" spc="-1" strike="noStrike">
                <a:latin typeface="Nimbus Sans"/>
              </a:rPr>
              <a:t>y (SALES)</a:t>
            </a:r>
            <a:endParaRPr b="0" lang="it-IT" sz="1800" spc="-1" strike="noStrike">
              <a:latin typeface="Nimbus Sans"/>
            </a:endParaRPr>
          </a:p>
        </p:txBody>
      </p:sp>
      <p:sp>
        <p:nvSpPr>
          <p:cNvPr id="497" name=""/>
          <p:cNvSpPr txBox="1"/>
          <p:nvPr/>
        </p:nvSpPr>
        <p:spPr>
          <a:xfrm>
            <a:off x="3780000" y="2484000"/>
            <a:ext cx="3780000" cy="31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it-IT" sz="1800" spc="-1" strike="noStrike">
                <a:latin typeface="Nimbus Sans"/>
              </a:rPr>
              <a:t>Insieme delle features e dei target</a:t>
            </a:r>
            <a:endParaRPr b="0" lang="it-IT" sz="1800" spc="-1" strike="noStrike">
              <a:latin typeface="Nimbus Sans"/>
            </a:endParaRPr>
          </a:p>
        </p:txBody>
      </p:sp>
      <p:sp>
        <p:nvSpPr>
          <p:cNvPr id="498" name=""/>
          <p:cNvSpPr txBox="1"/>
          <p:nvPr/>
        </p:nvSpPr>
        <p:spPr>
          <a:xfrm>
            <a:off x="4176000" y="3132000"/>
            <a:ext cx="5580000" cy="54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it-IT" sz="1800" spc="-1" strike="noStrike">
                <a:latin typeface="Nimbus Sans"/>
              </a:rPr>
              <a:t>Programma che permette di determinare la funzione h sulla base dei dati di training</a:t>
            </a:r>
            <a:endParaRPr b="0" lang="it-IT" sz="1800" spc="-1" strike="noStrike">
              <a:latin typeface="Nimbus Sans"/>
            </a:endParaRPr>
          </a:p>
        </p:txBody>
      </p:sp>
      <p:sp>
        <p:nvSpPr>
          <p:cNvPr id="499" name=""/>
          <p:cNvSpPr/>
          <p:nvPr/>
        </p:nvSpPr>
        <p:spPr>
          <a:xfrm>
            <a:off x="2520000" y="2808000"/>
            <a:ext cx="180000" cy="21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gradFill rotWithShape="0">
            <a:gsLst>
              <a:gs pos="0">
                <a:srgbClr val="2499be">
                  <a:alpha val="80000"/>
                </a:srgbClr>
              </a:gs>
              <a:gs pos="100000">
                <a:srgbClr val="2499be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"/>
          <p:cNvSpPr/>
          <p:nvPr/>
        </p:nvSpPr>
        <p:spPr>
          <a:xfrm>
            <a:off x="3168000" y="3960000"/>
            <a:ext cx="360000" cy="1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gradFill rotWithShape="0">
            <a:gsLst>
              <a:gs pos="0">
                <a:srgbClr val="2499be">
                  <a:alpha val="80000"/>
                </a:srgbClr>
              </a:gs>
              <a:gs pos="100000">
                <a:srgbClr val="2499be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"/>
          <p:cNvSpPr/>
          <p:nvPr/>
        </p:nvSpPr>
        <p:spPr>
          <a:xfrm>
            <a:off x="1800000" y="3960000"/>
            <a:ext cx="360000" cy="1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gradFill rotWithShape="0">
            <a:gsLst>
              <a:gs pos="0">
                <a:srgbClr val="2499be">
                  <a:alpha val="80000"/>
                </a:srgbClr>
              </a:gs>
              <a:gs pos="100000">
                <a:srgbClr val="2499be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"/>
          <p:cNvSpPr/>
          <p:nvPr/>
        </p:nvSpPr>
        <p:spPr>
          <a:xfrm>
            <a:off x="2520360" y="3564360"/>
            <a:ext cx="180000" cy="21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gradFill rotWithShape="0">
            <a:gsLst>
              <a:gs pos="0">
                <a:srgbClr val="2499be">
                  <a:alpha val="80000"/>
                </a:srgbClr>
              </a:gs>
              <a:gs pos="100000">
                <a:srgbClr val="2499be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576000" y="180000"/>
            <a:ext cx="8996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it-IT" sz="3200" spc="-1" strike="noStrike">
                <a:latin typeface="Noto Sans"/>
              </a:rPr>
              <a:t>IL MODELLO</a:t>
            </a:r>
            <a:endParaRPr b="0" lang="it-IT" sz="3200" spc="-1" strike="noStrike">
              <a:latin typeface="Noto Sans"/>
            </a:endParaRPr>
          </a:p>
        </p:txBody>
      </p:sp>
      <p:sp>
        <p:nvSpPr>
          <p:cNvPr id="504" name=""/>
          <p:cNvSpPr txBox="1"/>
          <p:nvPr/>
        </p:nvSpPr>
        <p:spPr>
          <a:xfrm>
            <a:off x="393840" y="972000"/>
            <a:ext cx="9506160" cy="153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it-IT" sz="1800" spc="-1" strike="noStrike">
                <a:latin typeface="Nimbus Sans"/>
              </a:rPr>
              <a:t>Abbiamo quindi due fasi:</a:t>
            </a:r>
            <a:endParaRPr b="0" lang="it-IT" sz="1800" spc="-1" strike="noStrike">
              <a:latin typeface="Nimbus Sans"/>
            </a:endParaRPr>
          </a:p>
          <a:p>
            <a:r>
              <a:rPr b="0" lang="it-IT" sz="1800" spc="-1" strike="noStrike">
                <a:latin typeface="Nimbus Sans"/>
              </a:rPr>
              <a:t>1) TRAINING: determinazione della funzione</a:t>
            </a:r>
            <a:r>
              <a:rPr b="1" lang="it-IT" sz="1800" spc="-1" strike="noStrike">
                <a:latin typeface="Nimbus Sans"/>
              </a:rPr>
              <a:t> funzione h: X → Y</a:t>
            </a:r>
            <a:r>
              <a:rPr b="0" lang="it-IT" sz="1800" spc="-1" strike="noStrike">
                <a:latin typeface="Nimbus Sans"/>
              </a:rPr>
              <a:t> </a:t>
            </a:r>
            <a:r>
              <a:rPr b="1" lang="it-IT" sz="1800" spc="-1" strike="noStrike">
                <a:latin typeface="Nimbus Sans"/>
              </a:rPr>
              <a:t>per mezzo dei dati a disposizione</a:t>
            </a:r>
            <a:r>
              <a:rPr b="0" lang="it-IT" sz="1800" spc="-1" strike="noStrike">
                <a:latin typeface="Nimbus Sans"/>
              </a:rPr>
              <a:t> (in modo che h (x) sia un “</a:t>
            </a:r>
            <a:r>
              <a:rPr b="1" lang="it-IT" sz="1800" spc="-1" strike="noStrike">
                <a:latin typeface="Nimbus Sans"/>
              </a:rPr>
              <a:t>good</a:t>
            </a:r>
            <a:r>
              <a:rPr b="0" lang="it-IT" sz="1800" spc="-1" strike="noStrike">
                <a:latin typeface="Nimbus Sans"/>
              </a:rPr>
              <a:t>” </a:t>
            </a:r>
            <a:r>
              <a:rPr b="1" lang="it-IT" sz="1800" spc="-1" strike="noStrike">
                <a:latin typeface="Nimbus Sans"/>
              </a:rPr>
              <a:t>PREDICTOR)</a:t>
            </a:r>
            <a:endParaRPr b="0" lang="it-IT" sz="1800" spc="-1" strike="noStrike">
              <a:latin typeface="Nimbus Sans"/>
            </a:endParaRPr>
          </a:p>
          <a:p>
            <a:r>
              <a:rPr b="0" lang="it-IT" sz="1800" spc="-1" strike="noStrike">
                <a:latin typeface="Nimbus Sans"/>
                <a:ea typeface="Nimbus Sans"/>
              </a:rPr>
              <a:t>2) PREDICTION: utilizzo della funzione h su un </a:t>
            </a:r>
            <a:r>
              <a:rPr b="1" lang="it-IT" sz="1800" spc="-1" strike="noStrike">
                <a:latin typeface="Nimbus Sans"/>
                <a:ea typeface="Nimbus Sans"/>
              </a:rPr>
              <a:t>NUOVO CAMPIONE</a:t>
            </a:r>
            <a:r>
              <a:rPr b="0" lang="it-IT" sz="1800" spc="-1" strike="noStrike">
                <a:latin typeface="Nimbus Sans"/>
                <a:ea typeface="Nimbus Sans"/>
              </a:rPr>
              <a:t> per CALCOLARE la migliore previsione possibile per il valore di y</a:t>
            </a:r>
            <a:endParaRPr b="0" lang="it-IT" sz="1800" spc="-1" strike="noStrike">
              <a:latin typeface="Nimbus Sans"/>
            </a:endParaRPr>
          </a:p>
        </p:txBody>
      </p:sp>
      <p:sp>
        <p:nvSpPr>
          <p:cNvPr id="505" name=""/>
          <p:cNvSpPr txBox="1"/>
          <p:nvPr/>
        </p:nvSpPr>
        <p:spPr>
          <a:xfrm>
            <a:off x="360000" y="2692440"/>
            <a:ext cx="9180000" cy="245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it-IT" sz="1800" spc="-1" strike="noStrike">
                <a:latin typeface="Nimbus Sans"/>
              </a:rPr>
              <a:t>Consideriamo ora </a:t>
            </a:r>
            <a:r>
              <a:rPr b="0" lang="it-IT" sz="1800" spc="-1" strike="noStrike">
                <a:latin typeface="Nimbus Sans"/>
              </a:rPr>
              <a:t>la funzione y=h(x).  </a:t>
            </a:r>
            <a:endParaRPr b="0" lang="it-IT" sz="1800" spc="-1" strike="noStrike">
              <a:latin typeface="Nimbus Sans"/>
            </a:endParaRPr>
          </a:p>
          <a:p>
            <a:r>
              <a:rPr b="0" lang="it-IT" sz="1800" spc="-1" strike="noStrike">
                <a:latin typeface="Nimbus Sans"/>
              </a:rPr>
              <a:t>Scegliamo come </a:t>
            </a:r>
            <a:r>
              <a:rPr b="0" lang="it-IT" sz="1800" spc="-1" strike="noStrike">
                <a:latin typeface="Nimbus Sans"/>
              </a:rPr>
              <a:t>primo modello una </a:t>
            </a:r>
            <a:r>
              <a:rPr b="0" lang="it-IT" sz="1800" spc="-1" strike="noStrike">
                <a:latin typeface="Nimbus Sans"/>
              </a:rPr>
              <a:t>funzione </a:t>
            </a:r>
            <a:r>
              <a:rPr b="1" lang="it-IT" sz="1800" spc="-1" strike="noStrike">
                <a:latin typeface="Nimbus Sans"/>
              </a:rPr>
              <a:t>LINEARE</a:t>
            </a:r>
            <a:r>
              <a:rPr b="0" lang="it-IT" sz="1800" spc="-1" strike="noStrike">
                <a:latin typeface="Nimbus Sans"/>
              </a:rPr>
              <a:t>, </a:t>
            </a:r>
            <a:r>
              <a:rPr b="1" lang="it-IT" sz="1800" spc="-1" strike="noStrike">
                <a:latin typeface="Nimbus Sans"/>
              </a:rPr>
              <a:t>PARAMETRICA</a:t>
            </a:r>
            <a:r>
              <a:rPr b="0" lang="it-IT" sz="1800" spc="-1" strike="noStrike">
                <a:latin typeface="Nimbus Sans"/>
              </a:rPr>
              <a:t>.</a:t>
            </a:r>
            <a:endParaRPr b="0" lang="it-IT" sz="1800" spc="-1" strike="noStrike">
              <a:latin typeface="Nimbus Sans"/>
            </a:endParaRPr>
          </a:p>
          <a:p>
            <a:pPr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it-IT" sz="1800" spc="-1" strike="noStrike">
                <a:latin typeface="Nimbus Sans"/>
              </a:rPr>
              <a:t>h(x) = y = w</a:t>
            </a:r>
            <a:r>
              <a:rPr b="0" lang="it-IT" sz="1800" spc="-1" strike="noStrike" baseline="-8000">
                <a:latin typeface="Nimbus Sans"/>
              </a:rPr>
              <a:t>0</a:t>
            </a:r>
            <a:r>
              <a:rPr b="0" lang="it-IT" sz="1800" spc="-1" strike="noStrike">
                <a:latin typeface="Nimbus Sans"/>
              </a:rPr>
              <a:t> + w</a:t>
            </a:r>
            <a:r>
              <a:rPr b="0" lang="it-IT" sz="1800" spc="-1" strike="noStrike" baseline="-8000">
                <a:latin typeface="Nimbus Sans"/>
              </a:rPr>
              <a:t>1 </a:t>
            </a:r>
            <a:r>
              <a:rPr b="0" lang="it-IT" sz="1800" spc="-1" strike="noStrike">
                <a:latin typeface="Nimbus Sans"/>
              </a:rPr>
              <a:t>x</a:t>
            </a:r>
            <a:endParaRPr b="0" lang="it-IT" sz="1800" spc="-1" strike="noStrike">
              <a:latin typeface="Nimbus Sans"/>
            </a:endParaRPr>
          </a:p>
          <a:p>
            <a:r>
              <a:rPr b="0" lang="it-IT" sz="1800" spc="-1" strike="noStrike">
                <a:latin typeface="Nimbus Sans"/>
              </a:rPr>
              <a:t>I numeri w</a:t>
            </a:r>
            <a:r>
              <a:rPr b="0" lang="it-IT" sz="1800" spc="-1" strike="noStrike" baseline="-8000">
                <a:latin typeface="Nimbus Sans"/>
              </a:rPr>
              <a:t>i</a:t>
            </a:r>
            <a:r>
              <a:rPr b="0" lang="it-IT" sz="1800" spc="-1" strike="noStrike">
                <a:latin typeface="Nimbus Sans"/>
              </a:rPr>
              <a:t> sono </a:t>
            </a:r>
            <a:r>
              <a:rPr b="0" lang="it-IT" sz="1800" spc="-1" strike="noStrike">
                <a:latin typeface="Nimbus Sans"/>
              </a:rPr>
              <a:t>chiamati </a:t>
            </a:r>
            <a:r>
              <a:rPr b="1" lang="it-IT" sz="1800" spc="-1" strike="noStrike">
                <a:latin typeface="Nimbus Sans"/>
              </a:rPr>
              <a:t>parametri </a:t>
            </a:r>
            <a:r>
              <a:rPr b="1" lang="it-IT" sz="1800" spc="-1" strike="noStrike">
                <a:latin typeface="Nimbus Sans"/>
              </a:rPr>
              <a:t>del modello</a:t>
            </a:r>
            <a:r>
              <a:rPr b="0" lang="it-IT" sz="1800" spc="-1" strike="noStrike">
                <a:latin typeface="Nimbus Sans"/>
              </a:rPr>
              <a:t>.</a:t>
            </a:r>
            <a:endParaRPr b="0" lang="it-IT" sz="1800" spc="-1" strike="noStrike">
              <a:latin typeface="Nimbus Sans"/>
            </a:endParaRPr>
          </a:p>
          <a:p>
            <a:r>
              <a:rPr b="0" lang="it-IT" sz="1800" spc="-1" strike="noStrike">
                <a:latin typeface="Nimbus Sans"/>
              </a:rPr>
              <a:t>Come scelgo i w</a:t>
            </a:r>
            <a:r>
              <a:rPr b="0" lang="it-IT" sz="1800" spc="-1" strike="noStrike" baseline="33000">
                <a:latin typeface="Nimbus Sans"/>
              </a:rPr>
              <a:t>i</a:t>
            </a:r>
            <a:r>
              <a:rPr b="0" lang="it-IT" sz="1800" spc="-1" strike="noStrike">
                <a:latin typeface="Nimbus Sans"/>
              </a:rPr>
              <a:t> ?</a:t>
            </a:r>
            <a:r>
              <a:rPr b="0" lang="it-IT" sz="1800" spc="-1" strike="noStrike">
                <a:latin typeface="Nimbus Sans"/>
              </a:rPr>
              <a:t> </a:t>
            </a:r>
            <a:r>
              <a:rPr b="0" lang="it-IT" sz="1800" spc="-1" strike="noStrike">
                <a:latin typeface="Nimbus Sans"/>
              </a:rPr>
              <a:t>Con questa </a:t>
            </a:r>
            <a:r>
              <a:rPr b="0" lang="it-IT" sz="1800" spc="-1" strike="noStrike">
                <a:latin typeface="Nimbus Sans"/>
              </a:rPr>
              <a:t>particolare </a:t>
            </a:r>
            <a:r>
              <a:rPr b="0" lang="it-IT" sz="1800" spc="-1" strike="noStrike">
                <a:latin typeface="Nimbus Sans"/>
              </a:rPr>
              <a:t>funzione, il learning </a:t>
            </a:r>
            <a:r>
              <a:rPr b="0" lang="it-IT" sz="1800" spc="-1" strike="noStrike">
                <a:latin typeface="Nimbus Sans"/>
              </a:rPr>
              <a:t>algorithm dovrà </a:t>
            </a:r>
            <a:r>
              <a:rPr b="0" lang="it-IT" sz="1800" spc="-1" strike="noStrike">
                <a:latin typeface="Nimbus Sans"/>
              </a:rPr>
              <a:t>essere in grado di </a:t>
            </a:r>
            <a:r>
              <a:rPr b="0" lang="it-IT" sz="1800" spc="-1" strike="noStrike">
                <a:latin typeface="Nimbus Sans"/>
              </a:rPr>
              <a:t>calcolare i </a:t>
            </a:r>
            <a:r>
              <a:rPr b="0" lang="it-IT" sz="1800" spc="-1" strike="noStrike">
                <a:latin typeface="Nimbus Sans"/>
              </a:rPr>
              <a:t>parametri w</a:t>
            </a:r>
            <a:r>
              <a:rPr b="0" lang="it-IT" sz="1500" spc="-1" strike="noStrike" baseline="-8000">
                <a:latin typeface="Nimbus Sans"/>
              </a:rPr>
              <a:t>i</a:t>
            </a:r>
            <a:r>
              <a:rPr b="0" lang="it-IT" sz="1600" spc="-1" strike="noStrike">
                <a:latin typeface="Nimbus Sans"/>
              </a:rPr>
              <a:t> </a:t>
            </a:r>
            <a:r>
              <a:rPr b="0" lang="it-IT" sz="1800" spc="-1" strike="noStrike">
                <a:latin typeface="Nimbus Sans"/>
              </a:rPr>
              <a:t>sulla </a:t>
            </a:r>
            <a:r>
              <a:rPr b="0" lang="it-IT" sz="1800" spc="-1" strike="noStrike">
                <a:latin typeface="Nimbus Sans"/>
              </a:rPr>
              <a:t>base del training </a:t>
            </a:r>
            <a:r>
              <a:rPr b="0" lang="it-IT" sz="1800" spc="-1" strike="noStrike">
                <a:latin typeface="Nimbus Sans"/>
              </a:rPr>
              <a:t>set.</a:t>
            </a:r>
            <a:endParaRPr b="0" lang="it-IT" sz="1800" spc="-1" strike="noStrike">
              <a:latin typeface="Nimbus Sans"/>
            </a:endParaRPr>
          </a:p>
          <a:p>
            <a:endParaRPr b="0" lang="it-IT" sz="1800" spc="-1" strike="noStrike">
              <a:latin typeface="Nimbus Sans"/>
            </a:endParaRPr>
          </a:p>
        </p:txBody>
      </p:sp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9b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1440000" y="101160"/>
            <a:ext cx="7416360" cy="11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it-IT" sz="4800" spc="-1" strike="noStrike">
                <a:solidFill>
                  <a:srgbClr val="ffffff"/>
                </a:solidFill>
                <a:latin typeface="Noto Sans"/>
              </a:rPr>
              <a:t>Artificial Intelligence</a:t>
            </a:r>
            <a:endParaRPr b="0" lang="it-IT" sz="48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subTitle"/>
          </p:nvPr>
        </p:nvSpPr>
        <p:spPr>
          <a:xfrm>
            <a:off x="720000" y="1188000"/>
            <a:ext cx="8820000" cy="426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just">
              <a:lnSpc>
                <a:spcPct val="115000"/>
              </a:lnSpc>
              <a:buNone/>
            </a:pPr>
            <a:r>
              <a:rPr b="1" lang="it-IT" sz="1800" spc="-1" strike="noStrike">
                <a:solidFill>
                  <a:srgbClr val="ffffff"/>
                </a:solidFill>
                <a:latin typeface="Noto Sans"/>
              </a:rPr>
              <a:t>Chat GPT</a:t>
            </a:r>
            <a:r>
              <a:rPr b="0" lang="it-IT" sz="1800" spc="-1" strike="noStrike">
                <a:solidFill>
                  <a:srgbClr val="ffffff"/>
                </a:solidFill>
                <a:latin typeface="Noto Sans"/>
              </a:rPr>
              <a:t>: Cos’è l’Intelligenza Artificiale ?</a:t>
            </a:r>
            <a:endParaRPr b="0" lang="it-IT" sz="1800" spc="-1" strike="noStrike">
              <a:solidFill>
                <a:srgbClr val="ffffff"/>
              </a:solidFill>
              <a:latin typeface="Noto Sans"/>
            </a:endParaRPr>
          </a:p>
          <a:p>
            <a:pPr algn="just">
              <a:lnSpc>
                <a:spcPct val="115000"/>
              </a:lnSpc>
              <a:buNone/>
            </a:pPr>
            <a:endParaRPr b="0" lang="it-IT" sz="1800" spc="-1" strike="noStrike">
              <a:solidFill>
                <a:srgbClr val="ffffff"/>
              </a:solidFill>
              <a:latin typeface="Noto Sans"/>
            </a:endParaRPr>
          </a:p>
          <a:p>
            <a:pPr algn="just">
              <a:lnSpc>
                <a:spcPct val="115000"/>
              </a:lnSpc>
              <a:buNone/>
            </a:pPr>
            <a:r>
              <a:rPr b="0" lang="it-IT" sz="1800" spc="-1" strike="noStrike">
                <a:solidFill>
                  <a:srgbClr val="ffffff"/>
                </a:solidFill>
                <a:latin typeface="Noto Sans"/>
              </a:rPr>
              <a:t>L'intelligenza artificiale (AI) è un campo dell'informatica e dell'ingegneria che si concentra sulla creazione di sistemi e programmi in grado di eseguire attività che </a:t>
            </a:r>
            <a:r>
              <a:rPr b="1" lang="it-IT" sz="1800" spc="-1" strike="noStrike">
                <a:solidFill>
                  <a:srgbClr val="ffffff"/>
                </a:solidFill>
                <a:latin typeface="Noto Sans"/>
              </a:rPr>
              <a:t>richiedono intelligenza umana</a:t>
            </a:r>
            <a:r>
              <a:rPr b="0" lang="it-IT" sz="1800" spc="-1" strike="noStrike">
                <a:solidFill>
                  <a:srgbClr val="ffffff"/>
                </a:solidFill>
                <a:latin typeface="Noto Sans"/>
              </a:rPr>
              <a:t>, come la comprensione del linguaggio naturale, la percezione sensoriale, la ragionamento, il problem solving e la capacità di apprendimento.</a:t>
            </a:r>
            <a:endParaRPr b="0" lang="it-IT" sz="1800" spc="-1" strike="noStrike">
              <a:solidFill>
                <a:srgbClr val="ffffff"/>
              </a:solidFill>
              <a:latin typeface="Noto Sans"/>
            </a:endParaRPr>
          </a:p>
          <a:p>
            <a:pPr algn="just">
              <a:lnSpc>
                <a:spcPct val="115000"/>
              </a:lnSpc>
              <a:buNone/>
            </a:pPr>
            <a:endParaRPr b="0" lang="it-IT" sz="1800" spc="-1" strike="noStrike">
              <a:solidFill>
                <a:srgbClr val="ffffff"/>
              </a:solidFill>
              <a:latin typeface="Noto Sans"/>
            </a:endParaRPr>
          </a:p>
          <a:p>
            <a:pPr algn="just">
              <a:lnSpc>
                <a:spcPct val="115000"/>
              </a:lnSpc>
              <a:buNone/>
            </a:pPr>
            <a:r>
              <a:rPr b="0" lang="it-IT" sz="1800" spc="-1" strike="noStrike">
                <a:solidFill>
                  <a:srgbClr val="ffffff"/>
                </a:solidFill>
                <a:latin typeface="Noto Sans"/>
              </a:rPr>
              <a:t>L'obiettivo dell'intelligenza artificiale è quello di creare macchine che possano replicare le funzioni cerebrali dell'uomo, in modo da poter </a:t>
            </a:r>
            <a:r>
              <a:rPr b="1" lang="it-IT" sz="1800" spc="-1" strike="noStrike">
                <a:solidFill>
                  <a:srgbClr val="ffffff"/>
                </a:solidFill>
                <a:latin typeface="Noto Sans"/>
              </a:rPr>
              <a:t>risolvere problemi in modo autonomo e adattarsi alle nuove situazioni</a:t>
            </a:r>
            <a:r>
              <a:rPr b="0" lang="it-IT" sz="1800" spc="-1" strike="noStrike">
                <a:solidFill>
                  <a:srgbClr val="ffffff"/>
                </a:solidFill>
                <a:latin typeface="Noto Sans"/>
              </a:rPr>
              <a:t>. In altre parole, l'AI mira a creare macchine </a:t>
            </a:r>
            <a:r>
              <a:rPr b="1" lang="it-IT" sz="1800" spc="-1" strike="noStrike">
                <a:solidFill>
                  <a:srgbClr val="ffffff"/>
                </a:solidFill>
                <a:latin typeface="Noto Sans"/>
              </a:rPr>
              <a:t>"intelligenti" in grado di apprendere da sé e migliorare le loro prestazioni nel tempo</a:t>
            </a:r>
            <a:r>
              <a:rPr b="0" lang="it-IT" sz="1800" spc="-1" strike="noStrike">
                <a:solidFill>
                  <a:srgbClr val="ffffff"/>
                </a:solidFill>
                <a:latin typeface="Noto Sans"/>
              </a:rPr>
              <a:t>.</a:t>
            </a:r>
            <a:endParaRPr b="0" lang="it-IT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64" name=""/>
          <p:cNvSpPr/>
          <p:nvPr/>
        </p:nvSpPr>
        <p:spPr>
          <a:xfrm>
            <a:off x="1620000" y="1116000"/>
            <a:ext cx="64922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9b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1440000" y="101160"/>
            <a:ext cx="7416360" cy="11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it-IT" sz="4800" spc="-1" strike="noStrike">
                <a:solidFill>
                  <a:srgbClr val="ffffff"/>
                </a:solidFill>
                <a:latin typeface="Noto Sans"/>
              </a:rPr>
              <a:t>Machine Learning</a:t>
            </a:r>
            <a:endParaRPr b="0" lang="it-IT" sz="48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subTitle"/>
          </p:nvPr>
        </p:nvSpPr>
        <p:spPr>
          <a:xfrm>
            <a:off x="720000" y="1260000"/>
            <a:ext cx="882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just">
              <a:lnSpc>
                <a:spcPct val="115000"/>
              </a:lnSpc>
              <a:buNone/>
            </a:pPr>
            <a:endParaRPr b="0" lang="it-IT" sz="1800" spc="-1" strike="noStrike">
              <a:solidFill>
                <a:srgbClr val="ffffff"/>
              </a:solidFill>
              <a:latin typeface="Noto Sans"/>
            </a:endParaRPr>
          </a:p>
          <a:p>
            <a:pPr algn="just">
              <a:lnSpc>
                <a:spcPct val="115000"/>
              </a:lnSpc>
              <a:buNone/>
            </a:pPr>
            <a:endParaRPr b="0" lang="it-IT" sz="1800" spc="-1" strike="noStrike">
              <a:solidFill>
                <a:srgbClr val="ffffff"/>
              </a:solidFill>
              <a:latin typeface="Noto Sans"/>
            </a:endParaRPr>
          </a:p>
          <a:p>
            <a:pPr algn="just">
              <a:lnSpc>
                <a:spcPct val="115000"/>
              </a:lnSpc>
              <a:buNone/>
            </a:pPr>
            <a:r>
              <a:rPr b="0" lang="it-IT" sz="2000" spc="-1" strike="noStrike">
                <a:solidFill>
                  <a:srgbClr val="ffffff"/>
                </a:solidFill>
                <a:latin typeface="Noto Sans"/>
              </a:rPr>
              <a:t>ll machine learning (ML) è una branca dell'intelligenza artificiale che si concentra sulla creazione di algoritmi e modelli che consentono ai computer di apprendere da dati senza essere esplicitamente programmati per farlo. In altre parole, </a:t>
            </a:r>
            <a:r>
              <a:rPr b="1" lang="it-IT" sz="2000" spc="-1" strike="noStrike">
                <a:solidFill>
                  <a:srgbClr val="ffffff"/>
                </a:solidFill>
                <a:latin typeface="Noto Sans"/>
              </a:rPr>
              <a:t>il machine learning consente ai computer di apprendere in modo autonomo e migliorare le proprie prestazioni nel tempo</a:t>
            </a:r>
            <a:r>
              <a:rPr b="0" lang="it-IT" sz="2000" spc="-1" strike="noStrike">
                <a:solidFill>
                  <a:srgbClr val="ffffff"/>
                </a:solidFill>
                <a:latin typeface="Noto Sans"/>
              </a:rPr>
              <a:t>, analizzando grandi quantità di dati e rilevando modelli e relazioni in essi contenuti.</a:t>
            </a:r>
            <a:endParaRPr b="0" lang="it-IT" sz="20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67" name=""/>
          <p:cNvSpPr/>
          <p:nvPr/>
        </p:nvSpPr>
        <p:spPr>
          <a:xfrm>
            <a:off x="1620000" y="1116000"/>
            <a:ext cx="64922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it-IT" sz="4000" spc="-1" strike="noStrike">
                <a:solidFill>
                  <a:srgbClr val="ffffff"/>
                </a:solidFill>
                <a:latin typeface="Noto Sans"/>
              </a:rPr>
              <a:t>Esempi di </a:t>
            </a:r>
            <a:r>
              <a:rPr b="1" lang="it-IT" sz="4000" spc="-1" strike="noStrike">
                <a:solidFill>
                  <a:srgbClr val="ffffff"/>
                </a:solidFill>
                <a:latin typeface="Noto Sans"/>
              </a:rPr>
              <a:t>applicazioni </a:t>
            </a:r>
            <a:r>
              <a:rPr b="1" lang="it-IT" sz="4000" spc="-1" strike="noStrike">
                <a:solidFill>
                  <a:srgbClr val="ffffff"/>
                </a:solidFill>
                <a:latin typeface="Noto Sans"/>
              </a:rPr>
              <a:t>di ML</a:t>
            </a:r>
            <a:endParaRPr b="0" lang="it-IT" sz="4000" spc="-1" strike="noStrike">
              <a:latin typeface="Noto Sans"/>
            </a:endParaRPr>
          </a:p>
        </p:txBody>
      </p:sp>
      <p:sp>
        <p:nvSpPr>
          <p:cNvPr id="469" name=""/>
          <p:cNvSpPr txBox="1"/>
          <p:nvPr/>
        </p:nvSpPr>
        <p:spPr>
          <a:xfrm>
            <a:off x="900000" y="1392480"/>
            <a:ext cx="7560000" cy="364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200" spc="-1" strike="noStrike">
                <a:solidFill>
                  <a:srgbClr val="ffffff"/>
                </a:solidFill>
                <a:latin typeface="Nimbus Sans"/>
                <a:hlinkClick r:id="rId1"/>
              </a:rPr>
              <a:t>Riconoscimento facciale e di oggetti</a:t>
            </a:r>
            <a:endParaRPr b="0" lang="it-IT" sz="2200" spc="-1" strike="noStrike">
              <a:solidFill>
                <a:srgbClr val="ffffff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200" spc="-1" strike="noStrike">
                <a:solidFill>
                  <a:srgbClr val="ffffff"/>
                </a:solidFill>
                <a:latin typeface="Nimbus Sans"/>
              </a:rPr>
              <a:t>Raccomandazioni di prodotti online </a:t>
            </a:r>
            <a:endParaRPr b="0" lang="it-IT" sz="2200" spc="-1" strike="noStrike">
              <a:solidFill>
                <a:srgbClr val="ffffff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200" spc="-1" strike="noStrike">
                <a:solidFill>
                  <a:srgbClr val="ffffff"/>
                </a:solidFill>
                <a:latin typeface="Nimbus Sans"/>
              </a:rPr>
              <a:t>Previsione di prezzi e mercati finanziari</a:t>
            </a:r>
            <a:endParaRPr b="0" lang="it-IT" sz="2200" spc="-1" strike="noStrike">
              <a:solidFill>
                <a:srgbClr val="ffffff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200" spc="-1" strike="noStrike">
                <a:solidFill>
                  <a:srgbClr val="ffffff"/>
                </a:solidFill>
                <a:latin typeface="Nimbus Sans"/>
              </a:rPr>
              <a:t>Assistenza sanitaria e diagnostica </a:t>
            </a:r>
            <a:endParaRPr b="0" lang="it-IT" sz="2200" spc="-1" strike="noStrike">
              <a:solidFill>
                <a:srgbClr val="ffffff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200" spc="-1" strike="noStrike">
                <a:solidFill>
                  <a:srgbClr val="ffffff"/>
                </a:solidFill>
                <a:latin typeface="Nimbus Sans"/>
                <a:hlinkClick r:id="rId2"/>
              </a:rPr>
              <a:t>Guida autonoma e veicoli aerei senza pilota</a:t>
            </a:r>
            <a:endParaRPr b="0" lang="it-IT" sz="2200" spc="-1" strike="noStrike">
              <a:solidFill>
                <a:srgbClr val="ffffff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200" spc="-1" strike="noStrike">
                <a:solidFill>
                  <a:srgbClr val="ffffff"/>
                </a:solidFill>
                <a:latin typeface="Nimbus Sans"/>
              </a:rPr>
              <a:t>Elaborazione del linguaggio naturale </a:t>
            </a:r>
            <a:endParaRPr b="0" lang="it-IT" sz="2200" spc="-1" strike="noStrike">
              <a:solidFill>
                <a:srgbClr val="ffffff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200" spc="-1" strike="noStrike">
                <a:solidFill>
                  <a:srgbClr val="ffffff"/>
                </a:solidFill>
                <a:latin typeface="Nimbus Sans"/>
              </a:rPr>
              <a:t>Monitoraggio e rilevamento di frodi </a:t>
            </a:r>
            <a:endParaRPr b="0" lang="it-IT" sz="2200" spc="-1" strike="noStrike">
              <a:solidFill>
                <a:srgbClr val="ffffff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200" spc="-1" strike="noStrike">
                <a:solidFill>
                  <a:srgbClr val="ffffff"/>
                </a:solidFill>
                <a:latin typeface="Nimbus Sans"/>
              </a:rPr>
              <a:t>Analisi di sentimenti e feedback degli </a:t>
            </a:r>
            <a:r>
              <a:rPr b="0" lang="it-IT" sz="2200" spc="-1" strike="noStrike">
                <a:solidFill>
                  <a:srgbClr val="ffffff"/>
                </a:solidFill>
                <a:latin typeface="Nimbus Sans"/>
              </a:rPr>
              <a:t>utenti </a:t>
            </a:r>
            <a:endParaRPr b="0" lang="it-IT" sz="2200" spc="-1" strike="noStrike">
              <a:solidFill>
                <a:srgbClr val="ffffff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200" spc="-1" strike="noStrike">
                <a:solidFill>
                  <a:srgbClr val="ffffff"/>
                </a:solidFill>
                <a:latin typeface="Nimbus Sans"/>
              </a:rPr>
              <a:t>Personalizzazione dei contenuti online </a:t>
            </a:r>
            <a:endParaRPr b="0" lang="it-IT" sz="2200" spc="-1" strike="noStrike">
              <a:solidFill>
                <a:srgbClr val="ffffff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200" spc="-1" strike="noStrike">
                <a:solidFill>
                  <a:srgbClr val="ffffff"/>
                </a:solidFill>
                <a:latin typeface="Nimbus Sans"/>
              </a:rPr>
              <a:t>Ottimizzazione della catena di fornitura </a:t>
            </a:r>
            <a:endParaRPr b="0" lang="it-IT" sz="2200" spc="-1" strike="noStrike">
              <a:solidFill>
                <a:srgbClr val="ffffff"/>
              </a:solidFill>
              <a:latin typeface="Nimbus Sans"/>
            </a:endParaRPr>
          </a:p>
        </p:txBody>
      </p:sp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it-IT" sz="4000" spc="-1" strike="noStrike">
                <a:solidFill>
                  <a:srgbClr val="ffffff"/>
                </a:solidFill>
                <a:latin typeface="Noto Sans"/>
              </a:rPr>
              <a:t>Esempi di applicazioni di ML</a:t>
            </a:r>
            <a:endParaRPr b="0" lang="it-IT" sz="4000" spc="-1" strike="noStrike">
              <a:latin typeface="Noto Sans"/>
            </a:endParaRPr>
          </a:p>
        </p:txBody>
      </p:sp>
      <p:sp>
        <p:nvSpPr>
          <p:cNvPr id="471" name=""/>
          <p:cNvSpPr txBox="1"/>
          <p:nvPr/>
        </p:nvSpPr>
        <p:spPr>
          <a:xfrm>
            <a:off x="900000" y="1392480"/>
            <a:ext cx="8460000" cy="3674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>
              <a:lnSpc>
                <a:spcPct val="115000"/>
              </a:lnSpc>
              <a:buNone/>
            </a:pPr>
            <a:r>
              <a:rPr b="1" lang="it-IT" sz="2200" spc="-1" strike="noStrike">
                <a:solidFill>
                  <a:srgbClr val="ffffff"/>
                </a:solidFill>
                <a:latin typeface="Nimbus Sans"/>
              </a:rPr>
              <a:t>MACHINE LEARNING DEFINITION</a:t>
            </a:r>
            <a:endParaRPr b="0" lang="it-IT" sz="2200" spc="-1" strike="noStrike">
              <a:solidFill>
                <a:srgbClr val="ffffff"/>
              </a:solidFill>
              <a:latin typeface="Nimbus Sans"/>
            </a:endParaRPr>
          </a:p>
          <a:p>
            <a:pPr algn="just">
              <a:lnSpc>
                <a:spcPct val="115000"/>
              </a:lnSpc>
              <a:buNone/>
            </a:pPr>
            <a:endParaRPr b="0" lang="it-IT" sz="2200" spc="-1" strike="noStrike">
              <a:solidFill>
                <a:srgbClr val="ffffff"/>
              </a:solidFill>
              <a:latin typeface="Nimbus Sans"/>
            </a:endParaRPr>
          </a:p>
          <a:p>
            <a:pPr algn="just">
              <a:lnSpc>
                <a:spcPct val="115000"/>
              </a:lnSpc>
              <a:buNone/>
            </a:pPr>
            <a:r>
              <a:rPr b="0" lang="it-IT" sz="2200" spc="-1" strike="noStrike">
                <a:solidFill>
                  <a:srgbClr val="ffffff"/>
                </a:solidFill>
                <a:latin typeface="Nimbus Sans"/>
              </a:rPr>
              <a:t>Arthur Samuel (1959): Machine Learning: Field of study that gives computers the ability to learn without being explicitly programmed</a:t>
            </a:r>
            <a:endParaRPr b="0" lang="it-IT" sz="2200" spc="-1" strike="noStrike">
              <a:solidFill>
                <a:srgbClr val="ffffff"/>
              </a:solidFill>
              <a:latin typeface="Nimbus Sans"/>
            </a:endParaRPr>
          </a:p>
          <a:p>
            <a:pPr algn="just">
              <a:lnSpc>
                <a:spcPct val="115000"/>
              </a:lnSpc>
              <a:buNone/>
            </a:pPr>
            <a:endParaRPr b="0" lang="it-IT" sz="2200" spc="-1" strike="noStrike">
              <a:solidFill>
                <a:srgbClr val="ffffff"/>
              </a:solidFill>
              <a:latin typeface="Nimbus Sans"/>
            </a:endParaRPr>
          </a:p>
          <a:p>
            <a:pPr algn="just">
              <a:lnSpc>
                <a:spcPct val="115000"/>
              </a:lnSpc>
              <a:buNone/>
            </a:pPr>
            <a:r>
              <a:rPr b="0" lang="it-IT" sz="2200" spc="-1" strike="noStrike">
                <a:solidFill>
                  <a:srgbClr val="ffffff"/>
                </a:solidFill>
                <a:latin typeface="Nimbus Sans"/>
              </a:rPr>
              <a:t>Tom Mitchell (1998): well-posed Learning Problem: A computer program is said to </a:t>
            </a:r>
            <a:r>
              <a:rPr b="0" i="1" lang="it-IT" sz="2200" spc="-1" strike="noStrike">
                <a:solidFill>
                  <a:srgbClr val="ffffff"/>
                </a:solidFill>
                <a:latin typeface="Nimbus Sans"/>
              </a:rPr>
              <a:t>learn</a:t>
            </a:r>
            <a:r>
              <a:rPr b="0" lang="it-IT" sz="2200" spc="-1" strike="noStrike">
                <a:solidFill>
                  <a:srgbClr val="ffffff"/>
                </a:solidFill>
                <a:latin typeface="Nimbus Sans"/>
              </a:rPr>
              <a:t> from experience E with respect to some task T and some performance measure P, if its performance on T, as measured by P, improves with experience E. </a:t>
            </a:r>
            <a:endParaRPr b="0" lang="it-IT" sz="2200" spc="-1" strike="noStrike">
              <a:solidFill>
                <a:srgbClr val="ffffff"/>
              </a:solidFill>
              <a:latin typeface="Nimbus Sans"/>
            </a:endParaRPr>
          </a:p>
        </p:txBody>
      </p:sp>
    </p:spTree>
  </p:cSld>
  <p:transition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it-IT" sz="1600" spc="-1" strike="noStrike">
                <a:solidFill>
                  <a:srgbClr val="ffffff"/>
                </a:solidFill>
                <a:latin typeface="Noto Sans"/>
              </a:rPr>
              <a:t>“</a:t>
            </a:r>
            <a:r>
              <a:rPr b="0" lang="it-IT" sz="1600" spc="-1" strike="noStrike">
                <a:solidFill>
                  <a:srgbClr val="ffffff"/>
                </a:solidFill>
                <a:latin typeface="Noto Sans"/>
              </a:rPr>
              <a:t>A computer program is said to learn from experience E with respect to some task T and some performance measure P, if its performance on T, as measured by P, improves with experience E.”</a:t>
            </a:r>
            <a:endParaRPr b="0" lang="it-IT" sz="16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73" name=""/>
          <p:cNvSpPr txBox="1"/>
          <p:nvPr/>
        </p:nvSpPr>
        <p:spPr>
          <a:xfrm>
            <a:off x="287280" y="1592640"/>
            <a:ext cx="9612720" cy="120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it-IT" sz="2200" spc="-1" strike="noStrike">
                <a:solidFill>
                  <a:srgbClr val="ffffff"/>
                </a:solidFill>
                <a:latin typeface="Nimbus Sans"/>
              </a:rPr>
              <a:t>ESERCIZIO: Supponiamo che il tuo programma di posta elettronica controlli quali e-mail contrassegni o non contrassegni come spam e, in base a questo, apprende come filtrare meglio lo spam. Qual è il compito T in questo contesto?</a:t>
            </a:r>
            <a:endParaRPr b="0" lang="it-IT" sz="2200" spc="-1" strike="noStrike">
              <a:solidFill>
                <a:srgbClr val="ffffff"/>
              </a:solidFill>
              <a:latin typeface="Nimbus Sans"/>
            </a:endParaRPr>
          </a:p>
        </p:txBody>
      </p:sp>
      <p:sp>
        <p:nvSpPr>
          <p:cNvPr id="474" name=""/>
          <p:cNvSpPr txBox="1"/>
          <p:nvPr/>
        </p:nvSpPr>
        <p:spPr>
          <a:xfrm>
            <a:off x="282960" y="3060000"/>
            <a:ext cx="9977040" cy="221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200" spc="-1" strike="noStrike">
                <a:solidFill>
                  <a:srgbClr val="ffffff"/>
                </a:solidFill>
                <a:latin typeface="Nimbus Sans"/>
              </a:rPr>
              <a:t>Classificare le email come spam o non spam.</a:t>
            </a:r>
            <a:endParaRPr b="0" lang="it-IT" sz="2200" spc="-1" strike="noStrike">
              <a:solidFill>
                <a:srgbClr val="ffffff"/>
              </a:solidFill>
              <a:latin typeface="Nimbus Sans"/>
            </a:endParaRPr>
          </a:p>
          <a:p>
            <a:pPr marL="216000" indent="-216000" algn="just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200" spc="-1" strike="noStrike">
                <a:solidFill>
                  <a:srgbClr val="ffffff"/>
                </a:solidFill>
                <a:latin typeface="Nimbus Sans"/>
              </a:rPr>
              <a:t>Il programma osserva come etichetti le email (spam o non spam).</a:t>
            </a:r>
            <a:endParaRPr b="0" lang="it-IT" sz="2200" spc="-1" strike="noStrike">
              <a:solidFill>
                <a:srgbClr val="ffffff"/>
              </a:solidFill>
              <a:latin typeface="Nimbus Sans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200" spc="-1" strike="noStrike">
                <a:solidFill>
                  <a:srgbClr val="ffffff"/>
                </a:solidFill>
                <a:latin typeface="Nimbus Sans"/>
              </a:rPr>
              <a:t>Il numero (o frazione) di email correttamente classificate come spam/non spam. </a:t>
            </a:r>
            <a:endParaRPr b="0" lang="it-IT" sz="2200" spc="-1" strike="noStrike">
              <a:solidFill>
                <a:srgbClr val="ffffff"/>
              </a:solidFill>
              <a:latin typeface="Nimbus Sans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200" spc="-1" strike="noStrike">
                <a:solidFill>
                  <a:srgbClr val="ffffff"/>
                </a:solidFill>
                <a:latin typeface="Nimbus Sans"/>
              </a:rPr>
              <a:t>Nessuno dei precedenti: questo non è un problema di apprendimento automatico.</a:t>
            </a:r>
            <a:endParaRPr b="0" lang="it-IT" sz="2200" spc="-1" strike="noStrike">
              <a:solidFill>
                <a:srgbClr val="ffffff"/>
              </a:solidFill>
              <a:latin typeface="Nimbus Sans"/>
            </a:endParaRPr>
          </a:p>
        </p:txBody>
      </p:sp>
    </p:spTree>
  </p:cSld>
  <p:transition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it-IT" sz="3200" spc="-1" strike="noStrike">
                <a:solidFill>
                  <a:srgbClr val="ffffff"/>
                </a:solidFill>
                <a:latin typeface="Noto Sans"/>
              </a:rPr>
              <a:t>ALGORITMI DI MACHINE LEARNING</a:t>
            </a:r>
            <a:endParaRPr b="0" lang="it-IT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76" name=""/>
          <p:cNvSpPr txBox="1"/>
          <p:nvPr/>
        </p:nvSpPr>
        <p:spPr>
          <a:xfrm>
            <a:off x="900000" y="1392480"/>
            <a:ext cx="7560000" cy="364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  <a:buNone/>
            </a:pPr>
            <a:r>
              <a:rPr b="1" lang="it-IT" sz="2200" spc="-1" strike="noStrike">
                <a:solidFill>
                  <a:srgbClr val="ffffff"/>
                </a:solidFill>
                <a:latin typeface="Nimbus Sans"/>
              </a:rPr>
              <a:t>Algoritmi di Machine Learning:</a:t>
            </a:r>
            <a:endParaRPr b="0" lang="it-IT" sz="2200" spc="-1" strike="noStrike">
              <a:solidFill>
                <a:srgbClr val="ffffff"/>
              </a:solidFill>
              <a:latin typeface="Nimbus Sans"/>
            </a:endParaRPr>
          </a:p>
          <a:p>
            <a:pPr>
              <a:lnSpc>
                <a:spcPct val="115000"/>
              </a:lnSpc>
              <a:buNone/>
            </a:pPr>
            <a:endParaRPr b="0" lang="it-IT" sz="2200" spc="-1" strike="noStrike">
              <a:solidFill>
                <a:srgbClr val="ffffff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it-IT" sz="2200" spc="-1" strike="noStrike">
                <a:solidFill>
                  <a:srgbClr val="ffffff"/>
                </a:solidFill>
                <a:latin typeface="Nimbus Sans"/>
              </a:rPr>
              <a:t>Supervised Learning</a:t>
            </a:r>
            <a:endParaRPr b="0" lang="it-IT" sz="2200" spc="-1" strike="noStrike">
              <a:solidFill>
                <a:srgbClr val="ffffff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it-IT" sz="2200" spc="-1" strike="noStrike">
              <a:solidFill>
                <a:srgbClr val="ffffff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it-IT" sz="2200" spc="-1" strike="noStrike">
                <a:solidFill>
                  <a:srgbClr val="ffffff"/>
                </a:solidFill>
                <a:latin typeface="Nimbus Sans"/>
              </a:rPr>
              <a:t>Unsupervised Learning</a:t>
            </a:r>
            <a:endParaRPr b="0" lang="it-IT" sz="2200" spc="-1" strike="noStrike">
              <a:solidFill>
                <a:srgbClr val="ffffff"/>
              </a:solidFill>
              <a:latin typeface="Nimbus Sans"/>
            </a:endParaRPr>
          </a:p>
          <a:p>
            <a:pPr>
              <a:lnSpc>
                <a:spcPct val="115000"/>
              </a:lnSpc>
              <a:buNone/>
            </a:pPr>
            <a:endParaRPr b="0" lang="it-IT" sz="2200" spc="-1" strike="noStrike">
              <a:solidFill>
                <a:srgbClr val="ffffff"/>
              </a:solidFill>
              <a:latin typeface="Nimbus Sans"/>
            </a:endParaRPr>
          </a:p>
          <a:p>
            <a:pPr>
              <a:lnSpc>
                <a:spcPct val="115000"/>
              </a:lnSpc>
              <a:buNone/>
            </a:pPr>
            <a:endParaRPr b="0" lang="it-IT" sz="2200" spc="-1" strike="noStrike">
              <a:solidFill>
                <a:srgbClr val="ffffff"/>
              </a:solidFill>
              <a:latin typeface="Nimbus Sans"/>
            </a:endParaRPr>
          </a:p>
          <a:p>
            <a:pPr>
              <a:lnSpc>
                <a:spcPct val="115000"/>
              </a:lnSpc>
              <a:buNone/>
            </a:pPr>
            <a:r>
              <a:rPr b="0" lang="it-IT" sz="2200" spc="-1" strike="noStrike">
                <a:solidFill>
                  <a:srgbClr val="ffffff"/>
                </a:solidFill>
                <a:latin typeface="Nimbus Sans"/>
              </a:rPr>
              <a:t>Altri algoritmi: Reinforcement Learning</a:t>
            </a:r>
            <a:endParaRPr b="0" lang="it-IT" sz="2200" spc="-1" strike="noStrike">
              <a:solidFill>
                <a:srgbClr val="ffffff"/>
              </a:solidFill>
              <a:latin typeface="Nimbus Sans"/>
            </a:endParaRPr>
          </a:p>
        </p:txBody>
      </p:sp>
    </p:spTree>
  </p:cSld>
  <p:transition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540000" y="352080"/>
            <a:ext cx="9068760" cy="23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it-IT" sz="1500" spc="-1" strike="noStrike">
                <a:solidFill>
                  <a:srgbClr val="ffffff"/>
                </a:solidFill>
                <a:latin typeface="Noto Sans"/>
              </a:rPr>
              <a:t>LEZIONE 8</a:t>
            </a:r>
            <a:br>
              <a:rPr sz="1500"/>
            </a:br>
            <a:br>
              <a:rPr sz="4800"/>
            </a:br>
            <a:r>
              <a:rPr b="1" lang="it-IT" sz="4800" spc="-1" strike="noStrike">
                <a:solidFill>
                  <a:srgbClr val="ffffff"/>
                </a:solidFill>
                <a:latin typeface="Noto Sans"/>
              </a:rPr>
              <a:t>INTRODUZIONE AL SUPERVISED LEARNING</a:t>
            </a:r>
            <a:endParaRPr b="0" lang="it-IT" sz="4800" spc="-1" strike="noStrike">
              <a:latin typeface="Noto Sans"/>
            </a:endParaRPr>
          </a:p>
        </p:txBody>
      </p:sp>
    </p:spTree>
  </p:cSld>
  <p:transition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576000" y="0"/>
            <a:ext cx="899676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it-IT" sz="3200" spc="-1" strike="noStrike">
                <a:latin typeface="Noto Sans"/>
              </a:rPr>
              <a:t>SALES UNITS PREDICTION</a:t>
            </a:r>
            <a:endParaRPr b="0" lang="it-IT" sz="3200" spc="-1" strike="noStrike">
              <a:latin typeface="Noto Sans"/>
            </a:endParaRPr>
          </a:p>
        </p:txBody>
      </p:sp>
      <p:pic>
        <p:nvPicPr>
          <p:cNvPr id="479" name="" descr=""/>
          <p:cNvPicPr/>
          <p:nvPr/>
        </p:nvPicPr>
        <p:blipFill>
          <a:blip r:embed="rId1"/>
          <a:stretch/>
        </p:blipFill>
        <p:spPr>
          <a:xfrm>
            <a:off x="2400120" y="686160"/>
            <a:ext cx="5771880" cy="3885840"/>
          </a:xfrm>
          <a:prstGeom prst="rect">
            <a:avLst/>
          </a:prstGeom>
          <a:ln w="0">
            <a:noFill/>
          </a:ln>
        </p:spPr>
      </p:pic>
      <p:sp>
        <p:nvSpPr>
          <p:cNvPr id="480" name=""/>
          <p:cNvSpPr txBox="1"/>
          <p:nvPr/>
        </p:nvSpPr>
        <p:spPr>
          <a:xfrm>
            <a:off x="1620000" y="4636800"/>
            <a:ext cx="8100000" cy="77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it-IT" sz="1800" spc="-1" strike="noStrike">
                <a:latin typeface="Nimbus Sans"/>
              </a:rPr>
              <a:t>Dato un importo investito in TV advertising, quante unità riesco a vendere?</a:t>
            </a:r>
            <a:endParaRPr b="0" lang="it-IT" sz="1800" spc="-1" strike="noStrike">
              <a:latin typeface="Nimbus Sans"/>
            </a:endParaRPr>
          </a:p>
          <a:p>
            <a:pPr algn="ctr">
              <a:buNone/>
            </a:pPr>
            <a:r>
              <a:rPr b="0" lang="it-IT" sz="1800" spc="-1" strike="noStrike">
                <a:latin typeface="Nimbus Sans"/>
              </a:rPr>
              <a:t>REGRESSION problem: </a:t>
            </a:r>
            <a:r>
              <a:rPr b="1" lang="it-IT" sz="1800" spc="-1" strike="noStrike">
                <a:latin typeface="Nimbus Sans"/>
              </a:rPr>
              <a:t>predict</a:t>
            </a:r>
            <a:r>
              <a:rPr b="0" lang="it-IT" sz="1800" spc="-1" strike="noStrike">
                <a:latin typeface="Nimbus Sans"/>
              </a:rPr>
              <a:t> continuous value output</a:t>
            </a:r>
            <a:endParaRPr b="0" lang="it-IT" sz="1800" spc="-1" strike="noStrike">
              <a:latin typeface="Nimbus Sans"/>
            </a:endParaRPr>
          </a:p>
        </p:txBody>
      </p:sp>
      <p:sp>
        <p:nvSpPr>
          <p:cNvPr id="481" name=""/>
          <p:cNvSpPr txBox="1"/>
          <p:nvPr/>
        </p:nvSpPr>
        <p:spPr>
          <a:xfrm>
            <a:off x="108000" y="756000"/>
            <a:ext cx="2254680" cy="169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it-IT" sz="1800" spc="-1" strike="noStrike">
                <a:latin typeface="Nimbus Sans"/>
              </a:rPr>
              <a:t>DOMANDA?</a:t>
            </a:r>
            <a:endParaRPr b="0" lang="it-IT" sz="1800" spc="-1" strike="noStrike">
              <a:latin typeface="Nimbus Sans"/>
            </a:endParaRPr>
          </a:p>
          <a:p>
            <a:endParaRPr b="0" lang="it-IT" sz="1800" spc="-1" strike="noStrike">
              <a:latin typeface="Nimbus Sans"/>
            </a:endParaRPr>
          </a:p>
          <a:p>
            <a:r>
              <a:rPr b="0" lang="it-IT" sz="1800" spc="-1" strike="noStrike">
                <a:latin typeface="Nimbus Sans"/>
              </a:rPr>
              <a:t>Quante unità riusciamo a vendere se investiamo 150000€ in pubblicità in TV?</a:t>
            </a:r>
            <a:endParaRPr b="0" lang="it-IT" sz="1800" spc="-1" strike="noStrike">
              <a:latin typeface="Nimbus Sans"/>
            </a:endParaRPr>
          </a:p>
        </p:txBody>
      </p:sp>
      <p:sp>
        <p:nvSpPr>
          <p:cNvPr id="482" name=""/>
          <p:cNvSpPr txBox="1"/>
          <p:nvPr/>
        </p:nvSpPr>
        <p:spPr>
          <a:xfrm>
            <a:off x="85320" y="2809440"/>
            <a:ext cx="2254680" cy="1584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>
              <a:buNone/>
            </a:pPr>
            <a:r>
              <a:rPr b="0" lang="it-IT" sz="1800" spc="-1" strike="noStrike">
                <a:latin typeface="Nimbus Sans"/>
              </a:rPr>
              <a:t>Nel SUPERVISED LEARNING abbiamo già un insieme di dati di partenza con la risposta corretta.</a:t>
            </a:r>
            <a:endParaRPr b="0" lang="it-IT" sz="1800" spc="-1" strike="noStrike">
              <a:latin typeface="Nimbus Sans"/>
            </a:endParaRPr>
          </a:p>
        </p:txBody>
      </p:sp>
    </p:spTree>
  </p:cSld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2023-03-18T08:40:23Z</dcterms:created>
  <dc:creator/>
  <dc:description/>
  <dc:language>it-IT</dc:language>
  <cp:lastModifiedBy/>
  <dcterms:modified xsi:type="dcterms:W3CDTF">2023-03-20T14:56:47Z</dcterms:modified>
  <cp:revision>38</cp:revision>
  <dc:subject/>
  <dc:title>Freshes</dc:title>
</cp:coreProperties>
</file>