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4"/>
  </p:sldMasterIdLst>
  <p:sldIdLst>
    <p:sldId id="256" r:id="rId5"/>
    <p:sldId id="257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63607E3-9982-4597-9536-B527F4E2DA4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8436EAA-2ADA-4127-B2E1-A19C98A4FFC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34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7E3-9982-4597-9536-B527F4E2DA4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6EAA-2ADA-4127-B2E1-A19C98A4F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1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63607E3-9982-4597-9536-B527F4E2DA4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8436EAA-2ADA-4127-B2E1-A19C98A4FFCD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950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7E3-9982-4597-9536-B527F4E2DA4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6EAA-2ADA-4127-B2E1-A19C98A4F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3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3607E3-9982-4597-9536-B527F4E2DA4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436EAA-2ADA-4127-B2E1-A19C98A4FFC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18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7E3-9982-4597-9536-B527F4E2DA4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6EAA-2ADA-4127-B2E1-A19C98A4F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22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7E3-9982-4597-9536-B527F4E2DA4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6EAA-2ADA-4127-B2E1-A19C98A4F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7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7E3-9982-4597-9536-B527F4E2DA4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6EAA-2ADA-4127-B2E1-A19C98A4F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7E3-9982-4597-9536-B527F4E2DA4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6EAA-2ADA-4127-B2E1-A19C98A4F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07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7E3-9982-4597-9536-B527F4E2DA4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6EAA-2ADA-4127-B2E1-A19C98A4F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81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7E3-9982-4597-9536-B527F4E2DA4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6EAA-2ADA-4127-B2E1-A19C98A4F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3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63607E3-9982-4597-9536-B527F4E2DA4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8436EAA-2ADA-4127-B2E1-A19C98A4FFC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84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E70A8-993C-4429-98DA-DD7C8DD014D4}"/>
              </a:ext>
            </a:extLst>
          </p:cNvPr>
          <p:cNvSpPr txBox="1"/>
          <p:nvPr/>
        </p:nvSpPr>
        <p:spPr>
          <a:xfrm>
            <a:off x="1328691" y="843677"/>
            <a:ext cx="10042042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PowerShell Calculator Incorporating NPV Concept</a:t>
            </a:r>
          </a:p>
          <a:p>
            <a:pPr algn="ctr"/>
            <a:endParaRPr lang="en-US" dirty="0"/>
          </a:p>
          <a:p>
            <a:endParaRPr lang="en-US" dirty="0"/>
          </a:p>
          <a:p>
            <a:r>
              <a:rPr lang="en-US" dirty="0"/>
              <a:t>Name: 			Sumit Pal</a:t>
            </a:r>
          </a:p>
          <a:p>
            <a:r>
              <a:rPr lang="en-IN" dirty="0"/>
              <a:t>HID: 			H10006112</a:t>
            </a:r>
          </a:p>
          <a:p>
            <a:r>
              <a:rPr lang="en-IN" dirty="0"/>
              <a:t>AID:				A00223120</a:t>
            </a:r>
          </a:p>
          <a:p>
            <a:r>
              <a:rPr lang="en-IN" dirty="0"/>
              <a:t>Semester:		1</a:t>
            </a:r>
          </a:p>
          <a:p>
            <a:r>
              <a:rPr lang="en-IN" dirty="0"/>
              <a:t>Subject:			</a:t>
            </a:r>
            <a:r>
              <a:rPr lang="en-US" dirty="0"/>
              <a:t>Management Scripting: CMP1006</a:t>
            </a:r>
          </a:p>
          <a:p>
            <a:r>
              <a:rPr lang="en-US" dirty="0"/>
              <a:t>Description:		Lab Week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Prof. Vivek Ahuja</a:t>
            </a:r>
          </a:p>
        </p:txBody>
      </p:sp>
    </p:spTree>
    <p:extLst>
      <p:ext uri="{BB962C8B-B14F-4D97-AF65-F5344CB8AC3E}">
        <p14:creationId xmlns:p14="http://schemas.microsoft.com/office/powerpoint/2010/main" val="17154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C1ABB-6C10-4159-8B87-7EDB65946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8F0632-5F2B-4BD1-9A7A-C0B8DD443837}"/>
              </a:ext>
            </a:extLst>
          </p:cNvPr>
          <p:cNvSpPr txBox="1"/>
          <p:nvPr/>
        </p:nvSpPr>
        <p:spPr>
          <a:xfrm>
            <a:off x="781236" y="5939161"/>
            <a:ext cx="2902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  Script Output Screenshot</a:t>
            </a:r>
          </a:p>
        </p:txBody>
      </p:sp>
    </p:spTree>
    <p:extLst>
      <p:ext uri="{BB962C8B-B14F-4D97-AF65-F5344CB8AC3E}">
        <p14:creationId xmlns:p14="http://schemas.microsoft.com/office/powerpoint/2010/main" val="376888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6F4B8-D2C1-49F1-9BB0-21E3E238D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C5D66-2C61-49C3-906B-14C970CB6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784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D0DC21AA6CFE4DA3A47383673A9E04" ma:contentTypeVersion="11" ma:contentTypeDescription="Create a new document." ma:contentTypeScope="" ma:versionID="7c558b7eb48a8b427a1e297b52fb801d">
  <xsd:schema xmlns:xsd="http://www.w3.org/2001/XMLSchema" xmlns:xs="http://www.w3.org/2001/XMLSchema" xmlns:p="http://schemas.microsoft.com/office/2006/metadata/properties" xmlns:ns3="c03532da-f907-4713-8b36-45f1a0470bcd" xmlns:ns4="19ebd042-34c5-4871-9762-34620b7892d9" targetNamespace="http://schemas.microsoft.com/office/2006/metadata/properties" ma:root="true" ma:fieldsID="54e89721576ef6dfa6ac2463d9ccf730" ns3:_="" ns4:_="">
    <xsd:import namespace="c03532da-f907-4713-8b36-45f1a0470bcd"/>
    <xsd:import namespace="19ebd042-34c5-4871-9762-34620b7892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532da-f907-4713-8b36-45f1a0470b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bd042-34c5-4871-9762-34620b7892d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5A9A65-4EFF-4159-B54C-87001150E7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3532da-f907-4713-8b36-45f1a0470bcd"/>
    <ds:schemaRef ds:uri="19ebd042-34c5-4871-9762-34620b7892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33C4D2-FD0B-41DE-905A-F25B4C6E8A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43D7C-CA92-4D06-851B-1BB4B4A86172}">
  <ds:schemaRefs>
    <ds:schemaRef ds:uri="http://purl.org/dc/terms/"/>
    <ds:schemaRef ds:uri="http://schemas.openxmlformats.org/package/2006/metadata/core-properties"/>
    <ds:schemaRef ds:uri="c03532da-f907-4713-8b36-45f1a0470bcd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19ebd042-34c5-4871-9762-34620b7892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433</TotalTime>
  <Words>54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Corbel</vt:lpstr>
      <vt:lpstr>Headlines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Pal Sumit Pal</dc:creator>
  <cp:lastModifiedBy>Sumit Pal Sumit Pal</cp:lastModifiedBy>
  <cp:revision>16</cp:revision>
  <dcterms:created xsi:type="dcterms:W3CDTF">2020-09-30T08:27:53Z</dcterms:created>
  <dcterms:modified xsi:type="dcterms:W3CDTF">2020-10-05T16:47:32Z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0x010100A1D0DC21AA6CFE4DA3A47383673A9E04</vt:lpwstr>
  </property>
</Properties>
</file>