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4" r:id="rId5"/>
    <p:sldId id="263" r:id="rId6"/>
    <p:sldId id="265" r:id="rId7"/>
    <p:sldId id="266" r:id="rId8"/>
    <p:sldId id="267" r:id="rId9"/>
    <p:sldId id="268" r:id="rId10"/>
    <p:sldId id="271" r:id="rId11"/>
    <p:sldId id="272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4A683-7948-4423-BA35-2633D4F1D44E}" v="32" dt="2021-06-28T17:56:42.937"/>
    <p1510:client id="{EC551471-EC8E-4EF1-B801-5C1C8FEE49CD}" v="1422" dt="2021-07-01T14:13:0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providerId="Windows Live" clId="Web-{EC551471-EC8E-4EF1-B801-5C1C8FEE49CD}"/>
    <pc:docChg chg="delSld modSld">
      <pc:chgData name="Utilizador Convidado" userId="" providerId="Windows Live" clId="Web-{EC551471-EC8E-4EF1-B801-5C1C8FEE49CD}" dt="2021-07-01T14:13:06.044" v="837" actId="20577"/>
      <pc:docMkLst>
        <pc:docMk/>
      </pc:docMkLst>
      <pc:sldChg chg="modSp">
        <pc:chgData name="Utilizador Convidado" userId="" providerId="Windows Live" clId="Web-{EC551471-EC8E-4EF1-B801-5C1C8FEE49CD}" dt="2021-07-01T13:58:26.946" v="85" actId="20577"/>
        <pc:sldMkLst>
          <pc:docMk/>
          <pc:sldMk cId="1292551937" sldId="261"/>
        </pc:sldMkLst>
        <pc:spChg chg="mod">
          <ac:chgData name="Utilizador Convidado" userId="" providerId="Windows Live" clId="Web-{EC551471-EC8E-4EF1-B801-5C1C8FEE49CD}" dt="2021-07-01T13:58:26.946" v="85" actId="20577"/>
          <ac:spMkLst>
            <pc:docMk/>
            <pc:sldMk cId="1292551937" sldId="261"/>
            <ac:spMk id="3" creationId="{53862250-C91C-4D81-A8BE-AFE7856838FB}"/>
          </ac:spMkLst>
        </pc:spChg>
      </pc:sldChg>
      <pc:sldChg chg="del">
        <pc:chgData name="Utilizador Convidado" userId="" providerId="Windows Live" clId="Web-{EC551471-EC8E-4EF1-B801-5C1C8FEE49CD}" dt="2021-07-01T13:58:34.493" v="86"/>
        <pc:sldMkLst>
          <pc:docMk/>
          <pc:sldMk cId="3066289359" sldId="262"/>
        </pc:sldMkLst>
      </pc:sldChg>
      <pc:sldChg chg="modSp">
        <pc:chgData name="Utilizador Convidado" userId="" providerId="Windows Live" clId="Web-{EC551471-EC8E-4EF1-B801-5C1C8FEE49CD}" dt="2021-07-01T14:01:14.950" v="384" actId="1076"/>
        <pc:sldMkLst>
          <pc:docMk/>
          <pc:sldMk cId="1090804556" sldId="263"/>
        </pc:sldMkLst>
        <pc:spChg chg="mod">
          <ac:chgData name="Utilizador Convidado" userId="" providerId="Windows Live" clId="Web-{EC551471-EC8E-4EF1-B801-5C1C8FEE49CD}" dt="2021-07-01T14:01:14.903" v="383" actId="1076"/>
          <ac:spMkLst>
            <pc:docMk/>
            <pc:sldMk cId="1090804556" sldId="263"/>
            <ac:spMk id="5" creationId="{44C14E14-BB91-4E72-A60B-9B125D911843}"/>
          </ac:spMkLst>
        </pc:spChg>
        <pc:picChg chg="mod">
          <ac:chgData name="Utilizador Convidado" userId="" providerId="Windows Live" clId="Web-{EC551471-EC8E-4EF1-B801-5C1C8FEE49CD}" dt="2021-07-01T14:01:14.950" v="384" actId="1076"/>
          <ac:picMkLst>
            <pc:docMk/>
            <pc:sldMk cId="1090804556" sldId="263"/>
            <ac:picMk id="4" creationId="{10A03766-B87F-4F9B-8169-893BE4A9734B}"/>
          </ac:picMkLst>
        </pc:picChg>
      </pc:sldChg>
      <pc:sldChg chg="modSp">
        <pc:chgData name="Utilizador Convidado" userId="" providerId="Windows Live" clId="Web-{EC551471-EC8E-4EF1-B801-5C1C8FEE49CD}" dt="2021-07-01T14:01:05.356" v="382" actId="20577"/>
        <pc:sldMkLst>
          <pc:docMk/>
          <pc:sldMk cId="1131917827" sldId="264"/>
        </pc:sldMkLst>
        <pc:spChg chg="mod">
          <ac:chgData name="Utilizador Convidado" userId="" providerId="Windows Live" clId="Web-{EC551471-EC8E-4EF1-B801-5C1C8FEE49CD}" dt="2021-07-01T14:01:05.356" v="382" actId="20577"/>
          <ac:spMkLst>
            <pc:docMk/>
            <pc:sldMk cId="1131917827" sldId="264"/>
            <ac:spMk id="3" creationId="{564507E0-3EF6-4B65-ACEA-A84431D5E10A}"/>
          </ac:spMkLst>
        </pc:spChg>
      </pc:sldChg>
      <pc:sldChg chg="modSp">
        <pc:chgData name="Utilizador Convidado" userId="" providerId="Windows Live" clId="Web-{EC551471-EC8E-4EF1-B801-5C1C8FEE49CD}" dt="2021-07-01T14:02:16.857" v="440" actId="20577"/>
        <pc:sldMkLst>
          <pc:docMk/>
          <pc:sldMk cId="3422615851" sldId="265"/>
        </pc:sldMkLst>
        <pc:spChg chg="mod">
          <ac:chgData name="Utilizador Convidado" userId="" providerId="Windows Live" clId="Web-{EC551471-EC8E-4EF1-B801-5C1C8FEE49CD}" dt="2021-07-01T14:02:16.857" v="440" actId="20577"/>
          <ac:spMkLst>
            <pc:docMk/>
            <pc:sldMk cId="3422615851" sldId="265"/>
            <ac:spMk id="38" creationId="{33694691-F6B2-4200-A2B4-45E9D08618A3}"/>
          </ac:spMkLst>
        </pc:spChg>
      </pc:sldChg>
      <pc:sldChg chg="modSp">
        <pc:chgData name="Utilizador Convidado" userId="" providerId="Windows Live" clId="Web-{EC551471-EC8E-4EF1-B801-5C1C8FEE49CD}" dt="2021-07-01T14:02:55.343" v="460" actId="20577"/>
        <pc:sldMkLst>
          <pc:docMk/>
          <pc:sldMk cId="1072500172" sldId="266"/>
        </pc:sldMkLst>
        <pc:spChg chg="mod">
          <ac:chgData name="Utilizador Convidado" userId="" providerId="Windows Live" clId="Web-{EC551471-EC8E-4EF1-B801-5C1C8FEE49CD}" dt="2021-07-01T14:02:55.343" v="460" actId="20577"/>
          <ac:spMkLst>
            <pc:docMk/>
            <pc:sldMk cId="1072500172" sldId="266"/>
            <ac:spMk id="3" creationId="{3C338A63-BD29-4368-BFA6-F33A5C9C8B93}"/>
          </ac:spMkLst>
        </pc:spChg>
      </pc:sldChg>
      <pc:sldChg chg="modSp">
        <pc:chgData name="Utilizador Convidado" userId="" providerId="Windows Live" clId="Web-{EC551471-EC8E-4EF1-B801-5C1C8FEE49CD}" dt="2021-07-01T14:03:49.031" v="484" actId="20577"/>
        <pc:sldMkLst>
          <pc:docMk/>
          <pc:sldMk cId="559939100" sldId="267"/>
        </pc:sldMkLst>
        <pc:spChg chg="mod">
          <ac:chgData name="Utilizador Convidado" userId="" providerId="Windows Live" clId="Web-{EC551471-EC8E-4EF1-B801-5C1C8FEE49CD}" dt="2021-07-01T14:03:49.031" v="484" actId="20577"/>
          <ac:spMkLst>
            <pc:docMk/>
            <pc:sldMk cId="559939100" sldId="267"/>
            <ac:spMk id="3" creationId="{D14002FA-C56D-440B-91E1-2ABDA01EB1DF}"/>
          </ac:spMkLst>
        </pc:spChg>
      </pc:sldChg>
      <pc:sldChg chg="modSp">
        <pc:chgData name="Utilizador Convidado" userId="" providerId="Windows Live" clId="Web-{EC551471-EC8E-4EF1-B801-5C1C8FEE49CD}" dt="2021-07-01T14:05:04.627" v="511" actId="20577"/>
        <pc:sldMkLst>
          <pc:docMk/>
          <pc:sldMk cId="1086097609" sldId="268"/>
        </pc:sldMkLst>
        <pc:spChg chg="mod">
          <ac:chgData name="Utilizador Convidado" userId="" providerId="Windows Live" clId="Web-{EC551471-EC8E-4EF1-B801-5C1C8FEE49CD}" dt="2021-07-01T14:05:04.627" v="511" actId="20577"/>
          <ac:spMkLst>
            <pc:docMk/>
            <pc:sldMk cId="1086097609" sldId="268"/>
            <ac:spMk id="3" creationId="{F5742AC6-ED08-4140-AAD4-6364A70A3D2C}"/>
          </ac:spMkLst>
        </pc:spChg>
      </pc:sldChg>
      <pc:sldChg chg="modSp">
        <pc:chgData name="Utilizador Convidado" userId="" providerId="Windows Live" clId="Web-{EC551471-EC8E-4EF1-B801-5C1C8FEE49CD}" dt="2021-07-01T14:12:52.168" v="834" actId="20577"/>
        <pc:sldMkLst>
          <pc:docMk/>
          <pc:sldMk cId="2880960137" sldId="269"/>
        </pc:sldMkLst>
        <pc:spChg chg="mod">
          <ac:chgData name="Utilizador Convidado" userId="" providerId="Windows Live" clId="Web-{EC551471-EC8E-4EF1-B801-5C1C8FEE49CD}" dt="2021-07-01T14:12:52.168" v="834" actId="20577"/>
          <ac:spMkLst>
            <pc:docMk/>
            <pc:sldMk cId="2880960137" sldId="269"/>
            <ac:spMk id="3" creationId="{4DF8C9E7-1AAF-4CB8-A999-05F2DFB8EA65}"/>
          </ac:spMkLst>
        </pc:spChg>
      </pc:sldChg>
      <pc:sldChg chg="modSp">
        <pc:chgData name="Utilizador Convidado" userId="" providerId="Windows Live" clId="Web-{EC551471-EC8E-4EF1-B801-5C1C8FEE49CD}" dt="2021-07-01T14:13:06.044" v="837" actId="20577"/>
        <pc:sldMkLst>
          <pc:docMk/>
          <pc:sldMk cId="1912241161" sldId="270"/>
        </pc:sldMkLst>
        <pc:spChg chg="mod">
          <ac:chgData name="Utilizador Convidado" userId="" providerId="Windows Live" clId="Web-{EC551471-EC8E-4EF1-B801-5C1C8FEE49CD}" dt="2021-07-01T14:13:06.044" v="837" actId="20577"/>
          <ac:spMkLst>
            <pc:docMk/>
            <pc:sldMk cId="1912241161" sldId="270"/>
            <ac:spMk id="3" creationId="{D724380E-E19F-4AE1-BE08-B61C6512A4E1}"/>
          </ac:spMkLst>
        </pc:spChg>
      </pc:sldChg>
      <pc:sldChg chg="modSp">
        <pc:chgData name="Utilizador Convidado" userId="" providerId="Windows Live" clId="Web-{EC551471-EC8E-4EF1-B801-5C1C8FEE49CD}" dt="2021-07-01T14:05:18.112" v="514" actId="14100"/>
        <pc:sldMkLst>
          <pc:docMk/>
          <pc:sldMk cId="1928330739" sldId="271"/>
        </pc:sldMkLst>
        <pc:picChg chg="mod">
          <ac:chgData name="Utilizador Convidado" userId="" providerId="Windows Live" clId="Web-{EC551471-EC8E-4EF1-B801-5C1C8FEE49CD}" dt="2021-07-01T14:05:18.112" v="514" actId="14100"/>
          <ac:picMkLst>
            <pc:docMk/>
            <pc:sldMk cId="1928330739" sldId="271"/>
            <ac:picMk id="6" creationId="{FB00B1F1-C685-4FE7-B722-01D9118814E8}"/>
          </ac:picMkLst>
        </pc:picChg>
      </pc:sldChg>
      <pc:sldChg chg="modSp">
        <pc:chgData name="Utilizador Convidado" userId="" providerId="Windows Live" clId="Web-{EC551471-EC8E-4EF1-B801-5C1C8FEE49CD}" dt="2021-07-01T14:06:56.864" v="535" actId="1076"/>
        <pc:sldMkLst>
          <pc:docMk/>
          <pc:sldMk cId="2807152547" sldId="272"/>
        </pc:sldMkLst>
        <pc:spChg chg="mod">
          <ac:chgData name="Utilizador Convidado" userId="" providerId="Windows Live" clId="Web-{EC551471-EC8E-4EF1-B801-5C1C8FEE49CD}" dt="2021-07-01T14:06:32.146" v="528" actId="1076"/>
          <ac:spMkLst>
            <pc:docMk/>
            <pc:sldMk cId="2807152547" sldId="272"/>
            <ac:spMk id="7" creationId="{E9C9D01C-E487-4640-B886-8B9448CF2C3F}"/>
          </ac:spMkLst>
        </pc:spChg>
        <pc:spChg chg="mod">
          <ac:chgData name="Utilizador Convidado" userId="" providerId="Windows Live" clId="Web-{EC551471-EC8E-4EF1-B801-5C1C8FEE49CD}" dt="2021-07-01T14:06:31.519" v="517" actId="1076"/>
          <ac:spMkLst>
            <pc:docMk/>
            <pc:sldMk cId="2807152547" sldId="272"/>
            <ac:spMk id="8" creationId="{C9FC84B6-F143-4DDA-BA4A-7F40D8BBF050}"/>
          </ac:spMkLst>
        </pc:spChg>
        <pc:spChg chg="mod">
          <ac:chgData name="Utilizador Convidado" userId="" providerId="Windows Live" clId="Web-{EC551471-EC8E-4EF1-B801-5C1C8FEE49CD}" dt="2021-07-01T14:06:56.864" v="535" actId="1076"/>
          <ac:spMkLst>
            <pc:docMk/>
            <pc:sldMk cId="2807152547" sldId="272"/>
            <ac:spMk id="9" creationId="{07786FFD-28DB-480A-B072-447F2900A5BA}"/>
          </ac:spMkLst>
        </pc:spChg>
        <pc:picChg chg="mod">
          <ac:chgData name="Utilizador Convidado" userId="" providerId="Windows Live" clId="Web-{EC551471-EC8E-4EF1-B801-5C1C8FEE49CD}" dt="2021-07-01T14:06:32.207" v="529" actId="1076"/>
          <ac:picMkLst>
            <pc:docMk/>
            <pc:sldMk cId="2807152547" sldId="272"/>
            <ac:picMk id="4" creationId="{81D11391-8078-4D69-A862-4CD241F67C1F}"/>
          </ac:picMkLst>
        </pc:picChg>
        <pc:picChg chg="mod">
          <ac:chgData name="Utilizador Convidado" userId="" providerId="Windows Live" clId="Web-{EC551471-EC8E-4EF1-B801-5C1C8FEE49CD}" dt="2021-07-01T14:06:32.066" v="527" actId="1076"/>
          <ac:picMkLst>
            <pc:docMk/>
            <pc:sldMk cId="2807152547" sldId="272"/>
            <ac:picMk id="5" creationId="{E60529AF-08EB-4B4D-ADDD-C7278D24986D}"/>
          </ac:picMkLst>
        </pc:picChg>
        <pc:picChg chg="mod">
          <ac:chgData name="Utilizador Convidado" userId="" providerId="Windows Live" clId="Web-{EC551471-EC8E-4EF1-B801-5C1C8FEE49CD}" dt="2021-07-01T14:06:54.301" v="534" actId="14100"/>
          <ac:picMkLst>
            <pc:docMk/>
            <pc:sldMk cId="2807152547" sldId="272"/>
            <ac:picMk id="6" creationId="{774A1480-3423-42B7-90A2-CA91C51581D5}"/>
          </ac:picMkLst>
        </pc:picChg>
      </pc:sldChg>
      <pc:sldChg chg="modSp">
        <pc:chgData name="Utilizador Convidado" userId="" providerId="Windows Live" clId="Web-{EC551471-EC8E-4EF1-B801-5C1C8FEE49CD}" dt="2021-07-01T14:07:26.521" v="540" actId="14100"/>
        <pc:sldMkLst>
          <pc:docMk/>
          <pc:sldMk cId="2992599158" sldId="273"/>
        </pc:sldMkLst>
        <pc:spChg chg="mod">
          <ac:chgData name="Utilizador Convidado" userId="" providerId="Windows Live" clId="Web-{EC551471-EC8E-4EF1-B801-5C1C8FEE49CD}" dt="2021-07-01T14:07:13.098" v="537" actId="14100"/>
          <ac:spMkLst>
            <pc:docMk/>
            <pc:sldMk cId="2992599158" sldId="273"/>
            <ac:spMk id="5" creationId="{2EF71A5F-0677-4307-9AC4-39B182FADBB7}"/>
          </ac:spMkLst>
        </pc:spChg>
        <pc:picChg chg="mod">
          <ac:chgData name="Utilizador Convidado" userId="" providerId="Windows Live" clId="Web-{EC551471-EC8E-4EF1-B801-5C1C8FEE49CD}" dt="2021-07-01T14:07:26.521" v="540" actId="14100"/>
          <ac:picMkLst>
            <pc:docMk/>
            <pc:sldMk cId="2992599158" sldId="273"/>
            <ac:picMk id="4" creationId="{58DAC417-6C27-4930-9D02-96D744E47383}"/>
          </ac:picMkLst>
        </pc:picChg>
      </pc:sldChg>
    </pc:docChg>
  </pc:docChgLst>
  <pc:docChgLst>
    <pc:chgData name="Paulo Meneses" userId="263d27c2f7c8f0ac" providerId="LiveId" clId="{77C4A683-7948-4423-BA35-2633D4F1D44E}"/>
    <pc:docChg chg="undo custSel addSld delSld modSld">
      <pc:chgData name="Paulo Meneses" userId="263d27c2f7c8f0ac" providerId="LiveId" clId="{77C4A683-7948-4423-BA35-2633D4F1D44E}" dt="2021-06-28T18:03:47.001" v="4263" actId="20577"/>
      <pc:docMkLst>
        <pc:docMk/>
      </pc:docMkLst>
      <pc:sldChg chg="modSp mod">
        <pc:chgData name="Paulo Meneses" userId="263d27c2f7c8f0ac" providerId="LiveId" clId="{77C4A683-7948-4423-BA35-2633D4F1D44E}" dt="2021-06-25T13:55:59.785" v="407"/>
        <pc:sldMkLst>
          <pc:docMk/>
          <pc:sldMk cId="2337592195" sldId="256"/>
        </pc:sldMkLst>
        <pc:spChg chg="mod">
          <ac:chgData name="Paulo Meneses" userId="263d27c2f7c8f0ac" providerId="LiveId" clId="{77C4A683-7948-4423-BA35-2633D4F1D44E}" dt="2021-06-25T13:55:59.785" v="407"/>
          <ac:spMkLst>
            <pc:docMk/>
            <pc:sldMk cId="2337592195" sldId="256"/>
            <ac:spMk id="2" creationId="{3655A29C-5881-4BCD-BC9A-1BFC5186A710}"/>
          </ac:spMkLst>
        </pc:spChg>
        <pc:spChg chg="mod">
          <ac:chgData name="Paulo Meneses" userId="263d27c2f7c8f0ac" providerId="LiveId" clId="{77C4A683-7948-4423-BA35-2633D4F1D44E}" dt="2021-06-25T13:55:59.785" v="407"/>
          <ac:spMkLst>
            <pc:docMk/>
            <pc:sldMk cId="2337592195" sldId="256"/>
            <ac:spMk id="3" creationId="{D1BC4A81-D280-497A-98BB-AAC0C10D603B}"/>
          </ac:spMkLst>
        </pc:spChg>
      </pc:sldChg>
      <pc:sldChg chg="addSp delSp modSp new mod modClrScheme chgLayout">
        <pc:chgData name="Paulo Meneses" userId="263d27c2f7c8f0ac" providerId="LiveId" clId="{77C4A683-7948-4423-BA35-2633D4F1D44E}" dt="2021-06-28T17:24:39.427" v="2953" actId="12"/>
        <pc:sldMkLst>
          <pc:docMk/>
          <pc:sldMk cId="1237748385" sldId="257"/>
        </pc:sldMkLst>
        <pc:spChg chg="del mod">
          <ac:chgData name="Paulo Meneses" userId="263d27c2f7c8f0ac" providerId="LiveId" clId="{77C4A683-7948-4423-BA35-2633D4F1D44E}" dt="2021-06-28T17:21:52.555" v="2832" actId="700"/>
          <ac:spMkLst>
            <pc:docMk/>
            <pc:sldMk cId="1237748385" sldId="257"/>
            <ac:spMk id="2" creationId="{621DB65D-DAB8-4663-A22C-162DC9731144}"/>
          </ac:spMkLst>
        </pc:spChg>
        <pc:spChg chg="del mod">
          <ac:chgData name="Paulo Meneses" userId="263d27c2f7c8f0ac" providerId="LiveId" clId="{77C4A683-7948-4423-BA35-2633D4F1D44E}" dt="2021-06-28T17:21:52.555" v="2832" actId="700"/>
          <ac:spMkLst>
            <pc:docMk/>
            <pc:sldMk cId="1237748385" sldId="257"/>
            <ac:spMk id="3" creationId="{E6C451BE-BDFB-4131-A148-0CE811C4E2FF}"/>
          </ac:spMkLst>
        </pc:spChg>
        <pc:spChg chg="add mod">
          <ac:chgData name="Paulo Meneses" userId="263d27c2f7c8f0ac" providerId="LiveId" clId="{77C4A683-7948-4423-BA35-2633D4F1D44E}" dt="2021-06-28T17:22:51.977" v="2840" actId="313"/>
          <ac:spMkLst>
            <pc:docMk/>
            <pc:sldMk cId="1237748385" sldId="257"/>
            <ac:spMk id="4" creationId="{F995AF1E-FD9B-4A4F-906C-6E6DBD5D62C5}"/>
          </ac:spMkLst>
        </pc:spChg>
        <pc:spChg chg="add mod">
          <ac:chgData name="Paulo Meneses" userId="263d27c2f7c8f0ac" providerId="LiveId" clId="{77C4A683-7948-4423-BA35-2633D4F1D44E}" dt="2021-06-28T17:24:39.427" v="2953" actId="12"/>
          <ac:spMkLst>
            <pc:docMk/>
            <pc:sldMk cId="1237748385" sldId="257"/>
            <ac:spMk id="5" creationId="{2D49D7B8-0208-4529-88E3-86E4B03E90BB}"/>
          </ac:spMkLst>
        </pc:spChg>
      </pc:sldChg>
      <pc:sldChg chg="new del">
        <pc:chgData name="Paulo Meneses" userId="263d27c2f7c8f0ac" providerId="LiveId" clId="{77C4A683-7948-4423-BA35-2633D4F1D44E}" dt="2021-06-24T14:37:00.251" v="28" actId="47"/>
        <pc:sldMkLst>
          <pc:docMk/>
          <pc:sldMk cId="2707874411" sldId="258"/>
        </pc:sldMkLst>
      </pc:sldChg>
      <pc:sldChg chg="modSp new del mod">
        <pc:chgData name="Paulo Meneses" userId="263d27c2f7c8f0ac" providerId="LiveId" clId="{77C4A683-7948-4423-BA35-2633D4F1D44E}" dt="2021-06-24T14:38:04.352" v="52" actId="47"/>
        <pc:sldMkLst>
          <pc:docMk/>
          <pc:sldMk cId="2019984674" sldId="259"/>
        </pc:sldMkLst>
        <pc:spChg chg="mod">
          <ac:chgData name="Paulo Meneses" userId="263d27c2f7c8f0ac" providerId="LiveId" clId="{77C4A683-7948-4423-BA35-2633D4F1D44E}" dt="2021-06-24T14:37:32.340" v="49" actId="20577"/>
          <ac:spMkLst>
            <pc:docMk/>
            <pc:sldMk cId="2019984674" sldId="259"/>
            <ac:spMk id="2" creationId="{2B491EEC-DB98-4D6A-82E2-485D6C2321E4}"/>
          </ac:spMkLst>
        </pc:spChg>
      </pc:sldChg>
      <pc:sldChg chg="new del">
        <pc:chgData name="Paulo Meneses" userId="263d27c2f7c8f0ac" providerId="LiveId" clId="{77C4A683-7948-4423-BA35-2633D4F1D44E}" dt="2021-06-25T13:24:23.592" v="214" actId="47"/>
        <pc:sldMkLst>
          <pc:docMk/>
          <pc:sldMk cId="3542745522" sldId="260"/>
        </pc:sldMkLst>
      </pc:sldChg>
      <pc:sldChg chg="modSp new mod">
        <pc:chgData name="Paulo Meneses" userId="263d27c2f7c8f0ac" providerId="LiveId" clId="{77C4A683-7948-4423-BA35-2633D4F1D44E}" dt="2021-06-28T17:33:05.096" v="2963" actId="403"/>
        <pc:sldMkLst>
          <pc:docMk/>
          <pc:sldMk cId="1292551937" sldId="261"/>
        </pc:sldMkLst>
        <pc:spChg chg="mod">
          <ac:chgData name="Paulo Meneses" userId="263d27c2f7c8f0ac" providerId="LiveId" clId="{77C4A683-7948-4423-BA35-2633D4F1D44E}" dt="2021-06-28T17:33:05.096" v="2963" actId="403"/>
          <ac:spMkLst>
            <pc:docMk/>
            <pc:sldMk cId="1292551937" sldId="261"/>
            <ac:spMk id="2" creationId="{9E3E14DC-F99B-4FEF-9413-6130CAE3E39D}"/>
          </ac:spMkLst>
        </pc:spChg>
        <pc:spChg chg="mod">
          <ac:chgData name="Paulo Meneses" userId="263d27c2f7c8f0ac" providerId="LiveId" clId="{77C4A683-7948-4423-BA35-2633D4F1D44E}" dt="2021-06-25T13:23:36.010" v="212" actId="1076"/>
          <ac:spMkLst>
            <pc:docMk/>
            <pc:sldMk cId="1292551937" sldId="261"/>
            <ac:spMk id="3" creationId="{53862250-C91C-4D81-A8BE-AFE7856838FB}"/>
          </ac:spMkLst>
        </pc:spChg>
      </pc:sldChg>
      <pc:sldChg chg="new del">
        <pc:chgData name="Paulo Meneses" userId="263d27c2f7c8f0ac" providerId="LiveId" clId="{77C4A683-7948-4423-BA35-2633D4F1D44E}" dt="2021-06-25T13:24:26.495" v="215" actId="47"/>
        <pc:sldMkLst>
          <pc:docMk/>
          <pc:sldMk cId="1161403234" sldId="262"/>
        </pc:sldMkLst>
      </pc:sldChg>
      <pc:sldChg chg="addSp delSp modSp new mod modClrScheme chgLayout">
        <pc:chgData name="Paulo Meneses" userId="263d27c2f7c8f0ac" providerId="LiveId" clId="{77C4A683-7948-4423-BA35-2633D4F1D44E}" dt="2021-06-28T17:33:08.699" v="2964" actId="403"/>
        <pc:sldMkLst>
          <pc:docMk/>
          <pc:sldMk cId="3066289359" sldId="262"/>
        </pc:sldMkLst>
        <pc:spChg chg="del">
          <ac:chgData name="Paulo Meneses" userId="263d27c2f7c8f0ac" providerId="LiveId" clId="{77C4A683-7948-4423-BA35-2633D4F1D44E}" dt="2021-06-25T13:24:47.931" v="217" actId="700"/>
          <ac:spMkLst>
            <pc:docMk/>
            <pc:sldMk cId="3066289359" sldId="262"/>
            <ac:spMk id="2" creationId="{B4BADE16-AEED-475E-88A2-B9DE89030434}"/>
          </ac:spMkLst>
        </pc:spChg>
        <pc:spChg chg="del">
          <ac:chgData name="Paulo Meneses" userId="263d27c2f7c8f0ac" providerId="LiveId" clId="{77C4A683-7948-4423-BA35-2633D4F1D44E}" dt="2021-06-25T13:24:47.931" v="217" actId="700"/>
          <ac:spMkLst>
            <pc:docMk/>
            <pc:sldMk cId="3066289359" sldId="262"/>
            <ac:spMk id="3" creationId="{22A42704-1E11-4D69-A18C-C93E62D0AE5B}"/>
          </ac:spMkLst>
        </pc:spChg>
        <pc:spChg chg="add del mod">
          <ac:chgData name="Paulo Meneses" userId="263d27c2f7c8f0ac" providerId="LiveId" clId="{77C4A683-7948-4423-BA35-2633D4F1D44E}" dt="2021-06-25T13:24:55.464" v="220"/>
          <ac:spMkLst>
            <pc:docMk/>
            <pc:sldMk cId="3066289359" sldId="262"/>
            <ac:spMk id="4" creationId="{935EF41D-FDC4-47E7-B0F6-271C505BE32B}"/>
          </ac:spMkLst>
        </pc:spChg>
        <pc:spChg chg="add mod">
          <ac:chgData name="Paulo Meneses" userId="263d27c2f7c8f0ac" providerId="LiveId" clId="{77C4A683-7948-4423-BA35-2633D4F1D44E}" dt="2021-06-28T17:33:08.699" v="2964" actId="403"/>
          <ac:spMkLst>
            <pc:docMk/>
            <pc:sldMk cId="3066289359" sldId="262"/>
            <ac:spMk id="5" creationId="{FE3914BB-B37A-4D8F-8E9C-4266B820FFC0}"/>
          </ac:spMkLst>
        </pc:spChg>
        <pc:spChg chg="add mod">
          <ac:chgData name="Paulo Meneses" userId="263d27c2f7c8f0ac" providerId="LiveId" clId="{77C4A683-7948-4423-BA35-2633D4F1D44E}" dt="2021-06-28T17:20:51.362" v="2831" actId="20577"/>
          <ac:spMkLst>
            <pc:docMk/>
            <pc:sldMk cId="3066289359" sldId="262"/>
            <ac:spMk id="6" creationId="{0BD0A54F-540E-4BFA-93F6-7A3DA5200AD7}"/>
          </ac:spMkLst>
        </pc:spChg>
      </pc:sldChg>
      <pc:sldChg chg="addSp delSp modSp new mod setBg setClrOvrMap">
        <pc:chgData name="Paulo Meneses" userId="263d27c2f7c8f0ac" providerId="LiveId" clId="{77C4A683-7948-4423-BA35-2633D4F1D44E}" dt="2021-06-25T13:56:45.067" v="412" actId="14100"/>
        <pc:sldMkLst>
          <pc:docMk/>
          <pc:sldMk cId="1090804556" sldId="263"/>
        </pc:sldMkLst>
        <pc:spChg chg="mod ord">
          <ac:chgData name="Paulo Meneses" userId="263d27c2f7c8f0ac" providerId="LiveId" clId="{77C4A683-7948-4423-BA35-2633D4F1D44E}" dt="2021-06-25T13:54:33.519" v="404" actId="1076"/>
          <ac:spMkLst>
            <pc:docMk/>
            <pc:sldMk cId="1090804556" sldId="263"/>
            <ac:spMk id="2" creationId="{544B7C75-8707-48FF-A565-942A62DF811F}"/>
          </ac:spMkLst>
        </pc:spChg>
        <pc:spChg chg="del">
          <ac:chgData name="Paulo Meneses" userId="263d27c2f7c8f0ac" providerId="LiveId" clId="{77C4A683-7948-4423-BA35-2633D4F1D44E}" dt="2021-06-25T13:43:28.059" v="244"/>
          <ac:spMkLst>
            <pc:docMk/>
            <pc:sldMk cId="1090804556" sldId="263"/>
            <ac:spMk id="3" creationId="{B1B8CAFA-724F-43CA-B7C8-404F5373B7CF}"/>
          </ac:spMkLst>
        </pc:spChg>
        <pc:spChg chg="add mod ord">
          <ac:chgData name="Paulo Meneses" userId="263d27c2f7c8f0ac" providerId="LiveId" clId="{77C4A683-7948-4423-BA35-2633D4F1D44E}" dt="2021-06-25T13:56:45.067" v="412" actId="14100"/>
          <ac:spMkLst>
            <pc:docMk/>
            <pc:sldMk cId="1090804556" sldId="263"/>
            <ac:spMk id="5" creationId="{44C14E14-BB91-4E72-A60B-9B125D911843}"/>
          </ac:spMkLst>
        </pc:spChg>
        <pc:spChg chg="add del">
          <ac:chgData name="Paulo Meneses" userId="263d27c2f7c8f0ac" providerId="LiveId" clId="{77C4A683-7948-4423-BA35-2633D4F1D44E}" dt="2021-06-25T13:43:45.646" v="274" actId="26606"/>
          <ac:spMkLst>
            <pc:docMk/>
            <pc:sldMk cId="1090804556" sldId="263"/>
            <ac:spMk id="8" creationId="{CC1FE3B2-96D6-4879-BD12-14564C707C4A}"/>
          </ac:spMkLst>
        </pc:spChg>
        <pc:spChg chg="add del">
          <ac:chgData name="Paulo Meneses" userId="263d27c2f7c8f0ac" providerId="LiveId" clId="{77C4A683-7948-4423-BA35-2633D4F1D44E}" dt="2021-06-25T13:43:47.285" v="276" actId="26606"/>
          <ac:spMkLst>
            <pc:docMk/>
            <pc:sldMk cId="1090804556" sldId="263"/>
            <ac:spMk id="10" creationId="{D6F819BF-BEC4-454B-82CF-C7F1926407F9}"/>
          </ac:spMkLst>
        </pc:spChg>
        <pc:spChg chg="add del">
          <ac:chgData name="Paulo Meneses" userId="263d27c2f7c8f0ac" providerId="LiveId" clId="{77C4A683-7948-4423-BA35-2633D4F1D44E}" dt="2021-06-25T13:43:47.285" v="276" actId="26606"/>
          <ac:spMkLst>
            <pc:docMk/>
            <pc:sldMk cId="1090804556" sldId="263"/>
            <ac:spMk id="12" creationId="{79D5C3D0-88DD-405B-A549-4B5C3712E181}"/>
          </ac:spMkLst>
        </pc:spChg>
        <pc:spChg chg="add del">
          <ac:chgData name="Paulo Meneses" userId="263d27c2f7c8f0ac" providerId="LiveId" clId="{77C4A683-7948-4423-BA35-2633D4F1D44E}" dt="2021-06-25T13:43:47.285" v="276" actId="26606"/>
          <ac:spMkLst>
            <pc:docMk/>
            <pc:sldMk cId="1090804556" sldId="263"/>
            <ac:spMk id="14" creationId="{E02AD334-A3A1-4F83-AFBD-5A31826BF0B6}"/>
          </ac:spMkLst>
        </pc:spChg>
        <pc:spChg chg="add del">
          <ac:chgData name="Paulo Meneses" userId="263d27c2f7c8f0ac" providerId="LiveId" clId="{77C4A683-7948-4423-BA35-2633D4F1D44E}" dt="2021-06-25T13:43:43.439" v="270" actId="26606"/>
          <ac:spMkLst>
            <pc:docMk/>
            <pc:sldMk cId="1090804556" sldId="263"/>
            <ac:spMk id="19" creationId="{C5BDD1EA-D8C1-45AF-9F0A-14A2A137BA2A}"/>
          </ac:spMkLst>
        </pc:spChg>
        <pc:spChg chg="add del">
          <ac:chgData name="Paulo Meneses" userId="263d27c2f7c8f0ac" providerId="LiveId" clId="{77C4A683-7948-4423-BA35-2633D4F1D44E}" dt="2021-06-25T13:43:43.439" v="270" actId="26606"/>
          <ac:spMkLst>
            <pc:docMk/>
            <pc:sldMk cId="1090804556" sldId="263"/>
            <ac:spMk id="21" creationId="{14354E08-0068-48D7-A8AD-84C7B1CF585D}"/>
          </ac:spMkLst>
        </pc:spChg>
        <pc:spChg chg="add del">
          <ac:chgData name="Paulo Meneses" userId="263d27c2f7c8f0ac" providerId="LiveId" clId="{77C4A683-7948-4423-BA35-2633D4F1D44E}" dt="2021-06-25T13:43:54.096" v="278" actId="26606"/>
          <ac:spMkLst>
            <pc:docMk/>
            <pc:sldMk cId="1090804556" sldId="263"/>
            <ac:spMk id="27" creationId="{8F4E830A-06F9-4EAA-9E65-110CF2421798}"/>
          </ac:spMkLst>
        </pc:spChg>
        <pc:spChg chg="add del">
          <ac:chgData name="Paulo Meneses" userId="263d27c2f7c8f0ac" providerId="LiveId" clId="{77C4A683-7948-4423-BA35-2633D4F1D44E}" dt="2021-06-25T13:43:54.096" v="278" actId="26606"/>
          <ac:spMkLst>
            <pc:docMk/>
            <pc:sldMk cId="1090804556" sldId="263"/>
            <ac:spMk id="28" creationId="{2FD6A1F5-B59F-4E49-96A2-A894F93EDD34}"/>
          </ac:spMkLst>
        </pc:spChg>
        <pc:spChg chg="add del">
          <ac:chgData name="Paulo Meneses" userId="263d27c2f7c8f0ac" providerId="LiveId" clId="{77C4A683-7948-4423-BA35-2633D4F1D44E}" dt="2021-06-25T13:43:43.941" v="272" actId="26606"/>
          <ac:spMkLst>
            <pc:docMk/>
            <pc:sldMk cId="1090804556" sldId="263"/>
            <ac:spMk id="35" creationId="{7A675F33-98AF-4B83-A3BB-0780A23145E6}"/>
          </ac:spMkLst>
        </pc:spChg>
        <pc:grpChg chg="add del">
          <ac:chgData name="Paulo Meneses" userId="263d27c2f7c8f0ac" providerId="LiveId" clId="{77C4A683-7948-4423-BA35-2633D4F1D44E}" dt="2021-06-25T13:43:47.285" v="276" actId="26606"/>
          <ac:grpSpMkLst>
            <pc:docMk/>
            <pc:sldMk cId="1090804556" sldId="263"/>
            <ac:grpSpMk id="22" creationId="{B29E1950-A366-48B7-8DAB-726C0DE58072}"/>
          </ac:grpSpMkLst>
        </pc:grpChg>
        <pc:grpChg chg="add del">
          <ac:chgData name="Paulo Meneses" userId="263d27c2f7c8f0ac" providerId="LiveId" clId="{77C4A683-7948-4423-BA35-2633D4F1D44E}" dt="2021-06-25T13:43:43.439" v="270" actId="26606"/>
          <ac:grpSpMkLst>
            <pc:docMk/>
            <pc:sldMk cId="1090804556" sldId="263"/>
            <ac:grpSpMk id="23" creationId="{A779F34F-2960-4B81-BA08-445B6F6A0CD7}"/>
          </ac:grpSpMkLst>
        </pc:grpChg>
        <pc:picChg chg="add mod">
          <ac:chgData name="Paulo Meneses" userId="263d27c2f7c8f0ac" providerId="LiveId" clId="{77C4A683-7948-4423-BA35-2633D4F1D44E}" dt="2021-06-25T13:54:35.313" v="405" actId="1076"/>
          <ac:picMkLst>
            <pc:docMk/>
            <pc:sldMk cId="1090804556" sldId="263"/>
            <ac:picMk id="4" creationId="{10A03766-B87F-4F9B-8169-893BE4A9734B}"/>
          </ac:picMkLst>
        </pc:picChg>
        <pc:cxnChg chg="add del">
          <ac:chgData name="Paulo Meneses" userId="263d27c2f7c8f0ac" providerId="LiveId" clId="{77C4A683-7948-4423-BA35-2633D4F1D44E}" dt="2021-06-25T13:43:43.439" v="270" actId="26606"/>
          <ac:cxnSpMkLst>
            <pc:docMk/>
            <pc:sldMk cId="1090804556" sldId="263"/>
            <ac:cxnSpMk id="9" creationId="{8FD48FB1-66D8-4676-B0AA-C139A1DB78D1}"/>
          </ac:cxnSpMkLst>
        </pc:cxnChg>
        <pc:cxnChg chg="add del">
          <ac:chgData name="Paulo Meneses" userId="263d27c2f7c8f0ac" providerId="LiveId" clId="{77C4A683-7948-4423-BA35-2633D4F1D44E}" dt="2021-06-25T13:43:43.439" v="270" actId="26606"/>
          <ac:cxnSpMkLst>
            <pc:docMk/>
            <pc:sldMk cId="1090804556" sldId="263"/>
            <ac:cxnSpMk id="11" creationId="{F033F5AE-6728-4F19-8DED-658E674B31B9}"/>
          </ac:cxnSpMkLst>
        </pc:cxnChg>
        <pc:cxnChg chg="add del">
          <ac:chgData name="Paulo Meneses" userId="263d27c2f7c8f0ac" providerId="LiveId" clId="{77C4A683-7948-4423-BA35-2633D4F1D44E}" dt="2021-06-25T13:43:43.439" v="270" actId="26606"/>
          <ac:cxnSpMkLst>
            <pc:docMk/>
            <pc:sldMk cId="1090804556" sldId="263"/>
            <ac:cxnSpMk id="13" creationId="{82C7D74A-18BA-4709-A808-44E8815C4430}"/>
          </ac:cxnSpMkLst>
        </pc:cxnChg>
        <pc:cxnChg chg="add del">
          <ac:chgData name="Paulo Meneses" userId="263d27c2f7c8f0ac" providerId="LiveId" clId="{77C4A683-7948-4423-BA35-2633D4F1D44E}" dt="2021-06-25T13:43:43.439" v="270" actId="26606"/>
          <ac:cxnSpMkLst>
            <pc:docMk/>
            <pc:sldMk cId="1090804556" sldId="263"/>
            <ac:cxnSpMk id="15" creationId="{B5164A3F-1561-4039-8185-AB0EEB713EA7}"/>
          </ac:cxnSpMkLst>
        </pc:cxnChg>
        <pc:cxnChg chg="add del">
          <ac:chgData name="Paulo Meneses" userId="263d27c2f7c8f0ac" providerId="LiveId" clId="{77C4A683-7948-4423-BA35-2633D4F1D44E}" dt="2021-06-25T13:43:43.439" v="270" actId="26606"/>
          <ac:cxnSpMkLst>
            <pc:docMk/>
            <pc:sldMk cId="1090804556" sldId="263"/>
            <ac:cxnSpMk id="17" creationId="{2A35DB53-42BE-460E-9CA1-1294C98463CB}"/>
          </ac:cxnSpMkLst>
        </pc:cxnChg>
        <pc:cxnChg chg="add del">
          <ac:chgData name="Paulo Meneses" userId="263d27c2f7c8f0ac" providerId="LiveId" clId="{77C4A683-7948-4423-BA35-2633D4F1D44E}" dt="2021-06-25T13:43:43.941" v="272" actId="26606"/>
          <ac:cxnSpMkLst>
            <pc:docMk/>
            <pc:sldMk cId="1090804556" sldId="263"/>
            <ac:cxnSpMk id="30" creationId="{8FD48FB1-66D8-4676-B0AA-C139A1DB78D1}"/>
          </ac:cxnSpMkLst>
        </pc:cxnChg>
        <pc:cxnChg chg="add del">
          <ac:chgData name="Paulo Meneses" userId="263d27c2f7c8f0ac" providerId="LiveId" clId="{77C4A683-7948-4423-BA35-2633D4F1D44E}" dt="2021-06-25T13:43:43.941" v="272" actId="26606"/>
          <ac:cxnSpMkLst>
            <pc:docMk/>
            <pc:sldMk cId="1090804556" sldId="263"/>
            <ac:cxnSpMk id="31" creationId="{F033F5AE-6728-4F19-8DED-658E674B31B9}"/>
          </ac:cxnSpMkLst>
        </pc:cxnChg>
        <pc:cxnChg chg="add del">
          <ac:chgData name="Paulo Meneses" userId="263d27c2f7c8f0ac" providerId="LiveId" clId="{77C4A683-7948-4423-BA35-2633D4F1D44E}" dt="2021-06-25T13:43:43.941" v="272" actId="26606"/>
          <ac:cxnSpMkLst>
            <pc:docMk/>
            <pc:sldMk cId="1090804556" sldId="263"/>
            <ac:cxnSpMk id="32" creationId="{82C7D74A-18BA-4709-A808-44E8815C4430}"/>
          </ac:cxnSpMkLst>
        </pc:cxnChg>
        <pc:cxnChg chg="add del">
          <ac:chgData name="Paulo Meneses" userId="263d27c2f7c8f0ac" providerId="LiveId" clId="{77C4A683-7948-4423-BA35-2633D4F1D44E}" dt="2021-06-25T13:43:43.941" v="272" actId="26606"/>
          <ac:cxnSpMkLst>
            <pc:docMk/>
            <pc:sldMk cId="1090804556" sldId="263"/>
            <ac:cxnSpMk id="33" creationId="{B5164A3F-1561-4039-8185-AB0EEB713EA7}"/>
          </ac:cxnSpMkLst>
        </pc:cxnChg>
        <pc:cxnChg chg="add del">
          <ac:chgData name="Paulo Meneses" userId="263d27c2f7c8f0ac" providerId="LiveId" clId="{77C4A683-7948-4423-BA35-2633D4F1D44E}" dt="2021-06-25T13:43:43.941" v="272" actId="26606"/>
          <ac:cxnSpMkLst>
            <pc:docMk/>
            <pc:sldMk cId="1090804556" sldId="263"/>
            <ac:cxnSpMk id="34" creationId="{2A35DB53-42BE-460E-9CA1-1294C98463CB}"/>
          </ac:cxnSpMkLst>
        </pc:cxnChg>
      </pc:sldChg>
      <pc:sldChg chg="addSp delSp modSp new mod modClrScheme chgLayout">
        <pc:chgData name="Paulo Meneses" userId="263d27c2f7c8f0ac" providerId="LiveId" clId="{77C4A683-7948-4423-BA35-2633D4F1D44E}" dt="2021-06-28T17:32:54.202" v="2962" actId="1076"/>
        <pc:sldMkLst>
          <pc:docMk/>
          <pc:sldMk cId="1131917827" sldId="264"/>
        </pc:sldMkLst>
        <pc:spChg chg="add del mod ord">
          <ac:chgData name="Paulo Meneses" userId="263d27c2f7c8f0ac" providerId="LiveId" clId="{77C4A683-7948-4423-BA35-2633D4F1D44E}" dt="2021-06-28T17:32:54.202" v="2962" actId="1076"/>
          <ac:spMkLst>
            <pc:docMk/>
            <pc:sldMk cId="1131917827" sldId="264"/>
            <ac:spMk id="2" creationId="{6AAA4D66-EE45-4FCB-8964-092E9922E3D3}"/>
          </ac:spMkLst>
        </pc:spChg>
        <pc:spChg chg="add del mod ord">
          <ac:chgData name="Paulo Meneses" userId="263d27c2f7c8f0ac" providerId="LiveId" clId="{77C4A683-7948-4423-BA35-2633D4F1D44E}" dt="2021-06-25T13:55:59.921" v="408" actId="27636"/>
          <ac:spMkLst>
            <pc:docMk/>
            <pc:sldMk cId="1131917827" sldId="264"/>
            <ac:spMk id="3" creationId="{564507E0-3EF6-4B65-ACEA-A84431D5E10A}"/>
          </ac:spMkLst>
        </pc:spChg>
        <pc:spChg chg="add del mod ord">
          <ac:chgData name="Paulo Meneses" userId="263d27c2f7c8f0ac" providerId="LiveId" clId="{77C4A683-7948-4423-BA35-2633D4F1D44E}" dt="2021-06-25T13:53:46.648" v="362" actId="700"/>
          <ac:spMkLst>
            <pc:docMk/>
            <pc:sldMk cId="1131917827" sldId="264"/>
            <ac:spMk id="6" creationId="{2494C538-5739-424A-8766-A6275EBDDEA3}"/>
          </ac:spMkLst>
        </pc:spChg>
        <pc:spChg chg="add del mod ord">
          <ac:chgData name="Paulo Meneses" userId="263d27c2f7c8f0ac" providerId="LiveId" clId="{77C4A683-7948-4423-BA35-2633D4F1D44E}" dt="2021-06-25T13:53:46.648" v="362" actId="700"/>
          <ac:spMkLst>
            <pc:docMk/>
            <pc:sldMk cId="1131917827" sldId="264"/>
            <ac:spMk id="7" creationId="{B2FA1695-B13E-4478-A02E-A555E70FC285}"/>
          </ac:spMkLst>
        </pc:spChg>
        <pc:graphicFrameChg chg="add del mod">
          <ac:chgData name="Paulo Meneses" userId="263d27c2f7c8f0ac" providerId="LiveId" clId="{77C4A683-7948-4423-BA35-2633D4F1D44E}" dt="2021-06-25T13:51:37.827" v="300"/>
          <ac:graphicFrameMkLst>
            <pc:docMk/>
            <pc:sldMk cId="1131917827" sldId="264"/>
            <ac:graphicFrameMk id="4" creationId="{A320B50F-4FAB-40F2-8F82-B964A7761BF5}"/>
          </ac:graphicFrameMkLst>
        </pc:graphicFrameChg>
        <pc:graphicFrameChg chg="add del mod modGraphic">
          <ac:chgData name="Paulo Meneses" userId="263d27c2f7c8f0ac" providerId="LiveId" clId="{77C4A683-7948-4423-BA35-2633D4F1D44E}" dt="2021-06-25T13:52:35.666" v="328"/>
          <ac:graphicFrameMkLst>
            <pc:docMk/>
            <pc:sldMk cId="1131917827" sldId="264"/>
            <ac:graphicFrameMk id="5" creationId="{0FE5856A-12F9-4863-ABE8-BC996DB4D168}"/>
          </ac:graphicFrameMkLst>
        </pc:graphicFrameChg>
      </pc:sldChg>
      <pc:sldChg chg="addSp delSp modSp new mod setBg setClrOvrMap">
        <pc:chgData name="Paulo Meneses" userId="263d27c2f7c8f0ac" providerId="LiveId" clId="{77C4A683-7948-4423-BA35-2633D4F1D44E}" dt="2021-06-28T17:33:17.238" v="2965" actId="120"/>
        <pc:sldMkLst>
          <pc:docMk/>
          <pc:sldMk cId="3422615851" sldId="265"/>
        </pc:sldMkLst>
        <pc:spChg chg="mod">
          <ac:chgData name="Paulo Meneses" userId="263d27c2f7c8f0ac" providerId="LiveId" clId="{77C4A683-7948-4423-BA35-2633D4F1D44E}" dt="2021-06-28T17:33:17.238" v="2965" actId="120"/>
          <ac:spMkLst>
            <pc:docMk/>
            <pc:sldMk cId="3422615851" sldId="265"/>
            <ac:spMk id="2" creationId="{D349A0CD-4D85-46B2-BD97-DD18DE712831}"/>
          </ac:spMkLst>
        </pc:spChg>
        <pc:spChg chg="del mod">
          <ac:chgData name="Paulo Meneses" userId="263d27c2f7c8f0ac" providerId="LiveId" clId="{77C4A683-7948-4423-BA35-2633D4F1D44E}" dt="2021-06-25T14:07:48.880" v="430"/>
          <ac:spMkLst>
            <pc:docMk/>
            <pc:sldMk cId="3422615851" sldId="265"/>
            <ac:spMk id="3" creationId="{B6974C17-680C-42DF-8A84-349FB70E367F}"/>
          </ac:spMkLst>
        </pc:spChg>
        <pc:spChg chg="add del mod">
          <ac:chgData name="Paulo Meneses" userId="263d27c2f7c8f0ac" providerId="LiveId" clId="{77C4A683-7948-4423-BA35-2633D4F1D44E}" dt="2021-06-25T14:42:15.573" v="646" actId="26606"/>
          <ac:spMkLst>
            <pc:docMk/>
            <pc:sldMk cId="3422615851" sldId="265"/>
            <ac:spMk id="6" creationId="{33694691-F6B2-4200-A2B4-45E9D08618A3}"/>
          </ac:spMkLst>
        </pc:spChg>
        <pc:spChg chg="add del">
          <ac:chgData name="Paulo Meneses" userId="263d27c2f7c8f0ac" providerId="LiveId" clId="{77C4A683-7948-4423-BA35-2633D4F1D44E}" dt="2021-06-25T14:42:15.573" v="646" actId="26606"/>
          <ac:spMkLst>
            <pc:docMk/>
            <pc:sldMk cId="3422615851" sldId="265"/>
            <ac:spMk id="11" creationId="{54309F57-B331-41A7-9154-15EC2AF45A60}"/>
          </ac:spMkLst>
        </pc:spChg>
        <pc:spChg chg="add del">
          <ac:chgData name="Paulo Meneses" userId="263d27c2f7c8f0ac" providerId="LiveId" clId="{77C4A683-7948-4423-BA35-2633D4F1D44E}" dt="2021-06-25T14:42:14.920" v="643" actId="26606"/>
          <ac:spMkLst>
            <pc:docMk/>
            <pc:sldMk cId="3422615851" sldId="265"/>
            <ac:spMk id="16" creationId="{50E53EDA-3B94-4F6B-9E86-D3BB9EBB9616}"/>
          </ac:spMkLst>
        </pc:spChg>
        <pc:spChg chg="add del">
          <ac:chgData name="Paulo Meneses" userId="263d27c2f7c8f0ac" providerId="LiveId" clId="{77C4A683-7948-4423-BA35-2633D4F1D44E}" dt="2021-06-25T14:42:12.320" v="639" actId="26606"/>
          <ac:spMkLst>
            <pc:docMk/>
            <pc:sldMk cId="3422615851" sldId="265"/>
            <ac:spMk id="17" creationId="{4117F0C1-BCBB-40C7-99D6-F703E7A4B5F3}"/>
          </ac:spMkLst>
        </pc:spChg>
        <pc:spChg chg="add del">
          <ac:chgData name="Paulo Meneses" userId="263d27c2f7c8f0ac" providerId="LiveId" clId="{77C4A683-7948-4423-BA35-2633D4F1D44E}" dt="2021-06-25T14:42:12.320" v="639" actId="26606"/>
          <ac:spMkLst>
            <pc:docMk/>
            <pc:sldMk cId="3422615851" sldId="265"/>
            <ac:spMk id="19" creationId="{D1A5D8BC-B41A-4E96-91C4-D60F5162257E}"/>
          </ac:spMkLst>
        </pc:spChg>
        <pc:spChg chg="add del">
          <ac:chgData name="Paulo Meneses" userId="263d27c2f7c8f0ac" providerId="LiveId" clId="{77C4A683-7948-4423-BA35-2633D4F1D44E}" dt="2021-06-25T14:42:12.320" v="639" actId="26606"/>
          <ac:spMkLst>
            <pc:docMk/>
            <pc:sldMk cId="3422615851" sldId="265"/>
            <ac:spMk id="23" creationId="{51287385-D3EA-47A8-A127-6061791ADBB6}"/>
          </ac:spMkLst>
        </pc:spChg>
        <pc:spChg chg="add del">
          <ac:chgData name="Paulo Meneses" userId="263d27c2f7c8f0ac" providerId="LiveId" clId="{77C4A683-7948-4423-BA35-2633D4F1D44E}" dt="2021-06-25T14:42:12.952" v="641" actId="26606"/>
          <ac:spMkLst>
            <pc:docMk/>
            <pc:sldMk cId="3422615851" sldId="265"/>
            <ac:spMk id="25" creationId="{6A166780-9337-4437-95D3-5EA9D55AAAC5}"/>
          </ac:spMkLst>
        </pc:spChg>
        <pc:spChg chg="add del">
          <ac:chgData name="Paulo Meneses" userId="263d27c2f7c8f0ac" providerId="LiveId" clId="{77C4A683-7948-4423-BA35-2633D4F1D44E}" dt="2021-06-25T14:42:12.952" v="641" actId="26606"/>
          <ac:spMkLst>
            <pc:docMk/>
            <pc:sldMk cId="3422615851" sldId="265"/>
            <ac:spMk id="26" creationId="{EB3D0F40-BF1F-4120-945D-90C5AAD6E35A}"/>
          </ac:spMkLst>
        </pc:spChg>
        <pc:spChg chg="add del">
          <ac:chgData name="Paulo Meneses" userId="263d27c2f7c8f0ac" providerId="LiveId" clId="{77C4A683-7948-4423-BA35-2633D4F1D44E}" dt="2021-06-25T14:42:12.952" v="641" actId="26606"/>
          <ac:spMkLst>
            <pc:docMk/>
            <pc:sldMk cId="3422615851" sldId="265"/>
            <ac:spMk id="28" creationId="{66F4F323-644B-4A47-97E9-BFB73840F402}"/>
          </ac:spMkLst>
        </pc:spChg>
        <pc:spChg chg="add del">
          <ac:chgData name="Paulo Meneses" userId="263d27c2f7c8f0ac" providerId="LiveId" clId="{77C4A683-7948-4423-BA35-2633D4F1D44E}" dt="2021-06-25T14:42:14.920" v="643" actId="26606"/>
          <ac:spMkLst>
            <pc:docMk/>
            <pc:sldMk cId="3422615851" sldId="265"/>
            <ac:spMk id="31" creationId="{33694691-F6B2-4200-A2B4-45E9D08618A3}"/>
          </ac:spMkLst>
        </pc:spChg>
        <pc:spChg chg="add del">
          <ac:chgData name="Paulo Meneses" userId="263d27c2f7c8f0ac" providerId="LiveId" clId="{77C4A683-7948-4423-BA35-2633D4F1D44E}" dt="2021-06-25T14:42:15.568" v="645" actId="26606"/>
          <ac:spMkLst>
            <pc:docMk/>
            <pc:sldMk cId="3422615851" sldId="265"/>
            <ac:spMk id="33" creationId="{54309F57-B331-41A7-9154-15EC2AF45A60}"/>
          </ac:spMkLst>
        </pc:spChg>
        <pc:spChg chg="add del">
          <ac:chgData name="Paulo Meneses" userId="263d27c2f7c8f0ac" providerId="LiveId" clId="{77C4A683-7948-4423-BA35-2633D4F1D44E}" dt="2021-06-25T14:42:15.568" v="645" actId="26606"/>
          <ac:spMkLst>
            <pc:docMk/>
            <pc:sldMk cId="3422615851" sldId="265"/>
            <ac:spMk id="34" creationId="{33694691-F6B2-4200-A2B4-45E9D08618A3}"/>
          </ac:spMkLst>
        </pc:spChg>
        <pc:spChg chg="add">
          <ac:chgData name="Paulo Meneses" userId="263d27c2f7c8f0ac" providerId="LiveId" clId="{77C4A683-7948-4423-BA35-2633D4F1D44E}" dt="2021-06-25T14:42:15.573" v="646" actId="26606"/>
          <ac:spMkLst>
            <pc:docMk/>
            <pc:sldMk cId="3422615851" sldId="265"/>
            <ac:spMk id="36" creationId="{C1709A45-C6F3-4CEE-AA0F-887FAC5CAE7D}"/>
          </ac:spMkLst>
        </pc:spChg>
        <pc:spChg chg="add mod">
          <ac:chgData name="Paulo Meneses" userId="263d27c2f7c8f0ac" providerId="LiveId" clId="{77C4A683-7948-4423-BA35-2633D4F1D44E}" dt="2021-06-28T16:00:32.453" v="1304" actId="20577"/>
          <ac:spMkLst>
            <pc:docMk/>
            <pc:sldMk cId="3422615851" sldId="265"/>
            <ac:spMk id="38" creationId="{33694691-F6B2-4200-A2B4-45E9D08618A3}"/>
          </ac:spMkLst>
        </pc:spChg>
        <pc:graphicFrameChg chg="add del">
          <ac:chgData name="Paulo Meneses" userId="263d27c2f7c8f0ac" providerId="LiveId" clId="{77C4A683-7948-4423-BA35-2633D4F1D44E}" dt="2021-06-25T14:42:12.320" v="639" actId="26606"/>
          <ac:graphicFrameMkLst>
            <pc:docMk/>
            <pc:sldMk cId="3422615851" sldId="265"/>
            <ac:graphicFrameMk id="13" creationId="{A469F0F3-8855-4B7F-BA86-E8B3EB883AAE}"/>
          </ac:graphicFrameMkLst>
        </pc:graphicFrameChg>
        <pc:graphicFrameChg chg="add del">
          <ac:chgData name="Paulo Meneses" userId="263d27c2f7c8f0ac" providerId="LiveId" clId="{77C4A683-7948-4423-BA35-2633D4F1D44E}" dt="2021-06-25T14:42:12.952" v="641" actId="26606"/>
          <ac:graphicFrameMkLst>
            <pc:docMk/>
            <pc:sldMk cId="3422615851" sldId="265"/>
            <ac:graphicFrameMk id="29" creationId="{9C6619AF-5589-4EB3-ADDC-0D19C66D261E}"/>
          </ac:graphicFrameMkLst>
        </pc:graphicFrameChg>
        <pc:picChg chg="add del mod">
          <ac:chgData name="Paulo Meneses" userId="263d27c2f7c8f0ac" providerId="LiveId" clId="{77C4A683-7948-4423-BA35-2633D4F1D44E}" dt="2021-06-25T14:08:04.442" v="436" actId="478"/>
          <ac:picMkLst>
            <pc:docMk/>
            <pc:sldMk cId="3422615851" sldId="265"/>
            <ac:picMk id="4" creationId="{B1E2B375-29B7-4C19-8EAB-782CB42F687D}"/>
          </ac:picMkLst>
        </pc:picChg>
        <pc:picChg chg="add del">
          <ac:chgData name="Paulo Meneses" userId="263d27c2f7c8f0ac" providerId="LiveId" clId="{77C4A683-7948-4423-BA35-2633D4F1D44E}" dt="2021-06-25T14:42:12.320" v="639" actId="26606"/>
          <ac:picMkLst>
            <pc:docMk/>
            <pc:sldMk cId="3422615851" sldId="265"/>
            <ac:picMk id="21" creationId="{0D321D5F-FA18-4271-9EAA-0BEA14116BB5}"/>
          </ac:picMkLst>
        </pc:picChg>
        <pc:picChg chg="add del">
          <ac:chgData name="Paulo Meneses" userId="263d27c2f7c8f0ac" providerId="LiveId" clId="{77C4A683-7948-4423-BA35-2633D4F1D44E}" dt="2021-06-25T14:42:12.952" v="641" actId="26606"/>
          <ac:picMkLst>
            <pc:docMk/>
            <pc:sldMk cId="3422615851" sldId="265"/>
            <ac:picMk id="27" creationId="{15640A69-3748-450C-8DDB-B2051AC04BC7}"/>
          </ac:picMkLst>
        </pc:picChg>
        <pc:cxnChg chg="add del">
          <ac:chgData name="Paulo Meneses" userId="263d27c2f7c8f0ac" providerId="LiveId" clId="{77C4A683-7948-4423-BA35-2633D4F1D44E}" dt="2021-06-25T14:42:14.920" v="643" actId="26606"/>
          <ac:cxnSpMkLst>
            <pc:docMk/>
            <pc:sldMk cId="3422615851" sldId="265"/>
            <ac:cxnSpMk id="18" creationId="{30EFD79F-7790-479B-B7DB-BD0D8C101DDD}"/>
          </ac:cxnSpMkLst>
        </pc:cxnChg>
        <pc:cxnChg chg="add">
          <ac:chgData name="Paulo Meneses" userId="263d27c2f7c8f0ac" providerId="LiveId" clId="{77C4A683-7948-4423-BA35-2633D4F1D44E}" dt="2021-06-25T14:42:15.573" v="646" actId="26606"/>
          <ac:cxnSpMkLst>
            <pc:docMk/>
            <pc:sldMk cId="3422615851" sldId="265"/>
            <ac:cxnSpMk id="37" creationId="{26E963D7-0A73-484A-B8A2-DDBFEA123C2F}"/>
          </ac:cxnSpMkLst>
        </pc:cxnChg>
      </pc:sldChg>
      <pc:sldChg chg="addSp modSp new mod">
        <pc:chgData name="Paulo Meneses" userId="263d27c2f7c8f0ac" providerId="LiveId" clId="{77C4A683-7948-4423-BA35-2633D4F1D44E}" dt="2021-06-28T16:05:53.130" v="1950" actId="208"/>
        <pc:sldMkLst>
          <pc:docMk/>
          <pc:sldMk cId="1072500172" sldId="266"/>
        </pc:sldMkLst>
        <pc:spChg chg="mod">
          <ac:chgData name="Paulo Meneses" userId="263d27c2f7c8f0ac" providerId="LiveId" clId="{77C4A683-7948-4423-BA35-2633D4F1D44E}" dt="2021-06-25T15:35:43.764" v="672" actId="20577"/>
          <ac:spMkLst>
            <pc:docMk/>
            <pc:sldMk cId="1072500172" sldId="266"/>
            <ac:spMk id="2" creationId="{9021EF8C-1262-4A95-A670-445EDAEB48BB}"/>
          </ac:spMkLst>
        </pc:spChg>
        <pc:spChg chg="mod">
          <ac:chgData name="Paulo Meneses" userId="263d27c2f7c8f0ac" providerId="LiveId" clId="{77C4A683-7948-4423-BA35-2633D4F1D44E}" dt="2021-06-28T16:05:22.394" v="1949" actId="20577"/>
          <ac:spMkLst>
            <pc:docMk/>
            <pc:sldMk cId="1072500172" sldId="266"/>
            <ac:spMk id="3" creationId="{3C338A63-BD29-4368-BFA6-F33A5C9C8B93}"/>
          </ac:spMkLst>
        </pc:spChg>
        <pc:picChg chg="add mod">
          <ac:chgData name="Paulo Meneses" userId="263d27c2f7c8f0ac" providerId="LiveId" clId="{77C4A683-7948-4423-BA35-2633D4F1D44E}" dt="2021-06-28T16:05:53.130" v="1950" actId="208"/>
          <ac:picMkLst>
            <pc:docMk/>
            <pc:sldMk cId="1072500172" sldId="266"/>
            <ac:picMk id="4" creationId="{08C38EC4-141D-4F86-9B1D-ED6FD032D431}"/>
          </ac:picMkLst>
        </pc:picChg>
      </pc:sldChg>
      <pc:sldChg chg="modSp new mod">
        <pc:chgData name="Paulo Meneses" userId="263d27c2f7c8f0ac" providerId="LiveId" clId="{77C4A683-7948-4423-BA35-2633D4F1D44E}" dt="2021-06-28T16:06:57.769" v="1952" actId="20577"/>
        <pc:sldMkLst>
          <pc:docMk/>
          <pc:sldMk cId="559939100" sldId="267"/>
        </pc:sldMkLst>
        <pc:spChg chg="mod">
          <ac:chgData name="Paulo Meneses" userId="263d27c2f7c8f0ac" providerId="LiveId" clId="{77C4A683-7948-4423-BA35-2633D4F1D44E}" dt="2021-06-25T15:38:04.376" v="839" actId="20577"/>
          <ac:spMkLst>
            <pc:docMk/>
            <pc:sldMk cId="559939100" sldId="267"/>
            <ac:spMk id="2" creationId="{D61D584C-F217-46DA-9604-79FD365A4ACA}"/>
          </ac:spMkLst>
        </pc:spChg>
        <pc:spChg chg="mod">
          <ac:chgData name="Paulo Meneses" userId="263d27c2f7c8f0ac" providerId="LiveId" clId="{77C4A683-7948-4423-BA35-2633D4F1D44E}" dt="2021-06-28T16:06:57.769" v="1952" actId="20577"/>
          <ac:spMkLst>
            <pc:docMk/>
            <pc:sldMk cId="559939100" sldId="267"/>
            <ac:spMk id="3" creationId="{D14002FA-C56D-440B-91E1-2ABDA01EB1DF}"/>
          </ac:spMkLst>
        </pc:spChg>
      </pc:sldChg>
      <pc:sldChg chg="modSp new mod">
        <pc:chgData name="Paulo Meneses" userId="263d27c2f7c8f0ac" providerId="LiveId" clId="{77C4A683-7948-4423-BA35-2633D4F1D44E}" dt="2021-06-28T18:03:47.001" v="4263" actId="20577"/>
        <pc:sldMkLst>
          <pc:docMk/>
          <pc:sldMk cId="1086097609" sldId="268"/>
        </pc:sldMkLst>
        <pc:spChg chg="mod">
          <ac:chgData name="Paulo Meneses" userId="263d27c2f7c8f0ac" providerId="LiveId" clId="{77C4A683-7948-4423-BA35-2633D4F1D44E}" dt="2021-06-28T16:07:16.274" v="1966" actId="114"/>
          <ac:spMkLst>
            <pc:docMk/>
            <pc:sldMk cId="1086097609" sldId="268"/>
            <ac:spMk id="2" creationId="{0AA53D00-67CE-4569-82B1-14A35617C52C}"/>
          </ac:spMkLst>
        </pc:spChg>
        <pc:spChg chg="mod">
          <ac:chgData name="Paulo Meneses" userId="263d27c2f7c8f0ac" providerId="LiveId" clId="{77C4A683-7948-4423-BA35-2633D4F1D44E}" dt="2021-06-28T18:03:47.001" v="4263" actId="20577"/>
          <ac:spMkLst>
            <pc:docMk/>
            <pc:sldMk cId="1086097609" sldId="268"/>
            <ac:spMk id="3" creationId="{F5742AC6-ED08-4140-AAD4-6364A70A3D2C}"/>
          </ac:spMkLst>
        </pc:spChg>
      </pc:sldChg>
      <pc:sldChg chg="modSp new mod">
        <pc:chgData name="Paulo Meneses" userId="263d27c2f7c8f0ac" providerId="LiveId" clId="{77C4A683-7948-4423-BA35-2633D4F1D44E}" dt="2021-06-28T17:48:27.696" v="3515" actId="20577"/>
        <pc:sldMkLst>
          <pc:docMk/>
          <pc:sldMk cId="2880960137" sldId="269"/>
        </pc:sldMkLst>
        <pc:spChg chg="mod">
          <ac:chgData name="Paulo Meneses" userId="263d27c2f7c8f0ac" providerId="LiveId" clId="{77C4A683-7948-4423-BA35-2633D4F1D44E}" dt="2021-06-28T17:35:34.734" v="2974" actId="20577"/>
          <ac:spMkLst>
            <pc:docMk/>
            <pc:sldMk cId="2880960137" sldId="269"/>
            <ac:spMk id="2" creationId="{9C738CDE-E51B-4AE3-BB72-215C63814792}"/>
          </ac:spMkLst>
        </pc:spChg>
        <pc:spChg chg="mod">
          <ac:chgData name="Paulo Meneses" userId="263d27c2f7c8f0ac" providerId="LiveId" clId="{77C4A683-7948-4423-BA35-2633D4F1D44E}" dt="2021-06-28T17:48:27.696" v="3515" actId="20577"/>
          <ac:spMkLst>
            <pc:docMk/>
            <pc:sldMk cId="2880960137" sldId="269"/>
            <ac:spMk id="3" creationId="{4DF8C9E7-1AAF-4CB8-A999-05F2DFB8EA65}"/>
          </ac:spMkLst>
        </pc:spChg>
      </pc:sldChg>
      <pc:sldChg chg="modSp new mod">
        <pc:chgData name="Paulo Meneses" userId="263d27c2f7c8f0ac" providerId="LiveId" clId="{77C4A683-7948-4423-BA35-2633D4F1D44E}" dt="2021-06-28T17:49:56.092" v="3754" actId="20577"/>
        <pc:sldMkLst>
          <pc:docMk/>
          <pc:sldMk cId="1912241161" sldId="270"/>
        </pc:sldMkLst>
        <pc:spChg chg="mod">
          <ac:chgData name="Paulo Meneses" userId="263d27c2f7c8f0ac" providerId="LiveId" clId="{77C4A683-7948-4423-BA35-2633D4F1D44E}" dt="2021-06-28T17:49:56.092" v="3754" actId="20577"/>
          <ac:spMkLst>
            <pc:docMk/>
            <pc:sldMk cId="1912241161" sldId="270"/>
            <ac:spMk id="2" creationId="{6632153D-6C59-4E39-8E86-3C3D4A4D9AB9}"/>
          </ac:spMkLst>
        </pc:spChg>
        <pc:spChg chg="mod">
          <ac:chgData name="Paulo Meneses" userId="263d27c2f7c8f0ac" providerId="LiveId" clId="{77C4A683-7948-4423-BA35-2633D4F1D44E}" dt="2021-06-28T17:49:48.905" v="3752" actId="20577"/>
          <ac:spMkLst>
            <pc:docMk/>
            <pc:sldMk cId="1912241161" sldId="270"/>
            <ac:spMk id="3" creationId="{D724380E-E19F-4AE1-BE08-B61C6512A4E1}"/>
          </ac:spMkLst>
        </pc:spChg>
      </pc:sldChg>
      <pc:sldChg chg="addSp delSp modSp new mod">
        <pc:chgData name="Paulo Meneses" userId="263d27c2f7c8f0ac" providerId="LiveId" clId="{77C4A683-7948-4423-BA35-2633D4F1D44E}" dt="2021-06-28T17:52:56.370" v="3974" actId="1076"/>
        <pc:sldMkLst>
          <pc:docMk/>
          <pc:sldMk cId="1928330739" sldId="271"/>
        </pc:sldMkLst>
        <pc:spChg chg="mod">
          <ac:chgData name="Paulo Meneses" userId="263d27c2f7c8f0ac" providerId="LiveId" clId="{77C4A683-7948-4423-BA35-2633D4F1D44E}" dt="2021-06-28T17:50:27.286" v="3784" actId="20577"/>
          <ac:spMkLst>
            <pc:docMk/>
            <pc:sldMk cId="1928330739" sldId="271"/>
            <ac:spMk id="2" creationId="{811DF4FE-E8E6-45C6-9DDD-D3FEAB579509}"/>
          </ac:spMkLst>
        </pc:spChg>
        <pc:spChg chg="del">
          <ac:chgData name="Paulo Meneses" userId="263d27c2f7c8f0ac" providerId="LiveId" clId="{77C4A683-7948-4423-BA35-2633D4F1D44E}" dt="2021-06-28T17:50:31.430" v="3785"/>
          <ac:spMkLst>
            <pc:docMk/>
            <pc:sldMk cId="1928330739" sldId="271"/>
            <ac:spMk id="3" creationId="{4021360F-11B8-4DC6-8771-A8439778ADF8}"/>
          </ac:spMkLst>
        </pc:spChg>
        <pc:spChg chg="add mod">
          <ac:chgData name="Paulo Meneses" userId="263d27c2f7c8f0ac" providerId="LiveId" clId="{77C4A683-7948-4423-BA35-2633D4F1D44E}" dt="2021-06-28T17:51:51.987" v="3868" actId="1076"/>
          <ac:spMkLst>
            <pc:docMk/>
            <pc:sldMk cId="1928330739" sldId="271"/>
            <ac:spMk id="5" creationId="{F76A10EB-CC87-44E9-9878-497D334A189A}"/>
          </ac:spMkLst>
        </pc:spChg>
        <pc:spChg chg="add mod">
          <ac:chgData name="Paulo Meneses" userId="263d27c2f7c8f0ac" providerId="LiveId" clId="{77C4A683-7948-4423-BA35-2633D4F1D44E}" dt="2021-06-28T17:52:51.224" v="3972" actId="1076"/>
          <ac:spMkLst>
            <pc:docMk/>
            <pc:sldMk cId="1928330739" sldId="271"/>
            <ac:spMk id="7" creationId="{F5ADA248-2C7B-4E60-8DAC-4D59673B7C00}"/>
          </ac:spMkLst>
        </pc:spChg>
        <pc:picChg chg="add mod">
          <ac:chgData name="Paulo Meneses" userId="263d27c2f7c8f0ac" providerId="LiveId" clId="{77C4A683-7948-4423-BA35-2633D4F1D44E}" dt="2021-06-28T17:52:10.499" v="3873" actId="1076"/>
          <ac:picMkLst>
            <pc:docMk/>
            <pc:sldMk cId="1928330739" sldId="271"/>
            <ac:picMk id="4" creationId="{6CFC5904-EC69-42A7-AD19-6917644B600B}"/>
          </ac:picMkLst>
        </pc:picChg>
        <pc:picChg chg="add mod">
          <ac:chgData name="Paulo Meneses" userId="263d27c2f7c8f0ac" providerId="LiveId" clId="{77C4A683-7948-4423-BA35-2633D4F1D44E}" dt="2021-06-28T17:52:56.370" v="3974" actId="1076"/>
          <ac:picMkLst>
            <pc:docMk/>
            <pc:sldMk cId="1928330739" sldId="271"/>
            <ac:picMk id="6" creationId="{FB00B1F1-C685-4FE7-B722-01D9118814E8}"/>
          </ac:picMkLst>
        </pc:picChg>
      </pc:sldChg>
      <pc:sldChg chg="addSp delSp modSp new mod">
        <pc:chgData name="Paulo Meneses" userId="263d27c2f7c8f0ac" providerId="LiveId" clId="{77C4A683-7948-4423-BA35-2633D4F1D44E}" dt="2021-06-28T17:56:10.520" v="4147" actId="1076"/>
        <pc:sldMkLst>
          <pc:docMk/>
          <pc:sldMk cId="2807152547" sldId="272"/>
        </pc:sldMkLst>
        <pc:spChg chg="mod">
          <ac:chgData name="Paulo Meneses" userId="263d27c2f7c8f0ac" providerId="LiveId" clId="{77C4A683-7948-4423-BA35-2633D4F1D44E}" dt="2021-06-28T17:53:09.691" v="3987" actId="20577"/>
          <ac:spMkLst>
            <pc:docMk/>
            <pc:sldMk cId="2807152547" sldId="272"/>
            <ac:spMk id="2" creationId="{8D6C5F12-AA21-43F0-BBEA-2320AA7362B5}"/>
          </ac:spMkLst>
        </pc:spChg>
        <pc:spChg chg="del">
          <ac:chgData name="Paulo Meneses" userId="263d27c2f7c8f0ac" providerId="LiveId" clId="{77C4A683-7948-4423-BA35-2633D4F1D44E}" dt="2021-06-28T17:53:59.563" v="4026"/>
          <ac:spMkLst>
            <pc:docMk/>
            <pc:sldMk cId="2807152547" sldId="272"/>
            <ac:spMk id="3" creationId="{D28E3BC1-9A9F-4103-AC18-85F050864034}"/>
          </ac:spMkLst>
        </pc:spChg>
        <pc:spChg chg="add mod">
          <ac:chgData name="Paulo Meneses" userId="263d27c2f7c8f0ac" providerId="LiveId" clId="{77C4A683-7948-4423-BA35-2633D4F1D44E}" dt="2021-06-28T17:55:40.505" v="4124" actId="1076"/>
          <ac:spMkLst>
            <pc:docMk/>
            <pc:sldMk cId="2807152547" sldId="272"/>
            <ac:spMk id="7" creationId="{E9C9D01C-E487-4640-B886-8B9448CF2C3F}"/>
          </ac:spMkLst>
        </pc:spChg>
        <pc:spChg chg="add mod">
          <ac:chgData name="Paulo Meneses" userId="263d27c2f7c8f0ac" providerId="LiveId" clId="{77C4A683-7948-4423-BA35-2633D4F1D44E}" dt="2021-06-28T17:55:28.149" v="4119" actId="20577"/>
          <ac:spMkLst>
            <pc:docMk/>
            <pc:sldMk cId="2807152547" sldId="272"/>
            <ac:spMk id="8" creationId="{C9FC84B6-F143-4DDA-BA4A-7F40D8BBF050}"/>
          </ac:spMkLst>
        </pc:spChg>
        <pc:spChg chg="add mod">
          <ac:chgData name="Paulo Meneses" userId="263d27c2f7c8f0ac" providerId="LiveId" clId="{77C4A683-7948-4423-BA35-2633D4F1D44E}" dt="2021-06-28T17:56:10.520" v="4147" actId="1076"/>
          <ac:spMkLst>
            <pc:docMk/>
            <pc:sldMk cId="2807152547" sldId="272"/>
            <ac:spMk id="9" creationId="{07786FFD-28DB-480A-B072-447F2900A5BA}"/>
          </ac:spMkLst>
        </pc:spChg>
        <pc:picChg chg="add mod">
          <ac:chgData name="Paulo Meneses" userId="263d27c2f7c8f0ac" providerId="LiveId" clId="{77C4A683-7948-4423-BA35-2633D4F1D44E}" dt="2021-06-28T17:55:41.664" v="4125" actId="1076"/>
          <ac:picMkLst>
            <pc:docMk/>
            <pc:sldMk cId="2807152547" sldId="272"/>
            <ac:picMk id="4" creationId="{81D11391-8078-4D69-A862-4CD241F67C1F}"/>
          </ac:picMkLst>
        </pc:picChg>
        <pc:picChg chg="add mod">
          <ac:chgData name="Paulo Meneses" userId="263d27c2f7c8f0ac" providerId="LiveId" clId="{77C4A683-7948-4423-BA35-2633D4F1D44E}" dt="2021-06-28T17:55:49.159" v="4127" actId="1076"/>
          <ac:picMkLst>
            <pc:docMk/>
            <pc:sldMk cId="2807152547" sldId="272"/>
            <ac:picMk id="5" creationId="{E60529AF-08EB-4B4D-ADDD-C7278D24986D}"/>
          </ac:picMkLst>
        </pc:picChg>
        <pc:picChg chg="add mod">
          <ac:chgData name="Paulo Meneses" userId="263d27c2f7c8f0ac" providerId="LiveId" clId="{77C4A683-7948-4423-BA35-2633D4F1D44E}" dt="2021-06-28T17:55:51.564" v="4128" actId="1076"/>
          <ac:picMkLst>
            <pc:docMk/>
            <pc:sldMk cId="2807152547" sldId="272"/>
            <ac:picMk id="6" creationId="{774A1480-3423-42B7-90A2-CA91C51581D5}"/>
          </ac:picMkLst>
        </pc:picChg>
      </pc:sldChg>
      <pc:sldChg chg="addSp delSp modSp new mod">
        <pc:chgData name="Paulo Meneses" userId="263d27c2f7c8f0ac" providerId="LiveId" clId="{77C4A683-7948-4423-BA35-2633D4F1D44E}" dt="2021-06-28T17:57:22.446" v="4261" actId="313"/>
        <pc:sldMkLst>
          <pc:docMk/>
          <pc:sldMk cId="2992599158" sldId="273"/>
        </pc:sldMkLst>
        <pc:spChg chg="mod">
          <ac:chgData name="Paulo Meneses" userId="263d27c2f7c8f0ac" providerId="LiveId" clId="{77C4A683-7948-4423-BA35-2633D4F1D44E}" dt="2021-06-28T17:57:22.446" v="4261" actId="313"/>
          <ac:spMkLst>
            <pc:docMk/>
            <pc:sldMk cId="2992599158" sldId="273"/>
            <ac:spMk id="2" creationId="{F37E0D7F-2552-46F7-B2A6-C1631D8AB093}"/>
          </ac:spMkLst>
        </pc:spChg>
        <pc:spChg chg="del">
          <ac:chgData name="Paulo Meneses" userId="263d27c2f7c8f0ac" providerId="LiveId" clId="{77C4A683-7948-4423-BA35-2633D4F1D44E}" dt="2021-06-28T17:56:33.527" v="4159"/>
          <ac:spMkLst>
            <pc:docMk/>
            <pc:sldMk cId="2992599158" sldId="273"/>
            <ac:spMk id="3" creationId="{CAC5E7BC-3166-4E41-AA84-11920061BD0C}"/>
          </ac:spMkLst>
        </pc:spChg>
        <pc:spChg chg="add mod">
          <ac:chgData name="Paulo Meneses" userId="263d27c2f7c8f0ac" providerId="LiveId" clId="{77C4A683-7948-4423-BA35-2633D4F1D44E}" dt="2021-06-28T17:57:16.503" v="4259" actId="1076"/>
          <ac:spMkLst>
            <pc:docMk/>
            <pc:sldMk cId="2992599158" sldId="273"/>
            <ac:spMk id="5" creationId="{2EF71A5F-0677-4307-9AC4-39B182FADBB7}"/>
          </ac:spMkLst>
        </pc:spChg>
        <pc:picChg chg="add mod">
          <ac:chgData name="Paulo Meneses" userId="263d27c2f7c8f0ac" providerId="LiveId" clId="{77C4A683-7948-4423-BA35-2633D4F1D44E}" dt="2021-06-28T17:57:17.523" v="4260" actId="1076"/>
          <ac:picMkLst>
            <pc:docMk/>
            <pc:sldMk cId="2992599158" sldId="273"/>
            <ac:picMk id="4" creationId="{58DAC417-6C27-4930-9D02-96D744E473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99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326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47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18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5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57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369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7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74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49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18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171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2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37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0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13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4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D6D206-6747-46C3-8884-6E61C7D2713C}" type="datetimeFigureOut">
              <a:rPr lang="pt-PT" smtClean="0"/>
              <a:t>01/07/2021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64882F-59C4-49AE-AAD9-6189374E07C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90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5A29C-5881-4BCD-BC9A-1BFC5186A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Sistema de recolha de dados meteorológicos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C4A81-D280-497A-98BB-AAC0C10D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Paulo Meneses</a:t>
            </a:r>
          </a:p>
        </p:txBody>
      </p:sp>
    </p:spTree>
    <p:extLst>
      <p:ext uri="{BB962C8B-B14F-4D97-AF65-F5344CB8AC3E}">
        <p14:creationId xmlns:p14="http://schemas.microsoft.com/office/powerpoint/2010/main" val="23375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DF4FE-E8E6-45C6-9DDD-D3FEAB57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Resultados 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CFC5904-EC69-42A7-AD19-6917644B6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259" y="861193"/>
            <a:ext cx="6073339" cy="20966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76A10EB-CC87-44E9-9878-497D334A189A}"/>
              </a:ext>
            </a:extLst>
          </p:cNvPr>
          <p:cNvSpPr txBox="1"/>
          <p:nvPr/>
        </p:nvSpPr>
        <p:spPr>
          <a:xfrm>
            <a:off x="727839" y="2065867"/>
            <a:ext cx="359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 imagem ao lado contém as propriedades da estação e o mapa.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00B1F1-C685-4FE7-B722-01D91188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59" y="3148264"/>
            <a:ext cx="4674928" cy="34311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ADA248-2C7B-4E60-8DAC-4D59673B7C00}"/>
              </a:ext>
            </a:extLst>
          </p:cNvPr>
          <p:cNvSpPr txBox="1"/>
          <p:nvPr/>
        </p:nvSpPr>
        <p:spPr>
          <a:xfrm>
            <a:off x="631242" y="4239108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Esta imagem tem os últimos dados recebidos da estação</a:t>
            </a:r>
          </a:p>
        </p:txBody>
      </p:sp>
    </p:spTree>
    <p:extLst>
      <p:ext uri="{BB962C8B-B14F-4D97-AF65-F5344CB8AC3E}">
        <p14:creationId xmlns:p14="http://schemas.microsoft.com/office/powerpoint/2010/main" val="192833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5F12-AA21-43F0-BBEA-2320AA73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Resultados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1D11391-8078-4D69-A862-4CD241F67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819" y="581265"/>
            <a:ext cx="5857509" cy="246370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0529AF-08EB-4B4D-ADDD-C7278D24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83" y="3833335"/>
            <a:ext cx="5858469" cy="23433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4A1480-3423-42B7-90A2-CA91C5158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9" y="2281253"/>
            <a:ext cx="3911728" cy="39017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9C9D01C-E487-4640-B886-8B9448CF2C3F}"/>
              </a:ext>
            </a:extLst>
          </p:cNvPr>
          <p:cNvSpPr txBox="1"/>
          <p:nvPr/>
        </p:nvSpPr>
        <p:spPr>
          <a:xfrm>
            <a:off x="6749082" y="3046532"/>
            <a:ext cx="4303552" cy="3794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/>
              <a:t>Sumário de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FC84B6-F143-4DDA-BA4A-7F40D8BBF050}"/>
              </a:ext>
            </a:extLst>
          </p:cNvPr>
          <p:cNvSpPr txBox="1"/>
          <p:nvPr/>
        </p:nvSpPr>
        <p:spPr>
          <a:xfrm>
            <a:off x="6748446" y="6181821"/>
            <a:ext cx="48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Gráfico com a temperatura e ponto de orvalho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786FFD-28DB-480A-B072-447F2900A5BA}"/>
              </a:ext>
            </a:extLst>
          </p:cNvPr>
          <p:cNvSpPr txBox="1"/>
          <p:nvPr/>
        </p:nvSpPr>
        <p:spPr>
          <a:xfrm>
            <a:off x="1639107" y="6173838"/>
            <a:ext cx="183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Rosa dos ventos</a:t>
            </a:r>
          </a:p>
        </p:txBody>
      </p:sp>
    </p:spTree>
    <p:extLst>
      <p:ext uri="{BB962C8B-B14F-4D97-AF65-F5344CB8AC3E}">
        <p14:creationId xmlns:p14="http://schemas.microsoft.com/office/powerpoint/2010/main" val="280715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E0D7F-2552-46F7-B2A6-C1631D8A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Resultados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8DAC417-6C27-4930-9D02-96D744E47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332" y="151090"/>
            <a:ext cx="6091235" cy="658482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F71A5F-0677-4307-9AC4-39B182FADBB7}"/>
              </a:ext>
            </a:extLst>
          </p:cNvPr>
          <p:cNvSpPr txBox="1"/>
          <p:nvPr/>
        </p:nvSpPr>
        <p:spPr>
          <a:xfrm>
            <a:off x="685801" y="1932869"/>
            <a:ext cx="422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Tabela com os dados dentro de um período selecionável e as opções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9925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38CDE-E51B-4AE3-BB72-215C6381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F8C9E7-1AAF-4CB8-A999-05F2DFB8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pt-PT">
                <a:ea typeface="+mn-lt"/>
                <a:cs typeface="+mn-lt"/>
              </a:rPr>
              <a:t>Este projeto permitiu por em prática conceitos fundamentais lecionados na licenciatura</a:t>
            </a:r>
            <a:endParaRPr lang="pt-PT"/>
          </a:p>
          <a:p>
            <a:pPr>
              <a:buClr>
                <a:srgbClr val="FFFFFF"/>
              </a:buClr>
            </a:pPr>
            <a:r>
              <a:rPr lang="pt-PT">
                <a:ea typeface="+mn-lt"/>
                <a:cs typeface="+mn-lt"/>
              </a:rPr>
              <a:t>Foi realizada uma pesquisa para avaliar os estados da arte das estações meteorológicas existentes, tendo se concluído que são limitadas e pouco flexíveis. Apesar de se ter encontrado pouca informação sobre elas, verificou-se que existem alguns sistemas similares. </a:t>
            </a:r>
            <a:endParaRPr lang="pt-PT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t-PT">
                <a:ea typeface="+mn-lt"/>
                <a:cs typeface="+mn-lt"/>
              </a:rPr>
              <a:t>Foram utilizadas </a:t>
            </a:r>
            <a:r>
              <a:rPr lang="pt-PT" i="1" err="1">
                <a:ea typeface="+mn-lt"/>
                <a:cs typeface="+mn-lt"/>
              </a:rPr>
              <a:t>frameworks</a:t>
            </a:r>
            <a:r>
              <a:rPr lang="pt-PT">
                <a:ea typeface="+mn-lt"/>
                <a:cs typeface="+mn-lt"/>
              </a:rPr>
              <a:t> para acelerar o desenvolvimento deste tipo de soluções</a:t>
            </a:r>
            <a:endParaRPr lang="pt-PT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PT"/>
              <a:t>O projeto pode ser melhorado com a adição de novas funcionalidades e incorporação de maior flexibilidade nos tipos de estação e dados.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96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2153D-6C59-4E39-8E86-3C3D4A4D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Agradecimentos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24380E-E19F-4AE1-BE08-B61C651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Queria agradecer ao orientador Ricardo Ferreira pela a ajuda e atenção a dúvidas e questões sobre o projeto.</a:t>
            </a:r>
          </a:p>
        </p:txBody>
      </p:sp>
    </p:spTree>
    <p:extLst>
      <p:ext uri="{BB962C8B-B14F-4D97-AF65-F5344CB8AC3E}">
        <p14:creationId xmlns:p14="http://schemas.microsoft.com/office/powerpoint/2010/main" val="191224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95AF1E-FD9B-4A4F-906C-6E6DBD5D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49D7B8-0208-4529-88E3-86E4B03E90BB}"/>
              </a:ext>
            </a:extLst>
          </p:cNvPr>
          <p:cNvSpPr txBox="1"/>
          <p:nvPr/>
        </p:nvSpPr>
        <p:spPr>
          <a:xfrm>
            <a:off x="685801" y="2065867"/>
            <a:ext cx="9328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Objetivos e Motivação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Arquitetura da Solução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Descrição da implementação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Problemas encontrados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Análise dos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Conclusão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23774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E14DC-F99B-4FEF-9413-6130CAE3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3404"/>
            <a:ext cx="8534400" cy="1697400"/>
          </a:xfrm>
        </p:spPr>
        <p:txBody>
          <a:bodyPr>
            <a:normAutofit/>
          </a:bodyPr>
          <a:lstStyle/>
          <a:p>
            <a:r>
              <a:rPr lang="pt-PT" sz="3600" cap="all"/>
              <a:t>Objetivos e Motivação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3862250-C91C-4D81-A8BE-AFE78568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63279"/>
            <a:ext cx="9749174" cy="43801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Desenvolvimento de um sistema de recolha de dados meteorológicos de estações meteorológicas.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Desenvolvimento de base de dados, </a:t>
            </a:r>
            <a:r>
              <a:rPr lang="pt-PT" i="1" strike="sngStrike" err="1">
                <a:solidFill>
                  <a:srgbClr val="FFFFFF"/>
                </a:solidFill>
              </a:rPr>
              <a:t>Application</a:t>
            </a:r>
            <a:r>
              <a:rPr lang="pt-PT" i="1" strike="sngStrike">
                <a:solidFill>
                  <a:srgbClr val="FFFFFF"/>
                </a:solidFill>
              </a:rPr>
              <a:t> </a:t>
            </a:r>
            <a:r>
              <a:rPr lang="pt-PT" i="1" strike="sngStrike" err="1">
                <a:solidFill>
                  <a:srgbClr val="FFFFFF"/>
                </a:solidFill>
              </a:rPr>
              <a:t>Programming</a:t>
            </a:r>
            <a:r>
              <a:rPr lang="pt-PT" i="1" strike="sngStrike">
                <a:solidFill>
                  <a:srgbClr val="FFFFFF"/>
                </a:solidFill>
              </a:rPr>
              <a:t> Interface</a:t>
            </a:r>
            <a:r>
              <a:rPr lang="pt-PT"/>
              <a:t> API e página </a:t>
            </a:r>
            <a:r>
              <a:rPr lang="pt-PT" i="1"/>
              <a:t>web</a:t>
            </a:r>
            <a:endParaRPr lang="pt-PT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Facultar aos agricultores a possibilidade de integrar as suas estações meteorológicas e ter estes dados em tempo real para</a:t>
            </a:r>
            <a:endParaRPr lang="pt-PT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>
                <a:cs typeface="Calibri"/>
              </a:rPr>
              <a:t>Monitorizar as condições de produção</a:t>
            </a:r>
          </a:p>
          <a:p>
            <a:pPr marL="800100" lvl="1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PT">
                <a:cs typeface="Calibri"/>
              </a:rPr>
              <a:t>Melhorar a eficiência de produção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255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A4D66-EE45-4FCB-8964-092E9922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87" y="386748"/>
            <a:ext cx="8534400" cy="1507067"/>
          </a:xfrm>
        </p:spPr>
        <p:txBody>
          <a:bodyPr/>
          <a:lstStyle/>
          <a:p>
            <a:r>
              <a:rPr lang="pt-PT"/>
              <a:t>Requisitos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4507E0-3EF6-4B65-ACEA-A84431D5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87" y="1893815"/>
            <a:ext cx="8534400" cy="3615267"/>
          </a:xfrm>
        </p:spPr>
        <p:txBody>
          <a:bodyPr>
            <a:normAutofit fontScale="92500"/>
          </a:bodyPr>
          <a:lstStyle/>
          <a:p>
            <a:r>
              <a:rPr lang="pt-PT"/>
              <a:t>Sumário de dados num determinado período de tempo, com o mínimo, máximo e média</a:t>
            </a:r>
          </a:p>
          <a:p>
            <a:r>
              <a:rPr lang="pt-PT"/>
              <a:t>Consultar a última observação de uma estação.</a:t>
            </a:r>
          </a:p>
          <a:p>
            <a:r>
              <a:rPr lang="pt-PT"/>
              <a:t>Disponibilizar ponto para entrada de dados das estações automáticas para a base dados.</a:t>
            </a:r>
          </a:p>
          <a:p>
            <a:r>
              <a:rPr lang="pt-PT"/>
              <a:t>Disponibilizar ponto para entrada de novas estações na base dados para a recolha de dados.</a:t>
            </a:r>
          </a:p>
          <a:p>
            <a:r>
              <a:rPr lang="pt-PT"/>
              <a:t>Visualizar uma tabela com os dados em bruto de uma estação.</a:t>
            </a:r>
          </a:p>
          <a:p>
            <a:r>
              <a:rPr lang="pt-PT">
                <a:ea typeface="+mn-lt"/>
                <a:cs typeface="+mn-lt"/>
              </a:rPr>
              <a:t>Apresentar rosa dos ventos com a direção e intensidade do vento.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PT">
                <a:ea typeface="+mn-lt"/>
                <a:cs typeface="+mn-lt"/>
              </a:rPr>
              <a:t>Gráficos com dados da temperatura, humidade, ponto de orvalho, precipitação, pressão atmosférica e vento ao longo do tempo.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PT"/>
              <a:t>Exportar dados para o formato CSV.</a:t>
            </a:r>
            <a:endParaRPr lang="pt-PT">
              <a:cs typeface="Calibri"/>
            </a:endParaRP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91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B7C75-8707-48FF-A565-942A62DF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3" y="192169"/>
            <a:ext cx="8534400" cy="1507067"/>
          </a:xfrm>
        </p:spPr>
        <p:txBody>
          <a:bodyPr/>
          <a:lstStyle/>
          <a:p>
            <a:r>
              <a:rPr lang="pt-PT"/>
              <a:t>Arquitetura do sistema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C14E14-BB91-4E72-A60B-9B125D911843}"/>
              </a:ext>
            </a:extLst>
          </p:cNvPr>
          <p:cNvSpPr/>
          <p:nvPr/>
        </p:nvSpPr>
        <p:spPr>
          <a:xfrm>
            <a:off x="925940" y="1624222"/>
            <a:ext cx="7487003" cy="4739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10A03766-B87F-4F9B-8169-893BE4A973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2" y="1997946"/>
            <a:ext cx="7156030" cy="36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0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49A0CD-4D85-46B2-BD97-DD18DE71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r>
              <a:rPr lang="pt-PT" sz="4400"/>
              <a:t>Implementação</a:t>
            </a:r>
          </a:p>
        </p:txBody>
      </p:sp>
      <p:cxnSp>
        <p:nvCxnSpPr>
          <p:cNvPr id="37" name="Straight Connector 17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Posição de Conteúdo 5">
            <a:extLst>
              <a:ext uri="{FF2B5EF4-FFF2-40B4-BE49-F238E27FC236}">
                <a16:creationId xmlns:a16="http://schemas.microsoft.com/office/drawing/2014/main" id="{33694691-F6B2-4200-A2B4-45E9D086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000">
                <a:cs typeface="Calibri" panose="020F0502020204030204"/>
              </a:rPr>
              <a:t>A implementação foi realizada em 3 etapas</a:t>
            </a:r>
          </a:p>
          <a:p>
            <a:pPr>
              <a:buClr>
                <a:srgbClr val="FFFFFF"/>
              </a:buClr>
            </a:pPr>
            <a:r>
              <a:rPr lang="pt-PT" sz="2000"/>
              <a:t>Desenvolvimento da base de dados.</a:t>
            </a:r>
            <a:endParaRPr lang="pt-PT" sz="2000">
              <a:cs typeface="Calibri"/>
            </a:endParaRPr>
          </a:p>
          <a:p>
            <a:r>
              <a:rPr lang="pt-PT" sz="2000"/>
              <a:t>Implementação da API em .Net Core.</a:t>
            </a:r>
            <a:endParaRPr lang="pt-PT" sz="2000">
              <a:cs typeface="Calibri"/>
            </a:endParaRPr>
          </a:p>
          <a:p>
            <a:r>
              <a:rPr lang="pt-PT" sz="2000"/>
              <a:t>Desenvolvimento da página </a:t>
            </a:r>
            <a:r>
              <a:rPr lang="pt-PT" sz="2000" i="1"/>
              <a:t>web</a:t>
            </a:r>
            <a:r>
              <a:rPr lang="pt-PT" sz="2000"/>
              <a:t>.</a:t>
            </a:r>
            <a:endParaRPr lang="pt-PT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61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EF8C-1262-4A95-A670-445EDAEB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38A63-BD29-4368-BFA6-F33A5C9C8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01935" cy="3649133"/>
          </a:xfrm>
        </p:spPr>
        <p:txBody>
          <a:bodyPr>
            <a:normAutofit/>
          </a:bodyPr>
          <a:lstStyle/>
          <a:p>
            <a:r>
              <a:rPr lang="pt-PT"/>
              <a:t>A base de dados foi implementada em </a:t>
            </a:r>
            <a:r>
              <a:rPr lang="pt-PT" err="1"/>
              <a:t>TimescaleDB</a:t>
            </a:r>
            <a:r>
              <a:rPr lang="pt-PT"/>
              <a:t>.</a:t>
            </a:r>
          </a:p>
          <a:p>
            <a:r>
              <a:rPr lang="pt-PT"/>
              <a:t>Utiliza uma extensão para gerar </a:t>
            </a:r>
            <a:r>
              <a:rPr lang="pt-PT" i="1" err="1"/>
              <a:t>Universally</a:t>
            </a:r>
            <a:r>
              <a:rPr lang="pt-PT"/>
              <a:t> </a:t>
            </a:r>
            <a:r>
              <a:rPr lang="pt-PT" i="1" err="1"/>
              <a:t>Unique</a:t>
            </a:r>
            <a:r>
              <a:rPr lang="pt-PT"/>
              <a:t> </a:t>
            </a:r>
            <a:r>
              <a:rPr lang="pt-PT" i="1" err="1"/>
              <a:t>Identifiers</a:t>
            </a:r>
            <a:r>
              <a:rPr lang="pt-PT"/>
              <a:t> (</a:t>
            </a:r>
            <a:r>
              <a:rPr lang="pt-PT" err="1"/>
              <a:t>UUIDs</a:t>
            </a:r>
            <a:r>
              <a:rPr lang="pt-PT"/>
              <a:t>) para o campo de indentificador das estações. Esta extensão é o “</a:t>
            </a:r>
            <a:r>
              <a:rPr lang="pt-PT" err="1"/>
              <a:t>uuid-ossp</a:t>
            </a:r>
            <a:r>
              <a:rPr lang="pt-PT"/>
              <a:t>”.</a:t>
            </a:r>
          </a:p>
          <a:p>
            <a:r>
              <a:rPr lang="pt-PT"/>
              <a:t>A tabela </a:t>
            </a:r>
            <a:r>
              <a:rPr lang="pt-PT" err="1"/>
              <a:t>stationrecord</a:t>
            </a:r>
            <a:r>
              <a:rPr lang="pt-PT"/>
              <a:t> é uma </a:t>
            </a:r>
            <a:r>
              <a:rPr lang="pt-PT" i="1" err="1"/>
              <a:t>hypertable</a:t>
            </a:r>
            <a:r>
              <a:rPr lang="pt-PT"/>
              <a:t>, ou seja, a tabela é dividida em partes mais pequenas ao longo do seu crescimento para melhorar a performance. Isto é gerido pelo </a:t>
            </a:r>
            <a:r>
              <a:rPr lang="pt-PT" err="1"/>
              <a:t>TimescaleDB</a:t>
            </a:r>
            <a:r>
              <a:rPr lang="pt-PT"/>
              <a:t>.</a:t>
            </a:r>
            <a:endParaRPr lang="pt-PT" i="1"/>
          </a:p>
          <a:p>
            <a:pPr marL="0" indent="0">
              <a:buNone/>
            </a:pP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C38EC4-141D-4F86-9B1D-ED6FD032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82" y="1098766"/>
            <a:ext cx="5615417" cy="485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250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584C-F217-46DA-9604-79FD365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err="1"/>
              <a:t>Application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 interface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4002FA-C56D-440B-91E1-2ABDA01EB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Foi implementada com a </a:t>
            </a:r>
            <a:r>
              <a:rPr lang="pt-PT" i="1" err="1"/>
              <a:t>framework</a:t>
            </a:r>
            <a:r>
              <a:rPr lang="pt-PT"/>
              <a:t> .NET Core 5.0.</a:t>
            </a:r>
          </a:p>
          <a:p>
            <a:r>
              <a:rPr lang="pt-PT"/>
              <a:t>A arquitetura é </a:t>
            </a:r>
            <a:r>
              <a:rPr lang="pt-PT" i="1" err="1"/>
              <a:t>Model</a:t>
            </a:r>
            <a:r>
              <a:rPr lang="pt-PT" i="1"/>
              <a:t>/</a:t>
            </a:r>
            <a:r>
              <a:rPr lang="pt-PT" i="1" err="1"/>
              <a:t>View</a:t>
            </a:r>
            <a:r>
              <a:rPr lang="pt-PT" i="1"/>
              <a:t>/</a:t>
            </a:r>
            <a:r>
              <a:rPr lang="pt-PT" i="1" err="1"/>
              <a:t>Controller</a:t>
            </a:r>
            <a:r>
              <a:rPr lang="pt-PT" i="1"/>
              <a:t>.</a:t>
            </a:r>
          </a:p>
          <a:p>
            <a:r>
              <a:rPr lang="pt-PT"/>
              <a:t>Utiliza o </a:t>
            </a:r>
            <a:r>
              <a:rPr lang="pt-PT" err="1"/>
              <a:t>SwaggerUI</a:t>
            </a:r>
            <a:r>
              <a:rPr lang="pt-PT"/>
              <a:t> para documentação e permite a execução de pedidos necessidade de </a:t>
            </a:r>
            <a:r>
              <a:rPr lang="pt-PT" i="1" err="1"/>
              <a:t>frontend</a:t>
            </a:r>
            <a:r>
              <a:rPr lang="pt-PT" i="1"/>
              <a:t>.</a:t>
            </a:r>
            <a:endParaRPr lang="pt-PT">
              <a:cs typeface="Calibri"/>
            </a:endParaRPr>
          </a:p>
          <a:p>
            <a:r>
              <a:rPr lang="pt-PT"/>
              <a:t>Utiliza o </a:t>
            </a:r>
            <a:r>
              <a:rPr lang="pt-PT" err="1"/>
              <a:t>Entity</a:t>
            </a:r>
            <a:r>
              <a:rPr lang="pt-PT"/>
              <a:t> Framework para efetuar as ligações, consultas e </a:t>
            </a:r>
            <a:r>
              <a:rPr lang="pt-PT">
                <a:effectLst/>
                <a:latin typeface="Segoe UI Web (West European)"/>
              </a:rPr>
              <a:t>inserções na base de dados.</a:t>
            </a:r>
            <a:r>
              <a:rPr lang="pt-PT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5993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53D00-67CE-4569-82B1-14A35617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Página </a:t>
            </a:r>
            <a:r>
              <a:rPr lang="pt-PT" i="1"/>
              <a:t>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742AC6-ED08-4140-AAD4-6364A70A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A página é implementada com as </a:t>
            </a:r>
            <a:r>
              <a:rPr lang="pt-PT" i="1" err="1"/>
              <a:t>frameworks</a:t>
            </a:r>
            <a:r>
              <a:rPr lang="pt-PT" i="1"/>
              <a:t> </a:t>
            </a:r>
            <a:r>
              <a:rPr lang="pt-PT" err="1"/>
              <a:t>Bootstrap</a:t>
            </a:r>
            <a:r>
              <a:rPr lang="pt-PT"/>
              <a:t> e </a:t>
            </a:r>
            <a:r>
              <a:rPr lang="pt-PT" err="1"/>
              <a:t>Jquery</a:t>
            </a:r>
            <a:r>
              <a:rPr lang="pt-PT"/>
              <a:t>.</a:t>
            </a:r>
          </a:p>
          <a:p>
            <a:r>
              <a:rPr lang="pt-PT"/>
              <a:t>Contém as propriedades da estação e um mapa com a sua localização</a:t>
            </a:r>
          </a:p>
          <a:p>
            <a:r>
              <a:rPr lang="pt-PT"/>
              <a:t>Mostra as condições atuais.</a:t>
            </a:r>
          </a:p>
          <a:p>
            <a:r>
              <a:rPr lang="pt-PT"/>
              <a:t>Permite visualizar um sumário de dados e gráficos com os dados da estação</a:t>
            </a:r>
            <a:endParaRPr lang="pt-PT"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pt-PT" sz="1800"/>
              <a:t>é possível escolher o intervalo de tempo, e uma rosa do ventos.</a:t>
            </a:r>
            <a:endParaRPr lang="pt-PT" sz="1800">
              <a:cs typeface="Calibri"/>
            </a:endParaRPr>
          </a:p>
          <a:p>
            <a:r>
              <a:rPr lang="pt-PT"/>
              <a:t>Disponibiliza uma tabela com os dados todos da estação dentro de um período de tempo selecionável</a:t>
            </a:r>
            <a:endParaRPr lang="pt-PT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pt-PT" sz="1800"/>
              <a:t>é possível exportar esses dados.</a:t>
            </a:r>
            <a:endParaRPr lang="pt-PT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09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Sistema de recolha de dados meteorológicos</vt:lpstr>
      <vt:lpstr>Índice</vt:lpstr>
      <vt:lpstr>Objetivos e Motivação</vt:lpstr>
      <vt:lpstr>Requisitos Funcionais</vt:lpstr>
      <vt:lpstr>Arquitetura do sistema</vt:lpstr>
      <vt:lpstr>Implementação</vt:lpstr>
      <vt:lpstr>Base de dados</vt:lpstr>
      <vt:lpstr>Application Programming interface</vt:lpstr>
      <vt:lpstr>Página web</vt:lpstr>
      <vt:lpstr>Resultados </vt:lpstr>
      <vt:lpstr>Resultados</vt:lpstr>
      <vt:lpstr>Resultados</vt:lpstr>
      <vt:lpstr>Conclusão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recolha </dc:title>
  <dc:creator>Paulo José Capa Azevedo Meneses</dc:creator>
  <cp:revision>1</cp:revision>
  <dcterms:created xsi:type="dcterms:W3CDTF">2021-06-24T14:27:36Z</dcterms:created>
  <dcterms:modified xsi:type="dcterms:W3CDTF">2021-07-01T14:13:27Z</dcterms:modified>
</cp:coreProperties>
</file>