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2" r:id="rId6"/>
    <p:sldId id="263" r:id="rId7"/>
    <p:sldId id="271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007373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72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pardus.org.tr/surumler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40311" y="-99392"/>
            <a:ext cx="8735325" cy="2046066"/>
          </a:xfrm>
        </p:spPr>
        <p:txBody>
          <a:bodyPr rtlCol="0">
            <a:normAutofit/>
          </a:bodyPr>
          <a:lstStyle/>
          <a:p>
            <a:pPr rtl="0"/>
            <a:r>
              <a:rPr lang="tr" sz="4000" dirty="0"/>
              <a:t>AÇIK KAYNAK KODLU İŞLETİM SİSTEMLERİ NASIL KURULUR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1413890" y="2060848"/>
            <a:ext cx="8735325" cy="1752600"/>
          </a:xfrm>
        </p:spPr>
        <p:txBody>
          <a:bodyPr rtlCol="0"/>
          <a:lstStyle/>
          <a:p>
            <a:pPr rtl="0"/>
            <a:endParaRPr lang="tr" dirty="0"/>
          </a:p>
          <a:p>
            <a:pPr rtl="0"/>
            <a:r>
              <a:rPr lang="tr" dirty="0"/>
              <a:t>İsim: Mahmut arda pala</a:t>
            </a:r>
          </a:p>
          <a:p>
            <a:pPr rtl="0"/>
            <a:r>
              <a:rPr lang="tr-TR" dirty="0"/>
              <a:t>K</a:t>
            </a:r>
            <a:r>
              <a:rPr lang="tr" dirty="0"/>
              <a:t>onu: pardus’un kurulumu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02543E-29F3-41A8-905E-C25B0EE2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43E7C00-68D7-41E5-AAC6-6D87220D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1" y="116632"/>
            <a:ext cx="4026556" cy="269779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606FF0-766B-4487-AAB1-825DCF1C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01" y="116632"/>
            <a:ext cx="4026556" cy="269779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BCF6596-6F3E-4293-91DF-D3092C84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1" y="3437012"/>
            <a:ext cx="4026556" cy="237626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6E48BFD-5959-431D-80F4-F25DC137A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36" y="3429001"/>
            <a:ext cx="3801005" cy="237626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A11934D-61AD-47C5-BB9D-91A9A036526C}"/>
              </a:ext>
            </a:extLst>
          </p:cNvPr>
          <p:cNvSpPr txBox="1"/>
          <p:nvPr/>
        </p:nvSpPr>
        <p:spPr>
          <a:xfrm>
            <a:off x="990001" y="2848719"/>
            <a:ext cx="395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yaptığı değişiklikleri kaydedip kaydetmeyeceğini </a:t>
            </a:r>
          </a:p>
          <a:p>
            <a:r>
              <a:rPr lang="tr-TR" sz="1200" dirty="0"/>
              <a:t>Soruyor evet diyoruz. (g23)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568F497-0494-428C-9E6D-3C4173807875}"/>
              </a:ext>
            </a:extLst>
          </p:cNvPr>
          <p:cNvSpPr txBox="1"/>
          <p:nvPr/>
        </p:nvSpPr>
        <p:spPr>
          <a:xfrm>
            <a:off x="6670476" y="2848719"/>
            <a:ext cx="1742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Kuruluma Başlandı. (g24)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7914CEE-15B6-4A24-B0FE-0C2ECB8131E6}"/>
              </a:ext>
            </a:extLst>
          </p:cNvPr>
          <p:cNvSpPr txBox="1"/>
          <p:nvPr/>
        </p:nvSpPr>
        <p:spPr>
          <a:xfrm>
            <a:off x="990001" y="5943690"/>
            <a:ext cx="438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GRUB önyükleyiciyi kurup kurmayacağını soruyor evet diyoruz. (g25)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BF4F740-4CEA-46C7-A703-0706B84F5DD7}"/>
              </a:ext>
            </a:extLst>
          </p:cNvPr>
          <p:cNvSpPr txBox="1"/>
          <p:nvPr/>
        </p:nvSpPr>
        <p:spPr>
          <a:xfrm>
            <a:off x="6640757" y="5943690"/>
            <a:ext cx="354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sistemin BOOT olacağı yani açılacağı diski </a:t>
            </a:r>
          </a:p>
          <a:p>
            <a:r>
              <a:rPr lang="tr-TR" sz="1200" dirty="0"/>
              <a:t>seçmemizi istiyor seçiyoruz. (g26)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31549F4-E147-4A6B-925C-B3CE7274B4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6BB00F2-E52D-4DBD-BCF7-134B8DC47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4768"/>
            <a:ext cx="4112853" cy="266336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CBDCFAE-F91B-4F3F-ADDB-49F080476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3" y="194768"/>
            <a:ext cx="4112853" cy="266336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2D57A5F-4D20-4836-B8C0-8B6529260918}"/>
              </a:ext>
            </a:extLst>
          </p:cNvPr>
          <p:cNvSpPr txBox="1"/>
          <p:nvPr/>
        </p:nvSpPr>
        <p:spPr>
          <a:xfrm>
            <a:off x="1139212" y="2858452"/>
            <a:ext cx="153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 bitiyor. (g27)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28D2738-5E99-4164-9045-896A2119D5F0}"/>
              </a:ext>
            </a:extLst>
          </p:cNvPr>
          <p:cNvSpPr txBox="1"/>
          <p:nvPr/>
        </p:nvSpPr>
        <p:spPr>
          <a:xfrm>
            <a:off x="7102523" y="2858452"/>
            <a:ext cx="405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 bitti devam diyerek sanal masaüstünü açıyoruz. (g28)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CBB4A11-20F4-4A92-A284-1C82B0E364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3212976"/>
            <a:ext cx="3635896" cy="272692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11F134F-D88F-41EF-90B3-59E02EF99ACB}"/>
              </a:ext>
            </a:extLst>
          </p:cNvPr>
          <p:cNvSpPr txBox="1"/>
          <p:nvPr/>
        </p:nvSpPr>
        <p:spPr>
          <a:xfrm>
            <a:off x="4078188" y="6017423"/>
            <a:ext cx="443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Kurulumumuz bitti ve bizi oturum açma kısmı karşıladı burada </a:t>
            </a:r>
          </a:p>
          <a:p>
            <a:r>
              <a:rPr lang="tr-TR" sz="1200" dirty="0"/>
              <a:t>17. Ve 19. görselde girdiğimiz kullanıcı adı ve parolamızı istiyor. (g29)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D1DCAD7-0058-4C23-B45A-D8B33F3619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F63791E9-AE9F-417B-8AC3-4F0AD499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6" y="333541"/>
            <a:ext cx="5843725" cy="4395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56C0A5C-26FC-4EB0-99CF-992C226A518F}"/>
              </a:ext>
            </a:extLst>
          </p:cNvPr>
          <p:cNvSpPr txBox="1"/>
          <p:nvPr/>
        </p:nvSpPr>
        <p:spPr>
          <a:xfrm>
            <a:off x="1927145" y="4874065"/>
            <a:ext cx="922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Gördüğünüz gibi bizi </a:t>
            </a:r>
            <a:r>
              <a:rPr lang="tr-TR" sz="1200" dirty="0" err="1"/>
              <a:t>Pardus’un</a:t>
            </a:r>
            <a:r>
              <a:rPr lang="tr-TR" sz="1200" dirty="0"/>
              <a:t> masaüstü karşıladı kurulumu sorunsuz ve basit bir şekilde tamamladık artık sanal bir işletim sistemi sahibiyiz.  (g30)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C13FF4B-22E9-4A55-BCDE-B254DE47275D}"/>
              </a:ext>
            </a:extLst>
          </p:cNvPr>
          <p:cNvSpPr txBox="1"/>
          <p:nvPr/>
        </p:nvSpPr>
        <p:spPr>
          <a:xfrm>
            <a:off x="4336838" y="6232071"/>
            <a:ext cx="35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008B8B"/>
                </a:solidFill>
              </a:rPr>
              <a:t>Mahmut Arda Pala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ECCF33F-0310-4C6F-B540-177C1D6E2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/>
              <a:t>Pardus Nedir 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4BA2EE0-99F7-42B1-B89F-DA104EB567D6}"/>
              </a:ext>
            </a:extLst>
          </p:cNvPr>
          <p:cNvSpPr txBox="1"/>
          <p:nvPr/>
        </p:nvSpPr>
        <p:spPr>
          <a:xfrm>
            <a:off x="1218883" y="1844824"/>
            <a:ext cx="894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GNU/LİNUX çekirdeği kullanan yani tabanında bir LİNUX işletim</a:t>
            </a:r>
          </a:p>
          <a:p>
            <a:r>
              <a:rPr lang="tr-TR" dirty="0">
                <a:solidFill>
                  <a:srgbClr val="008B8B"/>
                </a:solidFill>
              </a:rPr>
              <a:t>Sistemi yatan özelleştirilmiş Türk yapımı bir işletim sistemidir.</a:t>
            </a:r>
          </a:p>
          <a:p>
            <a:r>
              <a:rPr lang="tr-TR" dirty="0">
                <a:solidFill>
                  <a:srgbClr val="008B8B"/>
                </a:solidFill>
              </a:rPr>
              <a:t>Bir </a:t>
            </a:r>
            <a:r>
              <a:rPr lang="tr-TR" dirty="0" err="1">
                <a:solidFill>
                  <a:srgbClr val="008B8B"/>
                </a:solidFill>
              </a:rPr>
              <a:t>Tübitak</a:t>
            </a:r>
            <a:r>
              <a:rPr lang="tr-TR" dirty="0">
                <a:solidFill>
                  <a:srgbClr val="008B8B"/>
                </a:solidFill>
              </a:rPr>
              <a:t> projesi olan </a:t>
            </a:r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tamamen ücretsiz olup dileyen herkes</a:t>
            </a:r>
          </a:p>
          <a:p>
            <a:r>
              <a:rPr lang="tr-TR" dirty="0">
                <a:solidFill>
                  <a:srgbClr val="008B8B"/>
                </a:solidFill>
              </a:rPr>
              <a:t>Bilgisayarında test edebilir. İşte bu sunumda </a:t>
            </a:r>
            <a:r>
              <a:rPr lang="tr-TR" dirty="0" err="1">
                <a:solidFill>
                  <a:srgbClr val="008B8B"/>
                </a:solidFill>
              </a:rPr>
              <a:t>Pardusun</a:t>
            </a:r>
            <a:r>
              <a:rPr lang="tr-TR" dirty="0">
                <a:solidFill>
                  <a:srgbClr val="008B8B"/>
                </a:solidFill>
              </a:rPr>
              <a:t> kurulumunu </a:t>
            </a:r>
          </a:p>
          <a:p>
            <a:r>
              <a:rPr lang="tr-TR" dirty="0">
                <a:solidFill>
                  <a:srgbClr val="008B8B"/>
                </a:solidFill>
              </a:rPr>
              <a:t>Ele alacağız.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DEC26F-AC52-4030-A471-CC032ADBE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5C197E3-152A-4223-84C3-A668E3839887}"/>
              </a:ext>
            </a:extLst>
          </p:cNvPr>
          <p:cNvSpPr txBox="1"/>
          <p:nvPr/>
        </p:nvSpPr>
        <p:spPr>
          <a:xfrm>
            <a:off x="1125860" y="764704"/>
            <a:ext cx="6105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0" i="0" dirty="0" err="1">
                <a:effectLst/>
                <a:latin typeface="Roboto" panose="020B0604020202020204" pitchFamily="2" charset="0"/>
              </a:rPr>
              <a:t>Pardus’un</a:t>
            </a:r>
            <a:r>
              <a:rPr lang="tr-TR" b="0" i="0" dirty="0">
                <a:effectLst/>
                <a:latin typeface="Roboto" panose="020B0604020202020204" pitchFamily="2" charset="0"/>
              </a:rPr>
              <a:t> </a:t>
            </a:r>
            <a:r>
              <a:rPr lang="tr-TR" sz="3600" b="0" i="0" dirty="0">
                <a:effectLst/>
                <a:latin typeface="Roboto" panose="020B0604020202020204" pitchFamily="2" charset="0"/>
              </a:rPr>
              <a:t>Kurulum Çeşitleri</a:t>
            </a:r>
            <a:endParaRPr lang="tr-TR" sz="36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0FCF647-C89B-43A4-B0FA-BE5DBD4DA76A}"/>
              </a:ext>
            </a:extLst>
          </p:cNvPr>
          <p:cNvSpPr txBox="1"/>
          <p:nvPr/>
        </p:nvSpPr>
        <p:spPr>
          <a:xfrm>
            <a:off x="1053852" y="1772816"/>
            <a:ext cx="106340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dirty="0">
                <a:solidFill>
                  <a:srgbClr val="008B8B"/>
                </a:solidFill>
              </a:rPr>
              <a:t>Öncelikle </a:t>
            </a:r>
            <a:r>
              <a:rPr lang="tr-TR" sz="1800" dirty="0" err="1">
                <a:solidFill>
                  <a:srgbClr val="008B8B"/>
                </a:solidFill>
              </a:rPr>
              <a:t>Pardus</a:t>
            </a:r>
            <a:r>
              <a:rPr lang="tr-TR" sz="1800" dirty="0">
                <a:solidFill>
                  <a:srgbClr val="008B8B"/>
                </a:solidFill>
              </a:rPr>
              <a:t> ve diğer işletim sistemleri üç farklı çeşitte kurulabilir.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Sanal Makine: Bilgisayarınızda sanallaştırılmış bir işletim sistemi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Kullanabilirsiniz.</a:t>
            </a:r>
          </a:p>
          <a:p>
            <a:endParaRPr lang="tr-T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USB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Bilgisayarınıza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bellek takarak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bellek üzerinden 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Herhangi bir işletim sistemini kullanabilirsiniz ama bilgisayarınız üstündeki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Depolamadan (HDD/SSD) yararlanmak yerine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usb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belleğinizin depolama alanından yararlanırsınız.</a:t>
            </a:r>
          </a:p>
          <a:p>
            <a:endParaRPr lang="tr-T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UEFI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Bilgisayarınızda şuanda da bir çok kişinin kullandığı gibi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anakartın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üzerine yazılmış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Olan işletim sistemidir. Kurulum USB’si hazırlayarak bilgisayarın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BIOS’u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(Basic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üzerine</a:t>
            </a:r>
          </a:p>
          <a:p>
            <a:r>
              <a:rPr lang="tr-T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Kurabilirsiniz siz her bilgisayarı açtığınızda ek bir işlem yapmadan karşınıza kurduğunuz işletim sistemi gelecektir.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306085-8558-4562-ABEA-E65F878D3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566192"/>
          </a:xfrm>
        </p:spPr>
        <p:txBody>
          <a:bodyPr rtlCol="0">
            <a:normAutofit/>
          </a:bodyPr>
          <a:lstStyle/>
          <a:p>
            <a:pPr rtl="0"/>
            <a:r>
              <a:rPr lang="tr" dirty="0">
                <a:solidFill>
                  <a:schemeClr val="tx1"/>
                </a:solidFill>
              </a:rPr>
              <a:t>PArdus kurulumu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1124744"/>
            <a:ext cx="9140571" cy="1930400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rgbClr val="008B8B"/>
                </a:solidFill>
              </a:rPr>
              <a:t>Öncelikle </a:t>
            </a:r>
            <a:r>
              <a:rPr lang="tr-TR" dirty="0" err="1">
                <a:solidFill>
                  <a:srgbClr val="008B8B"/>
                </a:solidFill>
              </a:rPr>
              <a:t>Pardus’u</a:t>
            </a:r>
            <a:r>
              <a:rPr lang="tr-TR" dirty="0">
                <a:solidFill>
                  <a:srgbClr val="008B8B"/>
                </a:solidFill>
              </a:rPr>
              <a:t> sanallaştırılmış şekilde kullanabilmek için </a:t>
            </a:r>
            <a:r>
              <a:rPr lang="tr-TR" dirty="0" err="1">
                <a:solidFill>
                  <a:srgbClr val="008B8B"/>
                </a:solidFill>
              </a:rPr>
              <a:t>Pardus</a:t>
            </a:r>
            <a:r>
              <a:rPr lang="tr-TR" dirty="0">
                <a:solidFill>
                  <a:srgbClr val="008B8B"/>
                </a:solidFill>
              </a:rPr>
              <a:t> </a:t>
            </a:r>
            <a:r>
              <a:rPr lang="tr-TR" dirty="0" err="1">
                <a:solidFill>
                  <a:srgbClr val="008B8B"/>
                </a:solidFill>
              </a:rPr>
              <a:t>iso</a:t>
            </a:r>
            <a:r>
              <a:rPr lang="tr-TR" dirty="0">
                <a:solidFill>
                  <a:srgbClr val="008B8B"/>
                </a:solidFill>
              </a:rPr>
              <a:t> dosyasını </a:t>
            </a:r>
            <a:r>
              <a:rPr lang="tr-TR" dirty="0">
                <a:solidFill>
                  <a:srgbClr val="008B8B"/>
                </a:solidFill>
                <a:hlinkClick r:id="rId2"/>
              </a:rPr>
              <a:t>bu linkten </a:t>
            </a:r>
            <a:r>
              <a:rPr lang="tr-TR" dirty="0">
                <a:solidFill>
                  <a:srgbClr val="008B8B"/>
                </a:solidFill>
              </a:rPr>
              <a:t>indirmeliyiz. Şimdi ise bu </a:t>
            </a:r>
            <a:r>
              <a:rPr lang="tr-TR" dirty="0" err="1">
                <a:solidFill>
                  <a:srgbClr val="008B8B"/>
                </a:solidFill>
              </a:rPr>
              <a:t>iso</a:t>
            </a:r>
            <a:r>
              <a:rPr lang="tr-TR" dirty="0">
                <a:solidFill>
                  <a:srgbClr val="008B8B"/>
                </a:solidFill>
              </a:rPr>
              <a:t> dosyasını tanıtacağımız ve sanal bir şekilde kullanacağımız Virtual Box programını </a:t>
            </a:r>
            <a:r>
              <a:rPr lang="tr-TR" dirty="0">
                <a:solidFill>
                  <a:srgbClr val="008B8B"/>
                </a:solidFill>
                <a:hlinkClick r:id="rId3"/>
              </a:rPr>
              <a:t>bu linkten </a:t>
            </a:r>
            <a:r>
              <a:rPr lang="tr-TR" dirty="0">
                <a:solidFill>
                  <a:srgbClr val="008B8B"/>
                </a:solidFill>
              </a:rPr>
              <a:t>indirelim.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331CF5A-8CBE-4FD1-A87B-9E191E8C9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2564904"/>
            <a:ext cx="5227854" cy="30269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3B03347-BB8D-4257-A4D0-0C8EDA7E3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23" y="2564904"/>
            <a:ext cx="4073629" cy="302693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4F748CB-E365-4855-B015-BEC6F26CED9E}"/>
              </a:ext>
            </a:extLst>
          </p:cNvPr>
          <p:cNvSpPr txBox="1"/>
          <p:nvPr/>
        </p:nvSpPr>
        <p:spPr>
          <a:xfrm>
            <a:off x="1125860" y="5659464"/>
            <a:ext cx="4500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Virtual Box programının </a:t>
            </a:r>
            <a:r>
              <a:rPr lang="tr-TR" sz="1200" dirty="0" err="1"/>
              <a:t>arayüzünden</a:t>
            </a:r>
            <a:r>
              <a:rPr lang="tr-TR" sz="1200" dirty="0"/>
              <a:t> ‘Yeni’ seçeneğine giriyoruz. (g1)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1B84635-8EB1-4C98-9BF1-9C49500CD8DE}"/>
              </a:ext>
            </a:extLst>
          </p:cNvPr>
          <p:cNvSpPr txBox="1"/>
          <p:nvPr/>
        </p:nvSpPr>
        <p:spPr>
          <a:xfrm>
            <a:off x="6980729" y="5659464"/>
            <a:ext cx="449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Karşımıza çıkan sekmeden Türü kısmını Linux seçiyoruz çünkü</a:t>
            </a:r>
          </a:p>
          <a:p>
            <a:r>
              <a:rPr lang="tr-TR" sz="1200" dirty="0"/>
              <a:t>Unutmayın ki </a:t>
            </a:r>
            <a:r>
              <a:rPr lang="tr-TR" sz="1200" dirty="0" err="1"/>
              <a:t>Pardus</a:t>
            </a:r>
            <a:r>
              <a:rPr lang="tr-TR" sz="1200" dirty="0"/>
              <a:t> bir Linux dağıtımıdır. Ardından Sürüm kısmından</a:t>
            </a:r>
          </a:p>
          <a:p>
            <a:r>
              <a:rPr lang="tr-TR" sz="1200" dirty="0" err="1"/>
              <a:t>Other</a:t>
            </a:r>
            <a:r>
              <a:rPr lang="tr-TR" sz="1200" dirty="0"/>
              <a:t> Linux’u seçiyoruz burada Linux 2.2 veya Linux 2.4te seçebiliriz</a:t>
            </a:r>
          </a:p>
          <a:p>
            <a:r>
              <a:rPr lang="tr-TR" sz="1200" dirty="0"/>
              <a:t>Ama herhangi bir hatayla karşılaşmamak için ileriye dönük olarak</a:t>
            </a:r>
          </a:p>
          <a:p>
            <a:r>
              <a:rPr lang="tr-TR" sz="1200" dirty="0" err="1"/>
              <a:t>Other</a:t>
            </a:r>
            <a:r>
              <a:rPr lang="tr-TR" sz="1200" dirty="0"/>
              <a:t> Linux seçiyoruz. (g2)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A026E07-AC58-4AD1-A0BA-720E85C13E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A5577CE1-CF52-458F-94C3-4D7B86BC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88640"/>
            <a:ext cx="3384376" cy="279233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584392B-D7F0-4009-8583-DFB333D3D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88639"/>
            <a:ext cx="4831342" cy="279233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EB969D4-8716-4EFC-B369-E3B60841A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3595280"/>
            <a:ext cx="3384376" cy="252028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ADEE678-2BB9-4A3D-870B-55DBE7501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595280"/>
            <a:ext cx="3384376" cy="252028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EF1A92B-95D5-4F75-8A1E-43051704345E}"/>
              </a:ext>
            </a:extLst>
          </p:cNvPr>
          <p:cNvSpPr txBox="1"/>
          <p:nvPr/>
        </p:nvSpPr>
        <p:spPr>
          <a:xfrm>
            <a:off x="1448673" y="29965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Buradaki dosya boyutu kısmı sanal makinemizin alanını</a:t>
            </a:r>
          </a:p>
          <a:p>
            <a:r>
              <a:rPr lang="tr-TR" sz="1200" dirty="0"/>
              <a:t>Belirlememiz için. (g3)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392BAE9-D57B-4A4A-A223-1240C98523CB}"/>
              </a:ext>
            </a:extLst>
          </p:cNvPr>
          <p:cNvSpPr txBox="1"/>
          <p:nvPr/>
        </p:nvSpPr>
        <p:spPr>
          <a:xfrm>
            <a:off x="5878388" y="3011258"/>
            <a:ext cx="479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Oluştur dedikten sonra Virtual Box </a:t>
            </a:r>
            <a:r>
              <a:rPr lang="tr-TR" sz="1200" dirty="0" err="1"/>
              <a:t>arayüzüne</a:t>
            </a:r>
            <a:r>
              <a:rPr lang="tr-TR" sz="1200" dirty="0"/>
              <a:t> geri atacaktır ve biz buradan</a:t>
            </a:r>
          </a:p>
          <a:p>
            <a:r>
              <a:rPr lang="tr-TR" sz="1200" dirty="0"/>
              <a:t>Sanal makinemizi seçip Ayarlar diyoruz. (g4)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501769D-E7E1-4F3E-B91E-E0B23DB4135F}"/>
              </a:ext>
            </a:extLst>
          </p:cNvPr>
          <p:cNvSpPr txBox="1"/>
          <p:nvPr/>
        </p:nvSpPr>
        <p:spPr>
          <a:xfrm>
            <a:off x="981844" y="6129748"/>
            <a:ext cx="505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Ayarlar sekmesinden Ağ kısmına gelip bağdaştırıcıları Köprü Bağdaştırıcı</a:t>
            </a:r>
          </a:p>
          <a:p>
            <a:r>
              <a:rPr lang="tr-TR" sz="1200" dirty="0"/>
              <a:t>Olarak seçiyoruz ki internete bağlanırken herhangi bir sorun yaşamayalım. (g5)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C2D919B-7A84-41CB-ADD8-7D269AAA34C8}"/>
              </a:ext>
            </a:extLst>
          </p:cNvPr>
          <p:cNvSpPr txBox="1"/>
          <p:nvPr/>
        </p:nvSpPr>
        <p:spPr>
          <a:xfrm>
            <a:off x="6526460" y="6129748"/>
            <a:ext cx="485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Ardından yine Ayarlar kısmında olan Depolama yerine giriyoruz ve görselde</a:t>
            </a:r>
          </a:p>
          <a:p>
            <a:r>
              <a:rPr lang="tr-TR" sz="1200" dirty="0"/>
              <a:t>Belirttiğimiz alana tıklıyoruz. (g6)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58B29565-543B-4A77-9721-D27BC410E4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7D8C2D8-42B0-4173-A0B8-8A070B56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7" y="256764"/>
            <a:ext cx="4375315" cy="26516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E56FB8A-3E19-4DD8-99AC-6AE26FAB8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4" y="256764"/>
            <a:ext cx="4692605" cy="265169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E3368D4-4ECA-46FA-B0C1-22397D78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7" y="3487878"/>
            <a:ext cx="4231299" cy="258359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D1A3969-8F49-4E89-896B-6374BCF4F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9" y="3487878"/>
            <a:ext cx="3920929" cy="2583597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48FBBAC-A3AE-4FBA-A6C5-EF47320CBE27}"/>
              </a:ext>
            </a:extLst>
          </p:cNvPr>
          <p:cNvSpPr txBox="1"/>
          <p:nvPr/>
        </p:nvSpPr>
        <p:spPr>
          <a:xfrm>
            <a:off x="981844" y="2908458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Ekle diyoruz ve indirdiğimiz </a:t>
            </a:r>
            <a:r>
              <a:rPr lang="tr-TR" sz="1200" dirty="0" err="1"/>
              <a:t>Pardus</a:t>
            </a:r>
            <a:r>
              <a:rPr lang="tr-TR" sz="1200" dirty="0"/>
              <a:t> </a:t>
            </a:r>
            <a:r>
              <a:rPr lang="tr-TR" sz="1200" dirty="0" err="1"/>
              <a:t>iso</a:t>
            </a:r>
            <a:r>
              <a:rPr lang="tr-TR" sz="1200" dirty="0"/>
              <a:t> dosyasını görsellerdeki</a:t>
            </a:r>
          </a:p>
          <a:p>
            <a:r>
              <a:rPr lang="tr-TR" sz="1200" dirty="0"/>
              <a:t> gibi ekliyoruz. (g7)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710A7A5-C1A3-45A4-A3C2-F2AD270977BE}"/>
              </a:ext>
            </a:extLst>
          </p:cNvPr>
          <p:cNvSpPr txBox="1"/>
          <p:nvPr/>
        </p:nvSpPr>
        <p:spPr>
          <a:xfrm>
            <a:off x="6720014" y="2908458"/>
            <a:ext cx="429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(g8)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F200B3A-8A26-48BF-BEDA-892D72D5718B}"/>
              </a:ext>
            </a:extLst>
          </p:cNvPr>
          <p:cNvSpPr txBox="1"/>
          <p:nvPr/>
        </p:nvSpPr>
        <p:spPr>
          <a:xfrm>
            <a:off x="1006413" y="6159008"/>
            <a:ext cx="429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(g9)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C37D3C5-A053-4752-B37F-3DBD8E498358}"/>
              </a:ext>
            </a:extLst>
          </p:cNvPr>
          <p:cNvSpPr txBox="1"/>
          <p:nvPr/>
        </p:nvSpPr>
        <p:spPr>
          <a:xfrm>
            <a:off x="7035762" y="6103148"/>
            <a:ext cx="419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Tamam diyoruz ve artık </a:t>
            </a:r>
            <a:r>
              <a:rPr lang="tr-TR" sz="1200" dirty="0" err="1"/>
              <a:t>Pardus</a:t>
            </a:r>
            <a:r>
              <a:rPr lang="tr-TR" sz="1200" dirty="0"/>
              <a:t> kuruluma hazır hale geliyor. (g10)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3DA657E-7BE8-4510-BD6D-4C1A8E32FE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C23AC59-8D37-48D1-9664-8DD5C5B8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60648"/>
            <a:ext cx="4150116" cy="239429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8DAEA82-6217-448E-B5BF-34518DC5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43897"/>
            <a:ext cx="3638779" cy="241104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5D1A9AF-8C19-4EDD-ACA1-E58D6706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13" y="3531625"/>
            <a:ext cx="3619905" cy="271069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9862647-4A9B-43EB-9A9D-34848B73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531625"/>
            <a:ext cx="4415735" cy="271069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F9758A0-247C-408C-AF06-F75AD7EF9CB9}"/>
              </a:ext>
            </a:extLst>
          </p:cNvPr>
          <p:cNvSpPr txBox="1"/>
          <p:nvPr/>
        </p:nvSpPr>
        <p:spPr>
          <a:xfrm>
            <a:off x="1055330" y="2677787"/>
            <a:ext cx="5209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Makinemizi seçip Başlata basıyoruz ve karşımıza</a:t>
            </a:r>
          </a:p>
          <a:p>
            <a:r>
              <a:rPr lang="tr-TR" sz="1200" dirty="0" err="1"/>
              <a:t>Pardus’un</a:t>
            </a:r>
            <a:r>
              <a:rPr lang="tr-TR" sz="1200" dirty="0"/>
              <a:t> kurulum ekranı geliyor. Bu kurulum ekranı kurabileceğiniz diğer</a:t>
            </a:r>
          </a:p>
          <a:p>
            <a:r>
              <a:rPr lang="tr-TR" sz="1200" dirty="0"/>
              <a:t>Tüm </a:t>
            </a:r>
            <a:r>
              <a:rPr lang="tr-TR" sz="1200" dirty="0" err="1"/>
              <a:t>Debian</a:t>
            </a:r>
            <a:r>
              <a:rPr lang="tr-TR" sz="1200" dirty="0"/>
              <a:t>/</a:t>
            </a:r>
            <a:r>
              <a:rPr lang="tr-TR" sz="1200" dirty="0" err="1"/>
              <a:t>Linux’larda</a:t>
            </a:r>
            <a:r>
              <a:rPr lang="tr-TR" sz="1200" dirty="0"/>
              <a:t> aynıdır yani bu kurulum sunusuyla </a:t>
            </a:r>
            <a:r>
              <a:rPr lang="tr-TR" sz="1200" dirty="0" err="1"/>
              <a:t>pekçok</a:t>
            </a:r>
            <a:r>
              <a:rPr lang="tr-TR" sz="1200" dirty="0"/>
              <a:t> Linux dağıtımı</a:t>
            </a:r>
          </a:p>
          <a:p>
            <a:r>
              <a:rPr lang="tr-TR" sz="1200" dirty="0"/>
              <a:t>Kurabilirsiniz. (g11)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516B126-E8AE-4107-8274-3656EA7901BB}"/>
              </a:ext>
            </a:extLst>
          </p:cNvPr>
          <p:cNvSpPr txBox="1"/>
          <p:nvPr/>
        </p:nvSpPr>
        <p:spPr>
          <a:xfrm>
            <a:off x="7246540" y="2690119"/>
            <a:ext cx="50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(g12)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47AD7FF-109F-4945-BD2B-4ED6BB5ECE3A}"/>
              </a:ext>
            </a:extLst>
          </p:cNvPr>
          <p:cNvSpPr txBox="1"/>
          <p:nvPr/>
        </p:nvSpPr>
        <p:spPr>
          <a:xfrm>
            <a:off x="1125860" y="6260399"/>
            <a:ext cx="3450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Grafik </a:t>
            </a:r>
            <a:r>
              <a:rPr lang="tr-TR" sz="1200" dirty="0" err="1"/>
              <a:t>Arayüz</a:t>
            </a:r>
            <a:r>
              <a:rPr lang="tr-TR" sz="1200" dirty="0"/>
              <a:t> ile Kur seçeneğine giriyoruz ki</a:t>
            </a:r>
          </a:p>
          <a:p>
            <a:r>
              <a:rPr lang="tr-TR" sz="1200" dirty="0"/>
              <a:t>Kurulumumuz kolay basit ve sade olsun. (g13)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53A5EB4-87A4-4B28-BAFE-8B7DB1E6B9BD}"/>
              </a:ext>
            </a:extLst>
          </p:cNvPr>
          <p:cNvSpPr txBox="1"/>
          <p:nvPr/>
        </p:nvSpPr>
        <p:spPr>
          <a:xfrm>
            <a:off x="6886500" y="6260399"/>
            <a:ext cx="286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Bizden sistem dilini seçmemizi istiyor. (g14)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519874C0-59E9-40F2-BA24-B4D9B0F0F8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243" y="6037925"/>
            <a:ext cx="731289" cy="7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3EB303B-DA48-4D59-9FCE-BBBE66AB6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5" y="260648"/>
            <a:ext cx="3744638" cy="25673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DB53CA6-F214-4391-94E2-E5E9482B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260648"/>
            <a:ext cx="3960440" cy="256734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4C504A4-B073-4EAE-9F25-39D141506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04" y="3573016"/>
            <a:ext cx="3791479" cy="256734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4728C5B-2775-459D-BA5E-912386198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573016"/>
            <a:ext cx="3960440" cy="256734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3908C86-618D-425C-B9E5-FE38C30796FD}"/>
              </a:ext>
            </a:extLst>
          </p:cNvPr>
          <p:cNvSpPr txBox="1"/>
          <p:nvPr/>
        </p:nvSpPr>
        <p:spPr>
          <a:xfrm>
            <a:off x="990811" y="2832477"/>
            <a:ext cx="262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Buradan klavye dilimizi seçiyoruz. (g15)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809459-2864-4A59-BF77-814CD691DD80}"/>
              </a:ext>
            </a:extLst>
          </p:cNvPr>
          <p:cNvSpPr txBox="1"/>
          <p:nvPr/>
        </p:nvSpPr>
        <p:spPr>
          <a:xfrm>
            <a:off x="6870790" y="2832477"/>
            <a:ext cx="413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Bizden makine adı istiyor bunu olduğu gibi bırakabilirsiniz. (g16)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BD46785-42A0-4ABC-ABAE-162A9A28EDBA}"/>
              </a:ext>
            </a:extLst>
          </p:cNvPr>
          <p:cNvSpPr txBox="1"/>
          <p:nvPr/>
        </p:nvSpPr>
        <p:spPr>
          <a:xfrm>
            <a:off x="6870790" y="6189400"/>
            <a:ext cx="360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bu sistemi kullanacak kişinin ismini istiyor. (g18)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61B518F-426A-4EBF-8510-62DC57644332}"/>
              </a:ext>
            </a:extLst>
          </p:cNvPr>
          <p:cNvSpPr txBox="1"/>
          <p:nvPr/>
        </p:nvSpPr>
        <p:spPr>
          <a:xfrm>
            <a:off x="909836" y="6236193"/>
            <a:ext cx="405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sisteme giriş yapacağımız kullanıcı adımızı istiyor. (g17)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7E92B4B-845B-448C-B83C-CE89C16776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5733256"/>
            <a:ext cx="947313" cy="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5F65B1A-CC0C-4776-BBB9-5435BA47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2" y="332656"/>
            <a:ext cx="3639173" cy="25592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107947C-951C-4C2F-A2AB-40B4F5558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18" y="332655"/>
            <a:ext cx="3888432" cy="25592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7C7A8A0-775C-4350-A4F5-C315A6DD3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2" y="3645024"/>
            <a:ext cx="3528392" cy="235964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F956C85-3B72-47FB-AA1C-C38512035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18" y="3645024"/>
            <a:ext cx="3629781" cy="235964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99F5B135-3254-40FB-980F-C94E8EE8D0C9}"/>
              </a:ext>
            </a:extLst>
          </p:cNvPr>
          <p:cNvSpPr txBox="1"/>
          <p:nvPr/>
        </p:nvSpPr>
        <p:spPr>
          <a:xfrm>
            <a:off x="981844" y="2912753"/>
            <a:ext cx="250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Parola girmemizi istiyor girelim. (g19)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F56A44-4C2B-4BFB-9542-2E54F853984B}"/>
              </a:ext>
            </a:extLst>
          </p:cNvPr>
          <p:cNvSpPr txBox="1"/>
          <p:nvPr/>
        </p:nvSpPr>
        <p:spPr>
          <a:xfrm>
            <a:off x="6310436" y="2912752"/>
            <a:ext cx="406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bize diski nasıl böleceğini soruyor olduğu gibi bırakalım</a:t>
            </a:r>
          </a:p>
          <a:p>
            <a:r>
              <a:rPr lang="tr-TR" sz="1200" dirty="0"/>
              <a:t>Ve devam diyelim. (g20)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D98D036-A08F-45AF-874F-E2C012FBBABF}"/>
              </a:ext>
            </a:extLst>
          </p:cNvPr>
          <p:cNvSpPr txBox="1"/>
          <p:nvPr/>
        </p:nvSpPr>
        <p:spPr>
          <a:xfrm>
            <a:off x="982038" y="6093296"/>
            <a:ext cx="41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ise böldüğü diski nasıl kullanacağımızı soruyor bize</a:t>
            </a:r>
          </a:p>
          <a:p>
            <a:r>
              <a:rPr lang="tr-TR" sz="1200" dirty="0"/>
              <a:t>Görselde işaretli olan seçeneği seçersek kullanımımızı </a:t>
            </a:r>
          </a:p>
          <a:p>
            <a:r>
              <a:rPr lang="tr-TR" sz="1200" dirty="0"/>
              <a:t>Basitleştirir ve sadeleştiririz bu sayede kafamız da karışmaz. (g21)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7932824-F9A1-4BF6-A259-8F5E253BEF49}"/>
              </a:ext>
            </a:extLst>
          </p:cNvPr>
          <p:cNvSpPr txBox="1"/>
          <p:nvPr/>
        </p:nvSpPr>
        <p:spPr>
          <a:xfrm>
            <a:off x="6319176" y="6093296"/>
            <a:ext cx="501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Burada Bölümlemeyi bitir ve değişiklikleri </a:t>
            </a:r>
            <a:r>
              <a:rPr lang="tr-TR" sz="1200" dirty="0" err="1"/>
              <a:t>kayde</a:t>
            </a:r>
            <a:r>
              <a:rPr lang="tr-TR" sz="1200" dirty="0"/>
              <a:t> seçeneğini işaretliyoruz</a:t>
            </a:r>
          </a:p>
          <a:p>
            <a:r>
              <a:rPr lang="tr-TR" sz="1200" dirty="0"/>
              <a:t>Eğer işaretlemezsek kurulum sona erir ve yaptığımız değişiklikler</a:t>
            </a:r>
          </a:p>
          <a:p>
            <a:r>
              <a:rPr lang="tr-TR" sz="1200" dirty="0"/>
              <a:t>Diskimize kayıt olmaz bütün aşamaları tekrardan yapmak zorunda kalırız. (g22)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A9D29B5B-7898-4319-927A-AB4AE10760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787" y="5909829"/>
            <a:ext cx="811589" cy="8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1251</TotalTime>
  <Words>660</Words>
  <Application>Microsoft Office PowerPoint</Application>
  <PresentationFormat>Özel</PresentationFormat>
  <Paragraphs>76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Teknik 16x9</vt:lpstr>
      <vt:lpstr>AÇIK KAYNAK KODLU İŞLETİM SİSTEMLERİ NASIL KURULUR</vt:lpstr>
      <vt:lpstr>Pardus Nedir ?</vt:lpstr>
      <vt:lpstr>PowerPoint Sunusu</vt:lpstr>
      <vt:lpstr>PArdus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BMTAL AÇIK KAYNAK KODLU İŞLETİM SİSTEMLERİ DERSİ PERFORMANS ÖDEVİ</dc:title>
  <dc:creator>berat pala</dc:creator>
  <cp:lastModifiedBy>berat pala</cp:lastModifiedBy>
  <cp:revision>2</cp:revision>
  <dcterms:created xsi:type="dcterms:W3CDTF">2021-12-05T22:16:11Z</dcterms:created>
  <dcterms:modified xsi:type="dcterms:W3CDTF">2022-01-23T13:42:15Z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