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49" r:id="rId1"/>
  </p:sldMasterIdLst>
  <p:notesMasterIdLst>
    <p:notesMasterId r:id="rId10"/>
  </p:notesMasterIdLst>
  <p:sldIdLst>
    <p:sldId id="376" r:id="rId2"/>
    <p:sldId id="377" r:id="rId3"/>
    <p:sldId id="385" r:id="rId4"/>
    <p:sldId id="371" r:id="rId5"/>
    <p:sldId id="378" r:id="rId6"/>
    <p:sldId id="384" r:id="rId7"/>
    <p:sldId id="383" r:id="rId8"/>
    <p:sldId id="386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1B5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C4B9A0-40D9-4645-A884-E93EC510F1AE}">
  <a:tblStyle styleId="{7DC4B9A0-40D9-4645-A884-E93EC510F1AE}" styleName="Table_0">
    <a:wholeTbl>
      <a:tcTxStyle b="off" i="off">
        <a:font>
          <a:latin typeface="Arial"/>
          <a:ea typeface="Arial"/>
          <a:cs typeface="Arial"/>
        </a:font>
        <a:srgbClr val="3A3737"/>
      </a:tcTxStyle>
      <a:tcStyle>
        <a:tcBdr>
          <a:left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3DC49E-70B8-4037-929A-E238BCC441F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D10C7E-0F2B-484D-B28E-68937AC26CEE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4547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3169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9438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91522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6851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700409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21122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6791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0110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827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4706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2360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928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2573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070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746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9915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44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312C8-68EC-F821-9714-0EC42CE25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349C042-7D8B-A0BD-51D5-18D6E532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6E0633D-82E7-8E77-1577-094E0A298B3A}"/>
              </a:ext>
            </a:extLst>
          </p:cNvPr>
          <p:cNvSpPr txBox="1"/>
          <p:nvPr/>
        </p:nvSpPr>
        <p:spPr>
          <a:xfrm>
            <a:off x="4238995" y="3808389"/>
            <a:ext cx="774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9787E54-8361-3F5E-5901-958C9F29FED5}"/>
              </a:ext>
            </a:extLst>
          </p:cNvPr>
          <p:cNvSpPr txBox="1"/>
          <p:nvPr/>
        </p:nvSpPr>
        <p:spPr>
          <a:xfrm>
            <a:off x="1940448" y="1610856"/>
            <a:ext cx="5263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400" b="1" dirty="0">
                <a:latin typeface="Arial" panose="020B0604020202020204" pitchFamily="34" charset="0"/>
                <a:cs typeface="Arial" panose="020B0604020202020204" pitchFamily="34" charset="0"/>
              </a:rPr>
              <a:t>PROGRAMA DE AUTOMATIZACIÓN CONTABLE CON SISCONT ONLINE</a:t>
            </a:r>
          </a:p>
        </p:txBody>
      </p:sp>
    </p:spTree>
    <p:extLst>
      <p:ext uri="{BB962C8B-B14F-4D97-AF65-F5344CB8AC3E}">
        <p14:creationId xmlns:p14="http://schemas.microsoft.com/office/powerpoint/2010/main" val="65601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79DBB-8C24-B7E2-6A8A-F5B031D7B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E091B48-1F86-382E-F6CE-F1842836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E2D86B-6B7D-DDB7-88EF-9E39CE108E48}"/>
              </a:ext>
            </a:extLst>
          </p:cNvPr>
          <p:cNvSpPr txBox="1"/>
          <p:nvPr/>
        </p:nvSpPr>
        <p:spPr>
          <a:xfrm>
            <a:off x="2711555" y="401901"/>
            <a:ext cx="37208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DESCRIPCIÓN DE</a:t>
            </a:r>
          </a:p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OFERTA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EAFA1F-EABF-E082-3D95-C5B790ACEE1A}"/>
              </a:ext>
            </a:extLst>
          </p:cNvPr>
          <p:cNvSpPr txBox="1"/>
          <p:nvPr/>
        </p:nvSpPr>
        <p:spPr>
          <a:xfrm>
            <a:off x="2274428" y="1571452"/>
            <a:ext cx="459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P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apacitación</a:t>
            </a:r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 virtual de 2 semanas (24 horas)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850B46B-B6A4-70EB-BACB-62520984C5AA}"/>
              </a:ext>
            </a:extLst>
          </p:cNvPr>
          <p:cNvSpPr txBox="1"/>
          <p:nvPr/>
        </p:nvSpPr>
        <p:spPr>
          <a:xfrm>
            <a:off x="2711556" y="2048651"/>
            <a:ext cx="385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Una Metodología del Paso a Paso de cómo usar: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SISCONT  + facturación, almacén, Activo fijo.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Aplicativos: Sire y banco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609DD8-F766-AB68-5E17-C8E0D3D847AB}"/>
              </a:ext>
            </a:extLst>
          </p:cNvPr>
          <p:cNvSpPr txBox="1"/>
          <p:nvPr/>
        </p:nvSpPr>
        <p:spPr>
          <a:xfrm>
            <a:off x="2929284" y="2895182"/>
            <a:ext cx="3285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Materiales de Apoyo.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606AE9B-90A1-8B2C-AC36-97D2BAFA62E4}"/>
              </a:ext>
            </a:extLst>
          </p:cNvPr>
          <p:cNvSpPr txBox="1"/>
          <p:nvPr/>
        </p:nvSpPr>
        <p:spPr>
          <a:xfrm>
            <a:off x="2929284" y="3172181"/>
            <a:ext cx="328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Casos reales de empresas y ejercicios prácticos.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6C409AB-0AF3-69DE-B711-210476D6047A}"/>
              </a:ext>
            </a:extLst>
          </p:cNvPr>
          <p:cNvSpPr txBox="1"/>
          <p:nvPr/>
        </p:nvSpPr>
        <p:spPr>
          <a:xfrm>
            <a:off x="2929283" y="4378669"/>
            <a:ext cx="3285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Certificado de Participación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E0419C4-54AF-BCA5-9A72-1EA6F0BAF0CE}"/>
              </a:ext>
            </a:extLst>
          </p:cNvPr>
          <p:cNvSpPr txBox="1"/>
          <p:nvPr/>
        </p:nvSpPr>
        <p:spPr>
          <a:xfrm>
            <a:off x="2929283" y="3901470"/>
            <a:ext cx="3285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Acceso al Aula Virtual (3 meses)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585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BF353-0840-2B64-ADE3-98897FA35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B2C2A4E-1CDE-D8AC-3383-AE602A33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44EDB0F-366A-0CEC-1FCF-FC1023FA7CE5}"/>
              </a:ext>
            </a:extLst>
          </p:cNvPr>
          <p:cNvSpPr txBox="1"/>
          <p:nvPr/>
        </p:nvSpPr>
        <p:spPr>
          <a:xfrm>
            <a:off x="2711555" y="401901"/>
            <a:ext cx="37208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DESCRIPCIÓN DE</a:t>
            </a:r>
          </a:p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OFERTA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8B9237E-0330-DD2D-D3A0-2477D1BBB203}"/>
              </a:ext>
            </a:extLst>
          </p:cNvPr>
          <p:cNvSpPr txBox="1"/>
          <p:nvPr/>
        </p:nvSpPr>
        <p:spPr>
          <a:xfrm>
            <a:off x="2274428" y="1648420"/>
            <a:ext cx="4595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P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apacitación</a:t>
            </a:r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 virtual de 2 semanas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792B20-8AEE-E3AB-51D9-EDB9A94BB382}"/>
              </a:ext>
            </a:extLst>
          </p:cNvPr>
          <p:cNvSpPr txBox="1"/>
          <p:nvPr/>
        </p:nvSpPr>
        <p:spPr>
          <a:xfrm>
            <a:off x="2274428" y="2042552"/>
            <a:ext cx="459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Primer Módulo - Del 07 al 11 de Julio: Capacitación en SISCONT (Programa contable) (empezarán 08:00 pm).</a:t>
            </a:r>
            <a:endParaRPr lang="es-P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530E2A7-D59C-4574-C9FF-A23CB8EA27AD}"/>
              </a:ext>
            </a:extLst>
          </p:cNvPr>
          <p:cNvSpPr txBox="1"/>
          <p:nvPr/>
        </p:nvSpPr>
        <p:spPr>
          <a:xfrm>
            <a:off x="1820431" y="2600948"/>
            <a:ext cx="55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Segundo Módulo - Del 14 al 16 de Julio: Capacitación de Facturación, Gestión de Almacén y Activo Fijo. (empezarán 08:30 pm)</a:t>
            </a:r>
            <a:endParaRPr lang="es-P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0D32C28-E444-A25E-61FF-07082E27653F}"/>
              </a:ext>
            </a:extLst>
          </p:cNvPr>
          <p:cNvSpPr txBox="1"/>
          <p:nvPr/>
        </p:nvSpPr>
        <p:spPr>
          <a:xfrm>
            <a:off x="1820431" y="3218712"/>
            <a:ext cx="55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Tercer Módulo - El 17 y 18 de Julio: Capacitación en Aplicativos de Bancos y SIRE. (empezarán 08:30 pm)</a:t>
            </a:r>
            <a:endParaRPr lang="es-P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9F4C314-DC13-8594-34EA-3D6219AE3332}"/>
              </a:ext>
            </a:extLst>
          </p:cNvPr>
          <p:cNvSpPr txBox="1"/>
          <p:nvPr/>
        </p:nvSpPr>
        <p:spPr>
          <a:xfrm>
            <a:off x="1897922" y="3836476"/>
            <a:ext cx="5580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b="1" dirty="0"/>
              <a:t>Las clases se grabarán y se subirán al Aula Virtual.</a:t>
            </a:r>
            <a:endParaRPr lang="es-PE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07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D456B-F7EE-59BE-C38A-2C5F375E5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C1716A2-62A8-0E5B-9B0A-157D261A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9F5FC8C-2EA9-E4D4-D8BE-3E496DCE6233}"/>
              </a:ext>
            </a:extLst>
          </p:cNvPr>
          <p:cNvSpPr txBox="1"/>
          <p:nvPr/>
        </p:nvSpPr>
        <p:spPr>
          <a:xfrm>
            <a:off x="2514608" y="958492"/>
            <a:ext cx="4114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Y ESO NO ES TODO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0F5612D-9CF1-CFF8-DF81-B85E72A0595A}"/>
              </a:ext>
            </a:extLst>
          </p:cNvPr>
          <p:cNvSpPr txBox="1"/>
          <p:nvPr/>
        </p:nvSpPr>
        <p:spPr>
          <a:xfrm>
            <a:off x="2616825" y="1816931"/>
            <a:ext cx="3910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PARA AQUELLOS QUE RECONOZCAN EL VALOR DE LA AUTOMATIZACIÓN EN LAS TAREAS CONTABLES Y ADQUIERAN SU CUPO PARA EL TALLER, TAMBIÉN RECIBIRÁN:</a:t>
            </a:r>
          </a:p>
        </p:txBody>
      </p:sp>
    </p:spTree>
    <p:extLst>
      <p:ext uri="{BB962C8B-B14F-4D97-AF65-F5344CB8AC3E}">
        <p14:creationId xmlns:p14="http://schemas.microsoft.com/office/powerpoint/2010/main" val="344538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49DF9-42CE-FEF1-B428-453B26AF6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2B98C6F-B7CD-2C95-D5D0-23153A7D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6865CA-18D1-82F3-FB39-DFBDCB77DE8D}"/>
              </a:ext>
            </a:extLst>
          </p:cNvPr>
          <p:cNvSpPr txBox="1"/>
          <p:nvPr/>
        </p:nvSpPr>
        <p:spPr>
          <a:xfrm>
            <a:off x="1898560" y="409649"/>
            <a:ext cx="53468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Bonos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E188444-F99B-34E9-C5B1-5D4C7F76A891}"/>
              </a:ext>
            </a:extLst>
          </p:cNvPr>
          <p:cNvSpPr txBox="1"/>
          <p:nvPr/>
        </p:nvSpPr>
        <p:spPr>
          <a:xfrm>
            <a:off x="2721940" y="1309085"/>
            <a:ext cx="370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Bono #1: Licencia de 1 mes Gratis</a:t>
            </a:r>
          </a:p>
          <a:p>
            <a:pPr algn="ctr"/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Licencia de Facturación,  Aplicativo Bancos</a:t>
            </a:r>
          </a:p>
          <a:p>
            <a:pPr algn="ctr"/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Licencia del Sistema Almacén</a:t>
            </a:r>
          </a:p>
          <a:p>
            <a:pPr algn="ctr"/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Licencia de Activo Fijo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51D48D-2260-44AA-30E0-D70EF5FD5BB2}"/>
              </a:ext>
            </a:extLst>
          </p:cNvPr>
          <p:cNvSpPr txBox="1"/>
          <p:nvPr/>
        </p:nvSpPr>
        <p:spPr>
          <a:xfrm>
            <a:off x="2310249" y="2639409"/>
            <a:ext cx="4523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Requisito: Llenar un formulario para solicitar cuál es el aplicativo que necesitan:</a:t>
            </a:r>
          </a:p>
          <a:p>
            <a:pPr algn="ctr"/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https://docs.google.com/forms/d/e/1FAIpQLSfU3dgcU1BHdmsiUXzzFdMAl35pqJiWAvZpLYkefcdFDpqLXQ/viewform</a:t>
            </a:r>
          </a:p>
        </p:txBody>
      </p:sp>
    </p:spTree>
    <p:extLst>
      <p:ext uri="{BB962C8B-B14F-4D97-AF65-F5344CB8AC3E}">
        <p14:creationId xmlns:p14="http://schemas.microsoft.com/office/powerpoint/2010/main" val="292399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849D2-BB4C-8D1B-C96A-E77E9CF77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C0A42F3-DFF5-8022-47B4-6EB1278D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11C0B64-D824-2E6F-68CD-CEFE4171A9F0}"/>
              </a:ext>
            </a:extLst>
          </p:cNvPr>
          <p:cNvSpPr txBox="1"/>
          <p:nvPr/>
        </p:nvSpPr>
        <p:spPr>
          <a:xfrm>
            <a:off x="2144795" y="369315"/>
            <a:ext cx="4854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PRECIO DE LA OFERTA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1510A65-AB5A-974F-F883-4002ADFCE84A}"/>
              </a:ext>
            </a:extLst>
          </p:cNvPr>
          <p:cNvSpPr txBox="1"/>
          <p:nvPr/>
        </p:nvSpPr>
        <p:spPr>
          <a:xfrm>
            <a:off x="2721940" y="3265898"/>
            <a:ext cx="3700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Licencia mensual de Facturación (180)</a:t>
            </a:r>
          </a:p>
          <a:p>
            <a:pPr algn="ctr"/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Aplicativo Bancos (236)</a:t>
            </a:r>
          </a:p>
          <a:p>
            <a:pPr algn="ctr"/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Licencia del Sistema Almacén (180)</a:t>
            </a:r>
          </a:p>
          <a:p>
            <a:pPr algn="ctr"/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Licencia de Activo Fijo (180)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98E4E64-C35B-9DD9-B9FE-C8252D80AA73}"/>
              </a:ext>
            </a:extLst>
          </p:cNvPr>
          <p:cNvSpPr txBox="1"/>
          <p:nvPr/>
        </p:nvSpPr>
        <p:spPr>
          <a:xfrm>
            <a:off x="2721940" y="4357947"/>
            <a:ext cx="3700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TOTAL:  S/ 930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DBEF675-B1CF-9813-3CD5-6C9F2FA904A2}"/>
              </a:ext>
            </a:extLst>
          </p:cNvPr>
          <p:cNvSpPr txBox="1"/>
          <p:nvPr/>
        </p:nvSpPr>
        <p:spPr>
          <a:xfrm>
            <a:off x="2274427" y="1401713"/>
            <a:ext cx="4595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Primer Módulo - Del 07 al 11 de Julio: Capacitación en SISCONT (Programa contable): S/ 250.00</a:t>
            </a:r>
            <a:endParaRPr lang="es-P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50A6572-B98C-DA02-C553-255371FE58BE}"/>
              </a:ext>
            </a:extLst>
          </p:cNvPr>
          <p:cNvSpPr txBox="1"/>
          <p:nvPr/>
        </p:nvSpPr>
        <p:spPr>
          <a:xfrm>
            <a:off x="1781684" y="1972447"/>
            <a:ext cx="55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Segundo Módulo - Del 14 al 16 de Julio: Capacitación de Facturación, Gestión de Almacén y Activo Fijo. (empezarán 08:30 pm) : S/300</a:t>
            </a:r>
            <a:endParaRPr lang="es-P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FE8FB0-BC99-6BC1-A26A-E0112B8E65C7}"/>
              </a:ext>
            </a:extLst>
          </p:cNvPr>
          <p:cNvSpPr txBox="1"/>
          <p:nvPr/>
        </p:nvSpPr>
        <p:spPr>
          <a:xfrm>
            <a:off x="1711943" y="2543181"/>
            <a:ext cx="558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Tercer Módulo - El 17 y 18 de Julio: Capacitación en Aplicativos de Bancos y SIRE. (empezarán 08:30 pm): S /200</a:t>
            </a:r>
            <a:endParaRPr lang="es-P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50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BF2DA-8B8C-EA93-C733-A04CE7DFB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072F346-ECE4-A0CA-1808-100F8CC0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4EDA94C-C6AC-EF87-2715-55D638544DFC}"/>
              </a:ext>
            </a:extLst>
          </p:cNvPr>
          <p:cNvSpPr txBox="1"/>
          <p:nvPr/>
        </p:nvSpPr>
        <p:spPr>
          <a:xfrm>
            <a:off x="2846096" y="934629"/>
            <a:ext cx="3451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PRECIO DE LA OFERTA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9AF50B5-3AAE-511C-2F85-E6A1FAFBE1F0}"/>
              </a:ext>
            </a:extLst>
          </p:cNvPr>
          <p:cNvSpPr txBox="1"/>
          <p:nvPr/>
        </p:nvSpPr>
        <p:spPr>
          <a:xfrm>
            <a:off x="2721942" y="2479748"/>
            <a:ext cx="3700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ntes</a:t>
            </a:r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: S/ 930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C1AF98-EDF5-3E0E-6E64-91FDBA6E0BDF}"/>
              </a:ext>
            </a:extLst>
          </p:cNvPr>
          <p:cNvSpPr txBox="1"/>
          <p:nvPr/>
        </p:nvSpPr>
        <p:spPr>
          <a:xfrm>
            <a:off x="2721942" y="3155398"/>
            <a:ext cx="3700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Ahora, 50% de descuento</a:t>
            </a:r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: S/ 465.00</a:t>
            </a:r>
          </a:p>
        </p:txBody>
      </p:sp>
    </p:spTree>
    <p:extLst>
      <p:ext uri="{BB962C8B-B14F-4D97-AF65-F5344CB8AC3E}">
        <p14:creationId xmlns:p14="http://schemas.microsoft.com/office/powerpoint/2010/main" val="104951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76CBD-A116-6D33-ECE2-05D98D61D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B929AE4-3106-5AAC-E0E4-BDB88A80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3CCB6B-9E5C-962F-FC83-4858984B5492}"/>
              </a:ext>
            </a:extLst>
          </p:cNvPr>
          <p:cNvSpPr txBox="1"/>
          <p:nvPr/>
        </p:nvSpPr>
        <p:spPr>
          <a:xfrm>
            <a:off x="2846096" y="446432"/>
            <a:ext cx="3451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latin typeface="Arial" panose="020B0604020202020204" pitchFamily="34" charset="0"/>
                <a:cs typeface="Arial" panose="020B0604020202020204" pitchFamily="34" charset="0"/>
              </a:rPr>
              <a:t>PRECIO DE LA OFERTA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1D33B6-4854-9E8F-E097-A082577B40CA}"/>
              </a:ext>
            </a:extLst>
          </p:cNvPr>
          <p:cNvSpPr txBox="1"/>
          <p:nvPr/>
        </p:nvSpPr>
        <p:spPr>
          <a:xfrm>
            <a:off x="2721942" y="1991551"/>
            <a:ext cx="3700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P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ntes</a:t>
            </a:r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: S/ 930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D0DC6DF-1D48-36AC-1B97-3ADC763D03CA}"/>
              </a:ext>
            </a:extLst>
          </p:cNvPr>
          <p:cNvSpPr txBox="1"/>
          <p:nvPr/>
        </p:nvSpPr>
        <p:spPr>
          <a:xfrm>
            <a:off x="2721942" y="2667201"/>
            <a:ext cx="3700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Ahora, 75% de descuento</a:t>
            </a:r>
            <a:r>
              <a:rPr lang="es-PE" sz="1200" b="1" dirty="0">
                <a:latin typeface="Arial" panose="020B0604020202020204" pitchFamily="34" charset="0"/>
                <a:cs typeface="Arial" panose="020B0604020202020204" pitchFamily="34" charset="0"/>
              </a:rPr>
              <a:t>: S/ 250.00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F754D7-E2FD-D0C1-B88C-A0E9AA8A592D}"/>
              </a:ext>
            </a:extLst>
          </p:cNvPr>
          <p:cNvSpPr txBox="1"/>
          <p:nvPr/>
        </p:nvSpPr>
        <p:spPr>
          <a:xfrm>
            <a:off x="2721942" y="3288607"/>
            <a:ext cx="3700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Cupos limitados: 15 primeros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1164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3996</TotalTime>
  <Words>407</Words>
  <Application>Microsoft Office PowerPoint</Application>
  <PresentationFormat>Presentación en pantalla (16:9)</PresentationFormat>
  <Paragraphs>54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pmari</dc:creator>
  <cp:lastModifiedBy>Leopoldo Huacasi</cp:lastModifiedBy>
  <cp:revision>118</cp:revision>
  <dcterms:modified xsi:type="dcterms:W3CDTF">2025-07-03T09:46:01Z</dcterms:modified>
</cp:coreProperties>
</file>