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5" r:id="rId1"/>
    <p:sldMasterId id="2147483737" r:id="rId2"/>
  </p:sldMasterIdLst>
  <p:notesMasterIdLst>
    <p:notesMasterId r:id="rId40"/>
  </p:notesMasterIdLst>
  <p:handoutMasterIdLst>
    <p:handoutMasterId r:id="rId41"/>
  </p:handoutMasterIdLst>
  <p:sldIdLst>
    <p:sldId id="286" r:id="rId3"/>
    <p:sldId id="295" r:id="rId4"/>
    <p:sldId id="296" r:id="rId5"/>
    <p:sldId id="257" r:id="rId6"/>
    <p:sldId id="297" r:id="rId7"/>
    <p:sldId id="287" r:id="rId8"/>
    <p:sldId id="288" r:id="rId9"/>
    <p:sldId id="289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90" r:id="rId20"/>
    <p:sldId id="291" r:id="rId21"/>
    <p:sldId id="292" r:id="rId22"/>
    <p:sldId id="293" r:id="rId23"/>
    <p:sldId id="294" r:id="rId24"/>
    <p:sldId id="268" r:id="rId25"/>
    <p:sldId id="29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99" r:id="rId36"/>
    <p:sldId id="300" r:id="rId37"/>
    <p:sldId id="301" r:id="rId38"/>
    <p:sldId id="302" r:id="rId3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rgbClr val="000000"/>
        </a:solidFill>
        <a:latin typeface="Arial Unicode MS" pitchFamily="34" charset="-128"/>
        <a:ea typeface="Arial Unicode MS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0000"/>
        </a:solidFill>
        <a:latin typeface="Arial Unicode MS" pitchFamily="34" charset="-128"/>
        <a:ea typeface="Arial Unicode MS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0000"/>
        </a:solidFill>
        <a:latin typeface="Arial Unicode MS" pitchFamily="34" charset="-128"/>
        <a:ea typeface="Arial Unicode MS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0000"/>
        </a:solidFill>
        <a:latin typeface="Arial Unicode MS" pitchFamily="34" charset="-128"/>
        <a:ea typeface="Arial Unicode MS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0000"/>
        </a:solidFill>
        <a:latin typeface="Arial Unicode MS" pitchFamily="34" charset="-128"/>
        <a:ea typeface="Arial Unicode MS" pitchFamily="34" charset="-128"/>
        <a:cs typeface="+mn-cs"/>
      </a:defRPr>
    </a:lvl5pPr>
    <a:lvl6pPr marL="2286000" algn="l" defTabSz="914400" rtl="0" eaLnBrk="1" latinLnBrk="0" hangingPunct="1">
      <a:defRPr sz="2800" kern="1200">
        <a:solidFill>
          <a:srgbClr val="000000"/>
        </a:solidFill>
        <a:latin typeface="Arial Unicode MS" pitchFamily="34" charset="-128"/>
        <a:ea typeface="Arial Unicode MS" pitchFamily="34" charset="-128"/>
        <a:cs typeface="+mn-cs"/>
      </a:defRPr>
    </a:lvl6pPr>
    <a:lvl7pPr marL="2743200" algn="l" defTabSz="914400" rtl="0" eaLnBrk="1" latinLnBrk="0" hangingPunct="1">
      <a:defRPr sz="2800" kern="1200">
        <a:solidFill>
          <a:srgbClr val="000000"/>
        </a:solidFill>
        <a:latin typeface="Arial Unicode MS" pitchFamily="34" charset="-128"/>
        <a:ea typeface="Arial Unicode MS" pitchFamily="34" charset="-128"/>
        <a:cs typeface="+mn-cs"/>
      </a:defRPr>
    </a:lvl7pPr>
    <a:lvl8pPr marL="3200400" algn="l" defTabSz="914400" rtl="0" eaLnBrk="1" latinLnBrk="0" hangingPunct="1">
      <a:defRPr sz="2800" kern="1200">
        <a:solidFill>
          <a:srgbClr val="000000"/>
        </a:solidFill>
        <a:latin typeface="Arial Unicode MS" pitchFamily="34" charset="-128"/>
        <a:ea typeface="Arial Unicode MS" pitchFamily="34" charset="-128"/>
        <a:cs typeface="+mn-cs"/>
      </a:defRPr>
    </a:lvl8pPr>
    <a:lvl9pPr marL="3657600" algn="l" defTabSz="914400" rtl="0" eaLnBrk="1" latinLnBrk="0" hangingPunct="1">
      <a:defRPr sz="2800" kern="1200">
        <a:solidFill>
          <a:srgbClr val="000000"/>
        </a:solidFill>
        <a:latin typeface="Arial Unicode MS" pitchFamily="34" charset="-128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MAINAK CS422</a:t>
            </a:r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75BF5A2-0DFB-431E-AD1C-A200AC9A7A2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MAINAK CS422</a:t>
            </a:r>
          </a:p>
        </p:txBody>
      </p:sp>
      <p:sp>
        <p:nvSpPr>
          <p:cNvPr id="1136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E029C28-64DF-4279-988C-8BCEF149A48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3012" name="Footer Placeholder 3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r>
              <a:rPr lang="en-US" altLang="en-US" sz="1200" smtClean="0">
                <a:solidFill>
                  <a:schemeClr val="tx1"/>
                </a:solidFill>
                <a:latin typeface="Arial" panose="020B0604020202020204" pitchFamily="34" charset="0"/>
              </a:rPr>
              <a:t>MAINAK CS422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fld id="{18FD295E-64B7-4193-8ABE-35D05F40ED6C}" type="slidenum"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4036" name="Footer Placeholder 3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r>
              <a:rPr lang="en-US" altLang="en-US" sz="1200" smtClean="0">
                <a:solidFill>
                  <a:schemeClr val="tx1"/>
                </a:solidFill>
                <a:latin typeface="Arial" panose="020B0604020202020204" pitchFamily="34" charset="0"/>
              </a:rPr>
              <a:t>MAINAK CS422</a:t>
            </a: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fld id="{8888FE20-DEF9-405C-B2AB-6C2D96D047C9}" type="slidenum"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pPr/>
              <a:t>4</a:t>
            </a:fld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r>
              <a:rPr lang="en-US" altLang="en-US" sz="1200" smtClean="0">
                <a:solidFill>
                  <a:schemeClr val="tx1"/>
                </a:solidFill>
                <a:latin typeface="Arial" panose="020B0604020202020204" pitchFamily="34" charset="0"/>
              </a:rPr>
              <a:t>MAINAK CS422</a:t>
            </a: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fld id="{BB35E88E-27E6-4256-B442-0CAB1D771997}" type="slidenum"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pPr/>
              <a:t>5</a:t>
            </a:fld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r>
              <a:rPr lang="en-US" altLang="en-US" sz="1200" smtClean="0">
                <a:solidFill>
                  <a:schemeClr val="tx1"/>
                </a:solidFill>
                <a:latin typeface="Arial" panose="020B0604020202020204" pitchFamily="34" charset="0"/>
              </a:rPr>
              <a:t>MAINAK CS422</a:t>
            </a: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fld id="{79F0AF2F-C062-4FEE-9EB2-CA39A569AD3B}" type="slidenum"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pPr/>
              <a:t>9</a:t>
            </a:fld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 rot="-215207">
              <a:off x="3692" y="234"/>
              <a:ext cx="1857" cy="3625"/>
              <a:chOff x="3010" y="778"/>
              <a:chExt cx="1857" cy="3625"/>
            </a:xfrm>
          </p:grpSpPr>
          <p:sp>
            <p:nvSpPr>
              <p:cNvPr id="39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3" y="777"/>
                <a:ext cx="1333" cy="1485"/>
              </a:xfrm>
              <a:custGeom>
                <a:avLst/>
                <a:gdLst>
                  <a:gd name="T0" fmla="*/ 906 w 596"/>
                  <a:gd name="T1" fmla="*/ 20400 h 666"/>
                  <a:gd name="T2" fmla="*/ 324 w 596"/>
                  <a:gd name="T3" fmla="*/ 18788 h 666"/>
                  <a:gd name="T4" fmla="*/ 0 w 596"/>
                  <a:gd name="T5" fmla="*/ 15920 h 666"/>
                  <a:gd name="T6" fmla="*/ 226 w 596"/>
                  <a:gd name="T7" fmla="*/ 12241 h 666"/>
                  <a:gd name="T8" fmla="*/ 1400 w 596"/>
                  <a:gd name="T9" fmla="*/ 8328 h 666"/>
                  <a:gd name="T10" fmla="*/ 3847 w 596"/>
                  <a:gd name="T11" fmla="*/ 4624 h 666"/>
                  <a:gd name="T12" fmla="*/ 7953 w 596"/>
                  <a:gd name="T13" fmla="*/ 1706 h 666"/>
                  <a:gd name="T14" fmla="*/ 13815 w 596"/>
                  <a:gd name="T15" fmla="*/ 100 h 666"/>
                  <a:gd name="T16" fmla="*/ 21270 w 596"/>
                  <a:gd name="T17" fmla="*/ 497 h 666"/>
                  <a:gd name="T18" fmla="*/ 27098 w 596"/>
                  <a:gd name="T19" fmla="*/ 3759 h 666"/>
                  <a:gd name="T20" fmla="*/ 31003 w 596"/>
                  <a:gd name="T21" fmla="*/ 9104 h 666"/>
                  <a:gd name="T22" fmla="*/ 33086 w 596"/>
                  <a:gd name="T23" fmla="*/ 15642 h 666"/>
                  <a:gd name="T24" fmla="*/ 33305 w 596"/>
                  <a:gd name="T25" fmla="*/ 22547 h 666"/>
                  <a:gd name="T26" fmla="*/ 31683 w 596"/>
                  <a:gd name="T27" fmla="*/ 28944 h 666"/>
                  <a:gd name="T28" fmla="*/ 28373 w 596"/>
                  <a:gd name="T29" fmla="*/ 33887 h 666"/>
                  <a:gd name="T30" fmla="*/ 23350 w 596"/>
                  <a:gd name="T31" fmla="*/ 36536 h 666"/>
                  <a:gd name="T32" fmla="*/ 21771 w 596"/>
                  <a:gd name="T33" fmla="*/ 36302 h 666"/>
                  <a:gd name="T34" fmla="*/ 24672 w 596"/>
                  <a:gd name="T35" fmla="*/ 34012 h 666"/>
                  <a:gd name="T36" fmla="*/ 26973 w 596"/>
                  <a:gd name="T37" fmla="*/ 29985 h 666"/>
                  <a:gd name="T38" fmla="*/ 28474 w 596"/>
                  <a:gd name="T39" fmla="*/ 25009 h 666"/>
                  <a:gd name="T40" fmla="*/ 29098 w 596"/>
                  <a:gd name="T41" fmla="*/ 19579 h 666"/>
                  <a:gd name="T42" fmla="*/ 28774 w 596"/>
                  <a:gd name="T43" fmla="*/ 14215 h 666"/>
                  <a:gd name="T44" fmla="*/ 27152 w 596"/>
                  <a:gd name="T45" fmla="*/ 9590 h 666"/>
                  <a:gd name="T46" fmla="*/ 24222 w 596"/>
                  <a:gd name="T47" fmla="*/ 6174 h 666"/>
                  <a:gd name="T48" fmla="*/ 19098 w 596"/>
                  <a:gd name="T49" fmla="*/ 4121 h 666"/>
                  <a:gd name="T50" fmla="*/ 13762 w 596"/>
                  <a:gd name="T51" fmla="*/ 3360 h 666"/>
                  <a:gd name="T52" fmla="*/ 9734 w 596"/>
                  <a:gd name="T53" fmla="*/ 3902 h 666"/>
                  <a:gd name="T54" fmla="*/ 6779 w 596"/>
                  <a:gd name="T55" fmla="*/ 5563 h 666"/>
                  <a:gd name="T56" fmla="*/ 4697 w 596"/>
                  <a:gd name="T57" fmla="*/ 8203 h 666"/>
                  <a:gd name="T58" fmla="*/ 3176 w 596"/>
                  <a:gd name="T59" fmla="*/ 11340 h 666"/>
                  <a:gd name="T60" fmla="*/ 2225 w 596"/>
                  <a:gd name="T61" fmla="*/ 14975 h 666"/>
                  <a:gd name="T62" fmla="*/ 1577 w 596"/>
                  <a:gd name="T63" fmla="*/ 18690 h 66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0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8" y="1801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1405 h 237"/>
                  <a:gd name="T4" fmla="*/ 178 w 257"/>
                  <a:gd name="T5" fmla="*/ 2821 h 237"/>
                  <a:gd name="T6" fmla="*/ 315 w 257"/>
                  <a:gd name="T7" fmla="*/ 4228 h 237"/>
                  <a:gd name="T8" fmla="*/ 582 w 257"/>
                  <a:gd name="T9" fmla="*/ 5547 h 237"/>
                  <a:gd name="T10" fmla="*/ 978 w 257"/>
                  <a:gd name="T11" fmla="*/ 6726 h 237"/>
                  <a:gd name="T12" fmla="*/ 1455 w 257"/>
                  <a:gd name="T13" fmla="*/ 7961 h 237"/>
                  <a:gd name="T14" fmla="*/ 2048 w 257"/>
                  <a:gd name="T15" fmla="*/ 9101 h 237"/>
                  <a:gd name="T16" fmla="*/ 2755 w 257"/>
                  <a:gd name="T17" fmla="*/ 10055 h 237"/>
                  <a:gd name="T18" fmla="*/ 3628 w 257"/>
                  <a:gd name="T19" fmla="*/ 10963 h 237"/>
                  <a:gd name="T20" fmla="*/ 4650 w 257"/>
                  <a:gd name="T21" fmla="*/ 11742 h 237"/>
                  <a:gd name="T22" fmla="*/ 5746 w 257"/>
                  <a:gd name="T23" fmla="*/ 12374 h 237"/>
                  <a:gd name="T24" fmla="*/ 7094 w 257"/>
                  <a:gd name="T25" fmla="*/ 12876 h 237"/>
                  <a:gd name="T26" fmla="*/ 8554 w 257"/>
                  <a:gd name="T27" fmla="*/ 13203 h 237"/>
                  <a:gd name="T28" fmla="*/ 10189 w 257"/>
                  <a:gd name="T29" fmla="*/ 13383 h 237"/>
                  <a:gd name="T30" fmla="*/ 11911 w 257"/>
                  <a:gd name="T31" fmla="*/ 13329 h 237"/>
                  <a:gd name="T32" fmla="*/ 13915 w 257"/>
                  <a:gd name="T33" fmla="*/ 13102 h 237"/>
                  <a:gd name="T34" fmla="*/ 12129 w 257"/>
                  <a:gd name="T35" fmla="*/ 12820 h 237"/>
                  <a:gd name="T36" fmla="*/ 10549 w 257"/>
                  <a:gd name="T37" fmla="*/ 12428 h 237"/>
                  <a:gd name="T38" fmla="*/ 9212 w 257"/>
                  <a:gd name="T39" fmla="*/ 11967 h 237"/>
                  <a:gd name="T40" fmla="*/ 8016 w 257"/>
                  <a:gd name="T41" fmla="*/ 11516 h 237"/>
                  <a:gd name="T42" fmla="*/ 6921 w 257"/>
                  <a:gd name="T43" fmla="*/ 10889 h 237"/>
                  <a:gd name="T44" fmla="*/ 6068 w 257"/>
                  <a:gd name="T45" fmla="*/ 10282 h 237"/>
                  <a:gd name="T46" fmla="*/ 5261 w 257"/>
                  <a:gd name="T47" fmla="*/ 9547 h 237"/>
                  <a:gd name="T48" fmla="*/ 4550 w 257"/>
                  <a:gd name="T49" fmla="*/ 8740 h 237"/>
                  <a:gd name="T50" fmla="*/ 3895 w 257"/>
                  <a:gd name="T51" fmla="*/ 7961 h 237"/>
                  <a:gd name="T52" fmla="*/ 3313 w 257"/>
                  <a:gd name="T53" fmla="*/ 7053 h 237"/>
                  <a:gd name="T54" fmla="*/ 2828 w 257"/>
                  <a:gd name="T55" fmla="*/ 6049 h 237"/>
                  <a:gd name="T56" fmla="*/ 2335 w 257"/>
                  <a:gd name="T57" fmla="*/ 4960 h 237"/>
                  <a:gd name="T58" fmla="*/ 1777 w 257"/>
                  <a:gd name="T59" fmla="*/ 3901 h 237"/>
                  <a:gd name="T60" fmla="*/ 1240 w 257"/>
                  <a:gd name="T61" fmla="*/ 2646 h 237"/>
                  <a:gd name="T62" fmla="*/ 655 w 257"/>
                  <a:gd name="T63" fmla="*/ 1360 h 237"/>
                  <a:gd name="T64" fmla="*/ 0 w 257"/>
                  <a:gd name="T65" fmla="*/ 0 h 23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8" y="2166"/>
                <a:ext cx="277" cy="249"/>
              </a:xfrm>
              <a:custGeom>
                <a:avLst/>
                <a:gdLst>
                  <a:gd name="T0" fmla="*/ 4282 w 124"/>
                  <a:gd name="T1" fmla="*/ 0 h 110"/>
                  <a:gd name="T2" fmla="*/ 6900 w 124"/>
                  <a:gd name="T3" fmla="*/ 6406 h 110"/>
                  <a:gd name="T4" fmla="*/ 6677 w 124"/>
                  <a:gd name="T5" fmla="*/ 6354 h 110"/>
                  <a:gd name="T6" fmla="*/ 5953 w 124"/>
                  <a:gd name="T7" fmla="*/ 6252 h 110"/>
                  <a:gd name="T8" fmla="*/ 4959 w 124"/>
                  <a:gd name="T9" fmla="*/ 6010 h 110"/>
                  <a:gd name="T10" fmla="*/ 3793 w 124"/>
                  <a:gd name="T11" fmla="*/ 5883 h 110"/>
                  <a:gd name="T12" fmla="*/ 2520 w 124"/>
                  <a:gd name="T13" fmla="*/ 5775 h 110"/>
                  <a:gd name="T14" fmla="*/ 1392 w 124"/>
                  <a:gd name="T15" fmla="*/ 5836 h 110"/>
                  <a:gd name="T16" fmla="*/ 505 w 124"/>
                  <a:gd name="T17" fmla="*/ 6067 h 110"/>
                  <a:gd name="T18" fmla="*/ 0 w 124"/>
                  <a:gd name="T19" fmla="*/ 6544 h 110"/>
                  <a:gd name="T20" fmla="*/ 226 w 124"/>
                  <a:gd name="T21" fmla="*/ 5836 h 110"/>
                  <a:gd name="T22" fmla="*/ 445 w 124"/>
                  <a:gd name="T23" fmla="*/ 5279 h 110"/>
                  <a:gd name="T24" fmla="*/ 894 w 124"/>
                  <a:gd name="T25" fmla="*/ 4883 h 110"/>
                  <a:gd name="T26" fmla="*/ 1392 w 124"/>
                  <a:gd name="T27" fmla="*/ 4514 h 110"/>
                  <a:gd name="T28" fmla="*/ 1997 w 124"/>
                  <a:gd name="T29" fmla="*/ 4278 h 110"/>
                  <a:gd name="T30" fmla="*/ 2620 w 124"/>
                  <a:gd name="T31" fmla="*/ 4222 h 110"/>
                  <a:gd name="T32" fmla="*/ 3288 w 124"/>
                  <a:gd name="T33" fmla="*/ 4222 h 110"/>
                  <a:gd name="T34" fmla="*/ 4012 w 124"/>
                  <a:gd name="T35" fmla="*/ 4407 h 110"/>
                  <a:gd name="T36" fmla="*/ 4057 w 124"/>
                  <a:gd name="T37" fmla="*/ 4222 h 110"/>
                  <a:gd name="T38" fmla="*/ 3878 w 124"/>
                  <a:gd name="T39" fmla="*/ 3330 h 110"/>
                  <a:gd name="T40" fmla="*/ 3733 w 124"/>
                  <a:gd name="T41" fmla="*/ 2259 h 110"/>
                  <a:gd name="T42" fmla="*/ 3612 w 124"/>
                  <a:gd name="T43" fmla="*/ 1788 h 110"/>
                  <a:gd name="T44" fmla="*/ 3514 w 124"/>
                  <a:gd name="T45" fmla="*/ 1788 h 110"/>
                  <a:gd name="T46" fmla="*/ 3389 w 124"/>
                  <a:gd name="T47" fmla="*/ 1727 h 110"/>
                  <a:gd name="T48" fmla="*/ 3288 w 124"/>
                  <a:gd name="T49" fmla="*/ 1553 h 110"/>
                  <a:gd name="T50" fmla="*/ 3163 w 124"/>
                  <a:gd name="T51" fmla="*/ 1367 h 110"/>
                  <a:gd name="T52" fmla="*/ 3163 w 124"/>
                  <a:gd name="T53" fmla="*/ 1127 h 110"/>
                  <a:gd name="T54" fmla="*/ 3288 w 124"/>
                  <a:gd name="T55" fmla="*/ 835 h 110"/>
                  <a:gd name="T56" fmla="*/ 3657 w 124"/>
                  <a:gd name="T57" fmla="*/ 478 h 110"/>
                  <a:gd name="T58" fmla="*/ 4282 w 124"/>
                  <a:gd name="T59" fmla="*/ 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8" y="976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283 w 109"/>
                  <a:gd name="T3" fmla="*/ 44 h 156"/>
                  <a:gd name="T4" fmla="*/ 1020 w 109"/>
                  <a:gd name="T5" fmla="*/ 262 h 156"/>
                  <a:gd name="T6" fmla="*/ 2122 w 109"/>
                  <a:gd name="T7" fmla="*/ 658 h 156"/>
                  <a:gd name="T8" fmla="*/ 3313 w 109"/>
                  <a:gd name="T9" fmla="*/ 1297 h 156"/>
                  <a:gd name="T10" fmla="*/ 4462 w 109"/>
                  <a:gd name="T11" fmla="*/ 2400 h 156"/>
                  <a:gd name="T12" fmla="*/ 5516 w 109"/>
                  <a:gd name="T13" fmla="*/ 3864 h 156"/>
                  <a:gd name="T14" fmla="*/ 6154 w 109"/>
                  <a:gd name="T15" fmla="*/ 5879 h 156"/>
                  <a:gd name="T16" fmla="*/ 6255 w 109"/>
                  <a:gd name="T17" fmla="*/ 8495 h 156"/>
                  <a:gd name="T18" fmla="*/ 6017 w 109"/>
                  <a:gd name="T19" fmla="*/ 8495 h 156"/>
                  <a:gd name="T20" fmla="*/ 5689 w 109"/>
                  <a:gd name="T21" fmla="*/ 8495 h 156"/>
                  <a:gd name="T22" fmla="*/ 5336 w 109"/>
                  <a:gd name="T23" fmla="*/ 8495 h 156"/>
                  <a:gd name="T24" fmla="*/ 5006 w 109"/>
                  <a:gd name="T25" fmla="*/ 8397 h 156"/>
                  <a:gd name="T26" fmla="*/ 4644 w 109"/>
                  <a:gd name="T27" fmla="*/ 8321 h 156"/>
                  <a:gd name="T28" fmla="*/ 4235 w 109"/>
                  <a:gd name="T29" fmla="*/ 8179 h 156"/>
                  <a:gd name="T30" fmla="*/ 3778 w 109"/>
                  <a:gd name="T31" fmla="*/ 7901 h 156"/>
                  <a:gd name="T32" fmla="*/ 3313 w 109"/>
                  <a:gd name="T33" fmla="*/ 7561 h 156"/>
                  <a:gd name="T34" fmla="*/ 3032 w 109"/>
                  <a:gd name="T35" fmla="*/ 6858 h 156"/>
                  <a:gd name="T36" fmla="*/ 3032 w 109"/>
                  <a:gd name="T37" fmla="*/ 6041 h 156"/>
                  <a:gd name="T38" fmla="*/ 3214 w 109"/>
                  <a:gd name="T39" fmla="*/ 5241 h 156"/>
                  <a:gd name="T40" fmla="*/ 3394 w 109"/>
                  <a:gd name="T41" fmla="*/ 4360 h 156"/>
                  <a:gd name="T42" fmla="*/ 3214 w 109"/>
                  <a:gd name="T43" fmla="*/ 3379 h 156"/>
                  <a:gd name="T44" fmla="*/ 2758 w 109"/>
                  <a:gd name="T45" fmla="*/ 2356 h 156"/>
                  <a:gd name="T46" fmla="*/ 1782 w 109"/>
                  <a:gd name="T47" fmla="*/ 1241 h 156"/>
                  <a:gd name="T48" fmla="*/ 0 w 109"/>
                  <a:gd name="T49" fmla="*/ 0 h 15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4" y="2207"/>
                <a:ext cx="103" cy="209"/>
              </a:xfrm>
              <a:custGeom>
                <a:avLst/>
                <a:gdLst>
                  <a:gd name="T0" fmla="*/ 1740 w 46"/>
                  <a:gd name="T1" fmla="*/ 0 h 94"/>
                  <a:gd name="T2" fmla="*/ 1133 w 46"/>
                  <a:gd name="T3" fmla="*/ 2057 h 94"/>
                  <a:gd name="T4" fmla="*/ 853 w 46"/>
                  <a:gd name="T5" fmla="*/ 3377 h 94"/>
                  <a:gd name="T6" fmla="*/ 627 w 46"/>
                  <a:gd name="T7" fmla="*/ 4296 h 94"/>
                  <a:gd name="T8" fmla="*/ 0 w 46"/>
                  <a:gd name="T9" fmla="*/ 5112 h 94"/>
                  <a:gd name="T10" fmla="*/ 672 w 46"/>
                  <a:gd name="T11" fmla="*/ 4789 h 94"/>
                  <a:gd name="T12" fmla="*/ 1303 w 46"/>
                  <a:gd name="T13" fmla="*/ 4351 h 94"/>
                  <a:gd name="T14" fmla="*/ 1809 w 46"/>
                  <a:gd name="T15" fmla="*/ 3738 h 94"/>
                  <a:gd name="T16" fmla="*/ 2266 w 46"/>
                  <a:gd name="T17" fmla="*/ 3099 h 94"/>
                  <a:gd name="T18" fmla="*/ 2537 w 46"/>
                  <a:gd name="T19" fmla="*/ 2397 h 94"/>
                  <a:gd name="T20" fmla="*/ 2593 w 46"/>
                  <a:gd name="T21" fmla="*/ 1636 h 94"/>
                  <a:gd name="T22" fmla="*/ 2356 w 46"/>
                  <a:gd name="T23" fmla="*/ 800 h 94"/>
                  <a:gd name="T24" fmla="*/ 1740 w 46"/>
                  <a:gd name="T25" fmla="*/ 0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4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44 w 54"/>
                  <a:gd name="T3" fmla="*/ 56 h 40"/>
                  <a:gd name="T4" fmla="*/ 316 w 54"/>
                  <a:gd name="T5" fmla="*/ 182 h 40"/>
                  <a:gd name="T6" fmla="*/ 702 w 54"/>
                  <a:gd name="T7" fmla="*/ 466 h 40"/>
                  <a:gd name="T8" fmla="*/ 1140 w 54"/>
                  <a:gd name="T9" fmla="*/ 693 h 40"/>
                  <a:gd name="T10" fmla="*/ 1560 w 54"/>
                  <a:gd name="T11" fmla="*/ 875 h 40"/>
                  <a:gd name="T12" fmla="*/ 2053 w 54"/>
                  <a:gd name="T13" fmla="*/ 983 h 40"/>
                  <a:gd name="T14" fmla="*/ 2489 w 54"/>
                  <a:gd name="T15" fmla="*/ 1049 h 40"/>
                  <a:gd name="T16" fmla="*/ 2929 w 54"/>
                  <a:gd name="T17" fmla="*/ 923 h 40"/>
                  <a:gd name="T18" fmla="*/ 2873 w 54"/>
                  <a:gd name="T19" fmla="*/ 1438 h 40"/>
                  <a:gd name="T20" fmla="*/ 2711 w 54"/>
                  <a:gd name="T21" fmla="*/ 1904 h 40"/>
                  <a:gd name="T22" fmla="*/ 2391 w 54"/>
                  <a:gd name="T23" fmla="*/ 2212 h 40"/>
                  <a:gd name="T24" fmla="*/ 1996 w 54"/>
                  <a:gd name="T25" fmla="*/ 2313 h 40"/>
                  <a:gd name="T26" fmla="*/ 1516 w 54"/>
                  <a:gd name="T27" fmla="*/ 2259 h 40"/>
                  <a:gd name="T28" fmla="*/ 1022 w 54"/>
                  <a:gd name="T29" fmla="*/ 1847 h 40"/>
                  <a:gd name="T30" fmla="*/ 538 w 54"/>
                  <a:gd name="T31" fmla="*/ 1150 h 40"/>
                  <a:gd name="T32" fmla="*/ 0 w 54"/>
                  <a:gd name="T33" fmla="*/ 0 h 4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5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314 w 149"/>
                  <a:gd name="T3" fmla="*/ 1325 h 704"/>
                  <a:gd name="T4" fmla="*/ 848 w 149"/>
                  <a:gd name="T5" fmla="*/ 3004 h 704"/>
                  <a:gd name="T6" fmla="*/ 1486 w 149"/>
                  <a:gd name="T7" fmla="*/ 5133 h 704"/>
                  <a:gd name="T8" fmla="*/ 2193 w 149"/>
                  <a:gd name="T9" fmla="*/ 7903 h 704"/>
                  <a:gd name="T10" fmla="*/ 3076 w 149"/>
                  <a:gd name="T11" fmla="*/ 11333 h 704"/>
                  <a:gd name="T12" fmla="*/ 3900 w 149"/>
                  <a:gd name="T13" fmla="*/ 15013 h 704"/>
                  <a:gd name="T14" fmla="*/ 4695 w 149"/>
                  <a:gd name="T15" fmla="*/ 19239 h 704"/>
                  <a:gd name="T16" fmla="*/ 5313 w 149"/>
                  <a:gd name="T17" fmla="*/ 24141 h 704"/>
                  <a:gd name="T18" fmla="*/ 5964 w 149"/>
                  <a:gd name="T19" fmla="*/ 29350 h 704"/>
                  <a:gd name="T20" fmla="*/ 6396 w 149"/>
                  <a:gd name="T21" fmla="*/ 35354 h 704"/>
                  <a:gd name="T22" fmla="*/ 6618 w 149"/>
                  <a:gd name="T23" fmla="*/ 41932 h 704"/>
                  <a:gd name="T24" fmla="*/ 6715 w 149"/>
                  <a:gd name="T25" fmla="*/ 48808 h 704"/>
                  <a:gd name="T26" fmla="*/ 6396 w 149"/>
                  <a:gd name="T27" fmla="*/ 56491 h 704"/>
                  <a:gd name="T28" fmla="*/ 5803 w 149"/>
                  <a:gd name="T29" fmla="*/ 64625 h 704"/>
                  <a:gd name="T30" fmla="*/ 4910 w 149"/>
                  <a:gd name="T31" fmla="*/ 73179 h 704"/>
                  <a:gd name="T32" fmla="*/ 3561 w 149"/>
                  <a:gd name="T33" fmla="*/ 82606 h 704"/>
                  <a:gd name="T34" fmla="*/ 2064 w 149"/>
                  <a:gd name="T35" fmla="*/ 93290 h 704"/>
                  <a:gd name="T36" fmla="*/ 1127 w 149"/>
                  <a:gd name="T37" fmla="*/ 103178 h 704"/>
                  <a:gd name="T38" fmla="*/ 534 w 149"/>
                  <a:gd name="T39" fmla="*/ 112306 h 704"/>
                  <a:gd name="T40" fmla="*/ 314 w 149"/>
                  <a:gd name="T41" fmla="*/ 121089 h 704"/>
                  <a:gd name="T42" fmla="*/ 314 w 149"/>
                  <a:gd name="T43" fmla="*/ 129439 h 704"/>
                  <a:gd name="T44" fmla="*/ 436 w 149"/>
                  <a:gd name="T45" fmla="*/ 137198 h 704"/>
                  <a:gd name="T46" fmla="*/ 653 w 149"/>
                  <a:gd name="T47" fmla="*/ 144007 h 704"/>
                  <a:gd name="T48" fmla="*/ 751 w 149"/>
                  <a:gd name="T49" fmla="*/ 150661 h 704"/>
                  <a:gd name="T50" fmla="*/ 2193 w 149"/>
                  <a:gd name="T51" fmla="*/ 147230 h 704"/>
                  <a:gd name="T52" fmla="*/ 2064 w 149"/>
                  <a:gd name="T53" fmla="*/ 145528 h 704"/>
                  <a:gd name="T54" fmla="*/ 1922 w 149"/>
                  <a:gd name="T55" fmla="*/ 140626 h 704"/>
                  <a:gd name="T56" fmla="*/ 1761 w 149"/>
                  <a:gd name="T57" fmla="*/ 133092 h 704"/>
                  <a:gd name="T58" fmla="*/ 1878 w 149"/>
                  <a:gd name="T59" fmla="*/ 123066 h 704"/>
                  <a:gd name="T60" fmla="*/ 2193 w 149"/>
                  <a:gd name="T61" fmla="*/ 111081 h 704"/>
                  <a:gd name="T62" fmla="*/ 3076 w 149"/>
                  <a:gd name="T63" fmla="*/ 97396 h 704"/>
                  <a:gd name="T64" fmla="*/ 4571 w 149"/>
                  <a:gd name="T65" fmla="*/ 82606 h 704"/>
                  <a:gd name="T66" fmla="*/ 6877 w 149"/>
                  <a:gd name="T67" fmla="*/ 66953 h 704"/>
                  <a:gd name="T68" fmla="*/ 7628 w 149"/>
                  <a:gd name="T69" fmla="*/ 59714 h 704"/>
                  <a:gd name="T70" fmla="*/ 7942 w 149"/>
                  <a:gd name="T71" fmla="*/ 50264 h 704"/>
                  <a:gd name="T72" fmla="*/ 7681 w 149"/>
                  <a:gd name="T73" fmla="*/ 39358 h 704"/>
                  <a:gd name="T74" fmla="*/ 6974 w 149"/>
                  <a:gd name="T75" fmla="*/ 28674 h 704"/>
                  <a:gd name="T76" fmla="*/ 5803 w 149"/>
                  <a:gd name="T77" fmla="*/ 18212 h 704"/>
                  <a:gd name="T78" fmla="*/ 4301 w 149"/>
                  <a:gd name="T79" fmla="*/ 9435 h 704"/>
                  <a:gd name="T80" fmla="*/ 2334 w 149"/>
                  <a:gd name="T81" fmla="*/ 3004 h 704"/>
                  <a:gd name="T82" fmla="*/ 0 w 149"/>
                  <a:gd name="T83" fmla="*/ 0 h 70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6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9609 w 128"/>
                <a:gd name="T1" fmla="*/ 0 h 217"/>
                <a:gd name="T2" fmla="*/ 10750 w 128"/>
                <a:gd name="T3" fmla="*/ 2165 h 217"/>
                <a:gd name="T4" fmla="*/ 11762 w 128"/>
                <a:gd name="T5" fmla="*/ 6475 h 217"/>
                <a:gd name="T6" fmla="*/ 12564 w 128"/>
                <a:gd name="T7" fmla="*/ 12014 h 217"/>
                <a:gd name="T8" fmla="*/ 13099 w 128"/>
                <a:gd name="T9" fmla="*/ 18651 h 217"/>
                <a:gd name="T10" fmla="*/ 12983 w 128"/>
                <a:gd name="T11" fmla="*/ 26567 h 217"/>
                <a:gd name="T12" fmla="*/ 11875 w 128"/>
                <a:gd name="T13" fmla="*/ 34723 h 217"/>
                <a:gd name="T14" fmla="*/ 9609 w 128"/>
                <a:gd name="T15" fmla="*/ 43283 h 217"/>
                <a:gd name="T16" fmla="*/ 6119 w 128"/>
                <a:gd name="T17" fmla="*/ 51923 h 217"/>
                <a:gd name="T18" fmla="*/ 5032 w 128"/>
                <a:gd name="T19" fmla="*/ 50957 h 217"/>
                <a:gd name="T20" fmla="*/ 3891 w 128"/>
                <a:gd name="T21" fmla="*/ 50242 h 217"/>
                <a:gd name="T22" fmla="*/ 2680 w 128"/>
                <a:gd name="T23" fmla="*/ 49034 h 217"/>
                <a:gd name="T24" fmla="*/ 1623 w 128"/>
                <a:gd name="T25" fmla="*/ 48068 h 217"/>
                <a:gd name="T26" fmla="*/ 802 w 128"/>
                <a:gd name="T27" fmla="*/ 46898 h 217"/>
                <a:gd name="T28" fmla="*/ 209 w 128"/>
                <a:gd name="T29" fmla="*/ 45448 h 217"/>
                <a:gd name="T30" fmla="*/ 0 w 128"/>
                <a:gd name="T31" fmla="*/ 43767 h 217"/>
                <a:gd name="T32" fmla="*/ 126 w 128"/>
                <a:gd name="T33" fmla="*/ 42559 h 217"/>
                <a:gd name="T34" fmla="*/ 1330 w 128"/>
                <a:gd name="T35" fmla="*/ 40878 h 217"/>
                <a:gd name="T36" fmla="*/ 2955 w 128"/>
                <a:gd name="T37" fmla="*/ 38578 h 217"/>
                <a:gd name="T38" fmla="*/ 4706 w 128"/>
                <a:gd name="T39" fmla="*/ 35931 h 217"/>
                <a:gd name="T40" fmla="*/ 6445 w 128"/>
                <a:gd name="T41" fmla="*/ 32076 h 217"/>
                <a:gd name="T42" fmla="*/ 8067 w 128"/>
                <a:gd name="T43" fmla="*/ 26806 h 217"/>
                <a:gd name="T44" fmla="*/ 9322 w 128"/>
                <a:gd name="T45" fmla="*/ 19850 h 217"/>
                <a:gd name="T46" fmla="*/ 9927 w 128"/>
                <a:gd name="T47" fmla="*/ 11048 h 217"/>
                <a:gd name="T48" fmla="*/ 9609 w 128"/>
                <a:gd name="T49" fmla="*/ 0 h 2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19031 w 117"/>
                <a:gd name="T1" fmla="*/ 0 h 132"/>
                <a:gd name="T2" fmla="*/ 0 w 117"/>
                <a:gd name="T3" fmla="*/ 13417 h 132"/>
                <a:gd name="T4" fmla="*/ 750 w 117"/>
                <a:gd name="T5" fmla="*/ 13902 h 132"/>
                <a:gd name="T6" fmla="*/ 3516 w 117"/>
                <a:gd name="T7" fmla="*/ 15593 h 132"/>
                <a:gd name="T8" fmla="*/ 7370 w 117"/>
                <a:gd name="T9" fmla="*/ 19376 h 132"/>
                <a:gd name="T10" fmla="*/ 11664 w 117"/>
                <a:gd name="T11" fmla="*/ 25193 h 132"/>
                <a:gd name="T12" fmla="*/ 16762 w 117"/>
                <a:gd name="T13" fmla="*/ 33274 h 132"/>
                <a:gd name="T14" fmla="*/ 21304 w 117"/>
                <a:gd name="T15" fmla="*/ 42913 h 132"/>
                <a:gd name="T16" fmla="*/ 25899 w 117"/>
                <a:gd name="T17" fmla="*/ 55244 h 132"/>
                <a:gd name="T18" fmla="*/ 29412 w 117"/>
                <a:gd name="T19" fmla="*/ 70837 h 132"/>
                <a:gd name="T20" fmla="*/ 29660 w 117"/>
                <a:gd name="T21" fmla="*/ 64412 h 132"/>
                <a:gd name="T22" fmla="*/ 29167 w 117"/>
                <a:gd name="T23" fmla="*/ 57420 h 132"/>
                <a:gd name="T24" fmla="*/ 27391 w 117"/>
                <a:gd name="T25" fmla="*/ 48252 h 132"/>
                <a:gd name="T26" fmla="*/ 25146 w 117"/>
                <a:gd name="T27" fmla="*/ 39700 h 132"/>
                <a:gd name="T28" fmla="*/ 22547 w 117"/>
                <a:gd name="T29" fmla="*/ 31137 h 132"/>
                <a:gd name="T30" fmla="*/ 19773 w 117"/>
                <a:gd name="T31" fmla="*/ 24107 h 132"/>
                <a:gd name="T32" fmla="*/ 17010 w 117"/>
                <a:gd name="T33" fmla="*/ 19376 h 132"/>
                <a:gd name="T34" fmla="*/ 14656 w 117"/>
                <a:gd name="T35" fmla="*/ 17112 h 132"/>
                <a:gd name="T36" fmla="*/ 17503 w 117"/>
                <a:gd name="T37" fmla="*/ 15593 h 132"/>
                <a:gd name="T38" fmla="*/ 20030 w 117"/>
                <a:gd name="T39" fmla="*/ 14939 h 132"/>
                <a:gd name="T40" fmla="*/ 22547 w 117"/>
                <a:gd name="T41" fmla="*/ 13902 h 132"/>
                <a:gd name="T42" fmla="*/ 24901 w 117"/>
                <a:gd name="T43" fmla="*/ 13417 h 132"/>
                <a:gd name="T44" fmla="*/ 26650 w 117"/>
                <a:gd name="T45" fmla="*/ 12813 h 132"/>
                <a:gd name="T46" fmla="*/ 27645 w 117"/>
                <a:gd name="T47" fmla="*/ 11776 h 132"/>
                <a:gd name="T48" fmla="*/ 28671 w 117"/>
                <a:gd name="T49" fmla="*/ 11294 h 132"/>
                <a:gd name="T50" fmla="*/ 28919 w 117"/>
                <a:gd name="T51" fmla="*/ 11294 h 132"/>
                <a:gd name="T52" fmla="*/ 19031 w 117"/>
                <a:gd name="T53" fmla="*/ 0 h 1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7047 w 29"/>
                <a:gd name="T1" fmla="*/ 0 h 77"/>
                <a:gd name="T2" fmla="*/ 5589 w 29"/>
                <a:gd name="T3" fmla="*/ 0 h 77"/>
                <a:gd name="T4" fmla="*/ 3888 w 29"/>
                <a:gd name="T5" fmla="*/ 2252 h 77"/>
                <a:gd name="T6" fmla="*/ 2187 w 29"/>
                <a:gd name="T7" fmla="*/ 5142 h 77"/>
                <a:gd name="T8" fmla="*/ 972 w 29"/>
                <a:gd name="T9" fmla="*/ 10903 h 77"/>
                <a:gd name="T10" fmla="*/ 243 w 29"/>
                <a:gd name="T11" fmla="*/ 17169 h 77"/>
                <a:gd name="T12" fmla="*/ 0 w 29"/>
                <a:gd name="T13" fmla="*/ 25187 h 77"/>
                <a:gd name="T14" fmla="*/ 729 w 29"/>
                <a:gd name="T15" fmla="*/ 34339 h 77"/>
                <a:gd name="T16" fmla="*/ 2673 w 29"/>
                <a:gd name="T17" fmla="*/ 43925 h 77"/>
                <a:gd name="T18" fmla="*/ 3645 w 29"/>
                <a:gd name="T19" fmla="*/ 30325 h 77"/>
                <a:gd name="T20" fmla="*/ 4617 w 29"/>
                <a:gd name="T21" fmla="*/ 21173 h 77"/>
                <a:gd name="T22" fmla="*/ 5589 w 29"/>
                <a:gd name="T23" fmla="*/ 12522 h 77"/>
                <a:gd name="T24" fmla="*/ 7047 w 29"/>
                <a:gd name="T25" fmla="*/ 0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2" name="Group 17"/>
            <p:cNvGrpSpPr>
              <a:grpSpLocks/>
            </p:cNvGrpSpPr>
            <p:nvPr userDrawn="1"/>
          </p:nvGrpSpPr>
          <p:grpSpPr bwMode="auto">
            <a:xfrm rot="3220060">
              <a:off x="2636" y="751"/>
              <a:ext cx="569" cy="636"/>
              <a:chOff x="1727" y="866"/>
              <a:chExt cx="129" cy="157"/>
            </a:xfrm>
          </p:grpSpPr>
          <p:sp>
            <p:nvSpPr>
              <p:cNvPr id="3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2 w 83"/>
                  <a:gd name="T1" fmla="*/ 1 h 117"/>
                  <a:gd name="T2" fmla="*/ 0 w 83"/>
                  <a:gd name="T3" fmla="*/ 0 h 117"/>
                  <a:gd name="T4" fmla="*/ 0 w 83"/>
                  <a:gd name="T5" fmla="*/ 4 h 117"/>
                  <a:gd name="T6" fmla="*/ 2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4 h 98"/>
                  <a:gd name="T2" fmla="*/ 4 w 140"/>
                  <a:gd name="T3" fmla="*/ 0 h 98"/>
                  <a:gd name="T4" fmla="*/ 5 w 140"/>
                  <a:gd name="T5" fmla="*/ 2 h 98"/>
                  <a:gd name="T6" fmla="*/ 0 w 140"/>
                  <a:gd name="T7" fmla="*/ 4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5 w 145"/>
                  <a:gd name="T3" fmla="*/ 0 h 49"/>
                  <a:gd name="T4" fmla="*/ 5 w 145"/>
                  <a:gd name="T5" fmla="*/ 2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3" name="Group 21"/>
            <p:cNvGrpSpPr>
              <a:grpSpLocks/>
            </p:cNvGrpSpPr>
            <p:nvPr userDrawn="1"/>
          </p:nvGrpSpPr>
          <p:grpSpPr bwMode="auto">
            <a:xfrm rot="-6691250">
              <a:off x="3643" y="129"/>
              <a:ext cx="356" cy="608"/>
              <a:chOff x="1727" y="866"/>
              <a:chExt cx="129" cy="157"/>
            </a:xfrm>
          </p:grpSpPr>
          <p:sp>
            <p:nvSpPr>
              <p:cNvPr id="33" name="Freeform 22"/>
              <p:cNvSpPr>
                <a:spLocks/>
              </p:cNvSpPr>
              <p:nvPr userDrawn="1"/>
            </p:nvSpPr>
            <p:spPr bwMode="ltGray">
              <a:xfrm>
                <a:off x="1728" y="866"/>
                <a:ext cx="41" cy="59"/>
              </a:xfrm>
              <a:custGeom>
                <a:avLst/>
                <a:gdLst>
                  <a:gd name="T0" fmla="*/ 2 w 83"/>
                  <a:gd name="T1" fmla="*/ 1 h 117"/>
                  <a:gd name="T2" fmla="*/ 0 w 83"/>
                  <a:gd name="T3" fmla="*/ 0 h 117"/>
                  <a:gd name="T4" fmla="*/ 0 w 83"/>
                  <a:gd name="T5" fmla="*/ 4 h 117"/>
                  <a:gd name="T6" fmla="*/ 2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Freeform 23"/>
              <p:cNvSpPr>
                <a:spLocks/>
              </p:cNvSpPr>
              <p:nvPr userDrawn="1"/>
            </p:nvSpPr>
            <p:spPr bwMode="ltGray">
              <a:xfrm>
                <a:off x="1787" y="894"/>
                <a:ext cx="70" cy="49"/>
              </a:xfrm>
              <a:custGeom>
                <a:avLst/>
                <a:gdLst>
                  <a:gd name="T0" fmla="*/ 0 w 140"/>
                  <a:gd name="T1" fmla="*/ 4 h 98"/>
                  <a:gd name="T2" fmla="*/ 4 w 140"/>
                  <a:gd name="T3" fmla="*/ 0 h 98"/>
                  <a:gd name="T4" fmla="*/ 5 w 140"/>
                  <a:gd name="T5" fmla="*/ 2 h 98"/>
                  <a:gd name="T6" fmla="*/ 0 w 140"/>
                  <a:gd name="T7" fmla="*/ 4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5 w 145"/>
                  <a:gd name="T3" fmla="*/ 0 h 49"/>
                  <a:gd name="T4" fmla="*/ 5 w 145"/>
                  <a:gd name="T5" fmla="*/ 2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4" name="Group 25"/>
            <p:cNvGrpSpPr>
              <a:grpSpLocks/>
            </p:cNvGrpSpPr>
            <p:nvPr userDrawn="1"/>
          </p:nvGrpSpPr>
          <p:grpSpPr bwMode="auto">
            <a:xfrm rot="8524840">
              <a:off x="674" y="3302"/>
              <a:ext cx="500" cy="504"/>
              <a:chOff x="1727" y="866"/>
              <a:chExt cx="129" cy="157"/>
            </a:xfrm>
          </p:grpSpPr>
          <p:sp>
            <p:nvSpPr>
              <p:cNvPr id="30" name="Freeform 26"/>
              <p:cNvSpPr>
                <a:spLocks/>
              </p:cNvSpPr>
              <p:nvPr userDrawn="1"/>
            </p:nvSpPr>
            <p:spPr bwMode="ltGray">
              <a:xfrm>
                <a:off x="1727" y="867"/>
                <a:ext cx="41" cy="59"/>
              </a:xfrm>
              <a:custGeom>
                <a:avLst/>
                <a:gdLst>
                  <a:gd name="T0" fmla="*/ 2 w 83"/>
                  <a:gd name="T1" fmla="*/ 1 h 117"/>
                  <a:gd name="T2" fmla="*/ 0 w 83"/>
                  <a:gd name="T3" fmla="*/ 0 h 117"/>
                  <a:gd name="T4" fmla="*/ 0 w 83"/>
                  <a:gd name="T5" fmla="*/ 4 h 117"/>
                  <a:gd name="T6" fmla="*/ 2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" name="Freeform 27"/>
              <p:cNvSpPr>
                <a:spLocks/>
              </p:cNvSpPr>
              <p:nvPr userDrawn="1"/>
            </p:nvSpPr>
            <p:spPr bwMode="ltGray">
              <a:xfrm>
                <a:off x="1786" y="895"/>
                <a:ext cx="70" cy="49"/>
              </a:xfrm>
              <a:custGeom>
                <a:avLst/>
                <a:gdLst>
                  <a:gd name="T0" fmla="*/ 0 w 140"/>
                  <a:gd name="T1" fmla="*/ 4 h 98"/>
                  <a:gd name="T2" fmla="*/ 4 w 140"/>
                  <a:gd name="T3" fmla="*/ 0 h 98"/>
                  <a:gd name="T4" fmla="*/ 5 w 140"/>
                  <a:gd name="T5" fmla="*/ 2 h 98"/>
                  <a:gd name="T6" fmla="*/ 0 w 140"/>
                  <a:gd name="T7" fmla="*/ 4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5 w 145"/>
                  <a:gd name="T3" fmla="*/ 0 h 49"/>
                  <a:gd name="T4" fmla="*/ 5 w 145"/>
                  <a:gd name="T5" fmla="*/ 2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5" name="Group 29"/>
            <p:cNvGrpSpPr>
              <a:grpSpLocks/>
            </p:cNvGrpSpPr>
            <p:nvPr userDrawn="1"/>
          </p:nvGrpSpPr>
          <p:grpSpPr bwMode="auto">
            <a:xfrm rot="4106450" flipH="1">
              <a:off x="404" y="271"/>
              <a:ext cx="708" cy="891"/>
              <a:chOff x="1727" y="866"/>
              <a:chExt cx="129" cy="157"/>
            </a:xfrm>
          </p:grpSpPr>
          <p:sp>
            <p:nvSpPr>
              <p:cNvPr id="27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2 w 83"/>
                  <a:gd name="T1" fmla="*/ 1 h 117"/>
                  <a:gd name="T2" fmla="*/ 0 w 83"/>
                  <a:gd name="T3" fmla="*/ 0 h 117"/>
                  <a:gd name="T4" fmla="*/ 0 w 83"/>
                  <a:gd name="T5" fmla="*/ 4 h 117"/>
                  <a:gd name="T6" fmla="*/ 2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4 h 98"/>
                  <a:gd name="T2" fmla="*/ 4 w 140"/>
                  <a:gd name="T3" fmla="*/ 0 h 98"/>
                  <a:gd name="T4" fmla="*/ 5 w 140"/>
                  <a:gd name="T5" fmla="*/ 2 h 98"/>
                  <a:gd name="T6" fmla="*/ 0 w 140"/>
                  <a:gd name="T7" fmla="*/ 4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5 w 145"/>
                  <a:gd name="T3" fmla="*/ 0 h 49"/>
                  <a:gd name="T4" fmla="*/ 5 w 145"/>
                  <a:gd name="T5" fmla="*/ 2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6" name="Group 33"/>
            <p:cNvGrpSpPr>
              <a:grpSpLocks/>
            </p:cNvGrpSpPr>
            <p:nvPr userDrawn="1"/>
          </p:nvGrpSpPr>
          <p:grpSpPr bwMode="auto">
            <a:xfrm rot="10015322" flipH="1">
              <a:off x="4615" y="2392"/>
              <a:ext cx="708" cy="891"/>
              <a:chOff x="1727" y="866"/>
              <a:chExt cx="129" cy="157"/>
            </a:xfrm>
          </p:grpSpPr>
          <p:sp>
            <p:nvSpPr>
              <p:cNvPr id="24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2 w 83"/>
                  <a:gd name="T1" fmla="*/ 1 h 117"/>
                  <a:gd name="T2" fmla="*/ 0 w 83"/>
                  <a:gd name="T3" fmla="*/ 0 h 117"/>
                  <a:gd name="T4" fmla="*/ 0 w 83"/>
                  <a:gd name="T5" fmla="*/ 4 h 117"/>
                  <a:gd name="T6" fmla="*/ 2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4 h 98"/>
                  <a:gd name="T2" fmla="*/ 4 w 140"/>
                  <a:gd name="T3" fmla="*/ 0 h 98"/>
                  <a:gd name="T4" fmla="*/ 5 w 140"/>
                  <a:gd name="T5" fmla="*/ 2 h 98"/>
                  <a:gd name="T6" fmla="*/ 0 w 140"/>
                  <a:gd name="T7" fmla="*/ 4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5 w 145"/>
                  <a:gd name="T3" fmla="*/ 0 h 49"/>
                  <a:gd name="T4" fmla="*/ 5 w 145"/>
                  <a:gd name="T5" fmla="*/ 2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7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472 h 237"/>
                <a:gd name="T4" fmla="*/ 392 w 257"/>
                <a:gd name="T5" fmla="*/ 4902 h 237"/>
                <a:gd name="T6" fmla="*/ 779 w 257"/>
                <a:gd name="T7" fmla="*/ 7361 h 237"/>
                <a:gd name="T8" fmla="*/ 1434 w 257"/>
                <a:gd name="T9" fmla="*/ 9603 h 237"/>
                <a:gd name="T10" fmla="*/ 2366 w 257"/>
                <a:gd name="T11" fmla="*/ 11687 h 237"/>
                <a:gd name="T12" fmla="*/ 3553 w 257"/>
                <a:gd name="T13" fmla="*/ 13829 h 237"/>
                <a:gd name="T14" fmla="*/ 4984 w 257"/>
                <a:gd name="T15" fmla="*/ 15788 h 237"/>
                <a:gd name="T16" fmla="*/ 6664 w 257"/>
                <a:gd name="T17" fmla="*/ 17435 h 237"/>
                <a:gd name="T18" fmla="*/ 8784 w 257"/>
                <a:gd name="T19" fmla="*/ 19019 h 237"/>
                <a:gd name="T20" fmla="*/ 11235 w 257"/>
                <a:gd name="T21" fmla="*/ 20377 h 237"/>
                <a:gd name="T22" fmla="*/ 13861 w 257"/>
                <a:gd name="T23" fmla="*/ 21473 h 237"/>
                <a:gd name="T24" fmla="*/ 17097 w 257"/>
                <a:gd name="T25" fmla="*/ 22339 h 237"/>
                <a:gd name="T26" fmla="*/ 20650 w 257"/>
                <a:gd name="T27" fmla="*/ 22932 h 237"/>
                <a:gd name="T28" fmla="*/ 24561 w 257"/>
                <a:gd name="T29" fmla="*/ 23245 h 237"/>
                <a:gd name="T30" fmla="*/ 28745 w 257"/>
                <a:gd name="T31" fmla="*/ 23119 h 237"/>
                <a:gd name="T32" fmla="*/ 33584 w 257"/>
                <a:gd name="T33" fmla="*/ 22732 h 237"/>
                <a:gd name="T34" fmla="*/ 29286 w 257"/>
                <a:gd name="T35" fmla="*/ 22256 h 237"/>
                <a:gd name="T36" fmla="*/ 25488 w 257"/>
                <a:gd name="T37" fmla="*/ 21556 h 237"/>
                <a:gd name="T38" fmla="*/ 22182 w 257"/>
                <a:gd name="T39" fmla="*/ 20773 h 237"/>
                <a:gd name="T40" fmla="*/ 19330 w 257"/>
                <a:gd name="T41" fmla="*/ 19989 h 237"/>
                <a:gd name="T42" fmla="*/ 16712 w 257"/>
                <a:gd name="T43" fmla="*/ 18938 h 237"/>
                <a:gd name="T44" fmla="*/ 14640 w 257"/>
                <a:gd name="T45" fmla="*/ 17825 h 237"/>
                <a:gd name="T46" fmla="*/ 12674 w 257"/>
                <a:gd name="T47" fmla="*/ 16571 h 237"/>
                <a:gd name="T48" fmla="*/ 10997 w 257"/>
                <a:gd name="T49" fmla="*/ 15213 h 237"/>
                <a:gd name="T50" fmla="*/ 9415 w 257"/>
                <a:gd name="T51" fmla="*/ 13829 h 237"/>
                <a:gd name="T52" fmla="*/ 7984 w 257"/>
                <a:gd name="T53" fmla="*/ 12265 h 237"/>
                <a:gd name="T54" fmla="*/ 6810 w 257"/>
                <a:gd name="T55" fmla="*/ 10511 h 237"/>
                <a:gd name="T56" fmla="*/ 5618 w 257"/>
                <a:gd name="T57" fmla="*/ 8615 h 237"/>
                <a:gd name="T58" fmla="*/ 4298 w 257"/>
                <a:gd name="T59" fmla="*/ 6781 h 237"/>
                <a:gd name="T60" fmla="*/ 3013 w 257"/>
                <a:gd name="T61" fmla="*/ 4621 h 237"/>
                <a:gd name="T62" fmla="*/ 1579 w 257"/>
                <a:gd name="T63" fmla="*/ 2347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10291 w 124"/>
                <a:gd name="T1" fmla="*/ 0 h 110"/>
                <a:gd name="T2" fmla="*/ 16551 w 124"/>
                <a:gd name="T3" fmla="*/ 11140 h 110"/>
                <a:gd name="T4" fmla="*/ 16000 w 124"/>
                <a:gd name="T5" fmla="*/ 11011 h 110"/>
                <a:gd name="T6" fmla="*/ 14286 w 124"/>
                <a:gd name="T7" fmla="*/ 10814 h 110"/>
                <a:gd name="T8" fmla="*/ 11891 w 124"/>
                <a:gd name="T9" fmla="*/ 10397 h 110"/>
                <a:gd name="T10" fmla="*/ 9086 w 124"/>
                <a:gd name="T11" fmla="*/ 10200 h 110"/>
                <a:gd name="T12" fmla="*/ 6012 w 124"/>
                <a:gd name="T13" fmla="*/ 9990 h 110"/>
                <a:gd name="T14" fmla="*/ 3356 w 124"/>
                <a:gd name="T15" fmla="*/ 10124 h 110"/>
                <a:gd name="T16" fmla="*/ 1203 w 124"/>
                <a:gd name="T17" fmla="*/ 10526 h 110"/>
                <a:gd name="T18" fmla="*/ 0 w 124"/>
                <a:gd name="T19" fmla="*/ 11350 h 110"/>
                <a:gd name="T20" fmla="*/ 546 w 124"/>
                <a:gd name="T21" fmla="*/ 10124 h 110"/>
                <a:gd name="T22" fmla="*/ 1057 w 124"/>
                <a:gd name="T23" fmla="*/ 9184 h 110"/>
                <a:gd name="T24" fmla="*/ 2145 w 124"/>
                <a:gd name="T25" fmla="*/ 8444 h 110"/>
                <a:gd name="T26" fmla="*/ 3356 w 124"/>
                <a:gd name="T27" fmla="*/ 7829 h 110"/>
                <a:gd name="T28" fmla="*/ 4809 w 124"/>
                <a:gd name="T29" fmla="*/ 7428 h 110"/>
                <a:gd name="T30" fmla="*/ 6275 w 124"/>
                <a:gd name="T31" fmla="*/ 7294 h 110"/>
                <a:gd name="T32" fmla="*/ 7875 w 124"/>
                <a:gd name="T33" fmla="*/ 7294 h 110"/>
                <a:gd name="T34" fmla="*/ 9631 w 124"/>
                <a:gd name="T35" fmla="*/ 7632 h 110"/>
                <a:gd name="T36" fmla="*/ 9724 w 124"/>
                <a:gd name="T37" fmla="*/ 7294 h 110"/>
                <a:gd name="T38" fmla="*/ 9328 w 124"/>
                <a:gd name="T39" fmla="*/ 5793 h 110"/>
                <a:gd name="T40" fmla="*/ 8931 w 124"/>
                <a:gd name="T41" fmla="*/ 3922 h 110"/>
                <a:gd name="T42" fmla="*/ 8668 w 124"/>
                <a:gd name="T43" fmla="*/ 3098 h 110"/>
                <a:gd name="T44" fmla="*/ 8428 w 124"/>
                <a:gd name="T45" fmla="*/ 3098 h 110"/>
                <a:gd name="T46" fmla="*/ 8125 w 124"/>
                <a:gd name="T47" fmla="*/ 2970 h 110"/>
                <a:gd name="T48" fmla="*/ 7875 w 124"/>
                <a:gd name="T49" fmla="*/ 2697 h 110"/>
                <a:gd name="T50" fmla="*/ 7635 w 124"/>
                <a:gd name="T51" fmla="*/ 2376 h 110"/>
                <a:gd name="T52" fmla="*/ 7635 w 124"/>
                <a:gd name="T53" fmla="*/ 1954 h 110"/>
                <a:gd name="T54" fmla="*/ 7875 w 124"/>
                <a:gd name="T55" fmla="*/ 1418 h 110"/>
                <a:gd name="T56" fmla="*/ 8817 w 124"/>
                <a:gd name="T57" fmla="*/ 824 h 110"/>
                <a:gd name="T58" fmla="*/ 10291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4246 w 46"/>
                <a:gd name="T1" fmla="*/ 0 h 94"/>
                <a:gd name="T2" fmla="*/ 2717 w 46"/>
                <a:gd name="T3" fmla="*/ 3552 h 94"/>
                <a:gd name="T4" fmla="*/ 2046 w 46"/>
                <a:gd name="T5" fmla="*/ 5818 h 94"/>
                <a:gd name="T6" fmla="*/ 1495 w 46"/>
                <a:gd name="T7" fmla="*/ 7404 h 94"/>
                <a:gd name="T8" fmla="*/ 0 w 46"/>
                <a:gd name="T9" fmla="*/ 8804 h 94"/>
                <a:gd name="T10" fmla="*/ 1644 w 46"/>
                <a:gd name="T11" fmla="*/ 8227 h 94"/>
                <a:gd name="T12" fmla="*/ 3174 w 46"/>
                <a:gd name="T13" fmla="*/ 7478 h 94"/>
                <a:gd name="T14" fmla="*/ 4396 w 46"/>
                <a:gd name="T15" fmla="*/ 6457 h 94"/>
                <a:gd name="T16" fmla="*/ 5471 w 46"/>
                <a:gd name="T17" fmla="*/ 5334 h 94"/>
                <a:gd name="T18" fmla="*/ 6134 w 46"/>
                <a:gd name="T19" fmla="*/ 4110 h 94"/>
                <a:gd name="T20" fmla="*/ 6292 w 46"/>
                <a:gd name="T21" fmla="*/ 2789 h 94"/>
                <a:gd name="T22" fmla="*/ 5720 w 46"/>
                <a:gd name="T23" fmla="*/ 1400 h 94"/>
                <a:gd name="T24" fmla="*/ 4246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773 w 149"/>
                <a:gd name="T3" fmla="*/ 2264 h 704"/>
                <a:gd name="T4" fmla="*/ 2039 w 149"/>
                <a:gd name="T5" fmla="*/ 5231 h 704"/>
                <a:gd name="T6" fmla="*/ 3577 w 149"/>
                <a:gd name="T7" fmla="*/ 8890 h 704"/>
                <a:gd name="T8" fmla="*/ 5230 w 149"/>
                <a:gd name="T9" fmla="*/ 13767 h 704"/>
                <a:gd name="T10" fmla="*/ 7417 w 149"/>
                <a:gd name="T11" fmla="*/ 19704 h 704"/>
                <a:gd name="T12" fmla="*/ 9342 w 149"/>
                <a:gd name="T13" fmla="*/ 26087 h 704"/>
                <a:gd name="T14" fmla="*/ 11228 w 149"/>
                <a:gd name="T15" fmla="*/ 33517 h 704"/>
                <a:gd name="T16" fmla="*/ 12774 w 149"/>
                <a:gd name="T17" fmla="*/ 42053 h 704"/>
                <a:gd name="T18" fmla="*/ 14275 w 149"/>
                <a:gd name="T19" fmla="*/ 51051 h 704"/>
                <a:gd name="T20" fmla="*/ 15340 w 149"/>
                <a:gd name="T21" fmla="*/ 61404 h 704"/>
                <a:gd name="T22" fmla="*/ 15820 w 149"/>
                <a:gd name="T23" fmla="*/ 72911 h 704"/>
                <a:gd name="T24" fmla="*/ 16076 w 149"/>
                <a:gd name="T25" fmla="*/ 84878 h 704"/>
                <a:gd name="T26" fmla="*/ 15340 w 149"/>
                <a:gd name="T27" fmla="*/ 98302 h 704"/>
                <a:gd name="T28" fmla="*/ 13892 w 149"/>
                <a:gd name="T29" fmla="*/ 112458 h 704"/>
                <a:gd name="T30" fmla="*/ 11764 w 149"/>
                <a:gd name="T31" fmla="*/ 127238 h 704"/>
                <a:gd name="T32" fmla="*/ 8572 w 149"/>
                <a:gd name="T33" fmla="*/ 143665 h 704"/>
                <a:gd name="T34" fmla="*/ 4988 w 149"/>
                <a:gd name="T35" fmla="*/ 162219 h 704"/>
                <a:gd name="T36" fmla="*/ 2659 w 149"/>
                <a:gd name="T37" fmla="*/ 179446 h 704"/>
                <a:gd name="T38" fmla="*/ 1266 w 149"/>
                <a:gd name="T39" fmla="*/ 195379 h 704"/>
                <a:gd name="T40" fmla="*/ 773 w 149"/>
                <a:gd name="T41" fmla="*/ 210653 h 704"/>
                <a:gd name="T42" fmla="*/ 773 w 149"/>
                <a:gd name="T43" fmla="*/ 225233 h 704"/>
                <a:gd name="T44" fmla="*/ 1008 w 149"/>
                <a:gd name="T45" fmla="*/ 238553 h 704"/>
                <a:gd name="T46" fmla="*/ 1546 w 149"/>
                <a:gd name="T47" fmla="*/ 250511 h 704"/>
                <a:gd name="T48" fmla="*/ 1794 w 149"/>
                <a:gd name="T49" fmla="*/ 262027 h 704"/>
                <a:gd name="T50" fmla="*/ 5230 w 149"/>
                <a:gd name="T51" fmla="*/ 256091 h 704"/>
                <a:gd name="T52" fmla="*/ 4988 w 149"/>
                <a:gd name="T53" fmla="*/ 253124 h 704"/>
                <a:gd name="T54" fmla="*/ 4605 w 149"/>
                <a:gd name="T55" fmla="*/ 244480 h 704"/>
                <a:gd name="T56" fmla="*/ 4202 w 149"/>
                <a:gd name="T57" fmla="*/ 231509 h 704"/>
                <a:gd name="T58" fmla="*/ 4460 w 149"/>
                <a:gd name="T59" fmla="*/ 214070 h 704"/>
                <a:gd name="T60" fmla="*/ 5230 w 149"/>
                <a:gd name="T61" fmla="*/ 193223 h 704"/>
                <a:gd name="T62" fmla="*/ 7417 w 149"/>
                <a:gd name="T63" fmla="*/ 169400 h 704"/>
                <a:gd name="T64" fmla="*/ 10991 w 149"/>
                <a:gd name="T65" fmla="*/ 143665 h 704"/>
                <a:gd name="T66" fmla="*/ 16461 w 149"/>
                <a:gd name="T67" fmla="*/ 116536 h 704"/>
                <a:gd name="T68" fmla="*/ 18242 w 149"/>
                <a:gd name="T69" fmla="*/ 103918 h 704"/>
                <a:gd name="T70" fmla="*/ 19028 w 149"/>
                <a:gd name="T71" fmla="*/ 87491 h 704"/>
                <a:gd name="T72" fmla="*/ 18387 w 149"/>
                <a:gd name="T73" fmla="*/ 68451 h 704"/>
                <a:gd name="T74" fmla="*/ 16751 w 149"/>
                <a:gd name="T75" fmla="*/ 49898 h 704"/>
                <a:gd name="T76" fmla="*/ 13892 w 149"/>
                <a:gd name="T77" fmla="*/ 31658 h 704"/>
                <a:gd name="T78" fmla="*/ 10353 w 149"/>
                <a:gd name="T79" fmla="*/ 16394 h 704"/>
                <a:gd name="T80" fmla="*/ 5615 w 149"/>
                <a:gd name="T81" fmla="*/ 5231 h 704"/>
                <a:gd name="T82" fmla="*/ 0 w 149"/>
                <a:gd name="T83" fmla="*/ 0 h 7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12687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extLst/>
        </p:spPr>
        <p:txBody>
          <a:bodyPr anchor="ctr"/>
          <a:lstStyle>
            <a:lvl1pPr>
              <a:defRPr sz="6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12688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46" name="Rectangle 4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7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MAINAK     CS422</a:t>
            </a:r>
          </a:p>
        </p:txBody>
      </p:sp>
      <p:sp>
        <p:nvSpPr>
          <p:cNvPr id="48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8CE19A-3A5D-4977-8AF6-9901CECA15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554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MAINAK     CS422</a:t>
            </a:r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AD4F8-C381-4F57-9DAC-D448734946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200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MAINAK     CS422</a:t>
            </a:r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DDCD7F-D9C9-4B52-AC32-93E6A5E39C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578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MAINAK     CS422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481CA-7CB8-40A1-A408-3B5A627393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4639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MAINAK     CS422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DAB4CB-B13F-4CC8-B3C1-E7178ECD8C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882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MAINAK     CS422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18A6ED-084A-45FF-8BF9-24FCEFE88A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8930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MAINAK     CS422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18FEBD-52D6-4762-BD5A-C2DC76AB42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234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MAINAK     CS422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4661B5-4C50-45F0-B802-C5BF335BF6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9271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MAINAK     CS422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08C61F-9FD2-4422-9711-139BE2B3F0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02473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MAINAK     CS422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8652FE-43C8-4E32-8139-F15BAEDC19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88579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MAINAK     CS422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770C-AF9A-44B2-B04E-CB523802FF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757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MAINAK     CS422</a:t>
            </a:r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760934-1E00-4BE8-B5C4-9328ABBC04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4422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MAINAK     CS422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071C2A-B912-4D7C-9301-8D5DDFA469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87681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MAINAK     CS422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D2293B-F4AC-4E0E-9AB9-90AE33588F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80225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MAINAK     CS422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B47AE3-11CC-49E9-B327-B6D5CE0007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709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MAINAK     CS422</a:t>
            </a:r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6A214A-2F6D-44FE-B804-E1FAD56D81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013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MAINAK     CS422</a:t>
            </a:r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FBF87F-AD35-4F85-95CC-67C37EC841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7586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MAINAK     CS422</a:t>
            </a:r>
          </a:p>
        </p:txBody>
      </p:sp>
      <p:sp>
        <p:nvSpPr>
          <p:cNvPr id="9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FA17F8-57CE-455B-9EE1-2060D1A4C8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383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MAINAK     CS422</a:t>
            </a:r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5197D5-9927-4649-A562-C577147B19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461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MAINAK     CS422</a:t>
            </a:r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EF468B-C546-4214-8206-CE0AC25F3C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09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MAINAK     CS422</a:t>
            </a:r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915D81-A76F-4180-9865-E63AFD1DF8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9577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MAINAK     CS422</a:t>
            </a:r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C71E3D-F84B-4069-97DA-ABCD9621D6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394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1032" name="Freeform 3"/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4"/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1071" name="Freeform 5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2 w 83"/>
                  <a:gd name="T1" fmla="*/ 1 h 117"/>
                  <a:gd name="T2" fmla="*/ 0 w 83"/>
                  <a:gd name="T3" fmla="*/ 0 h 117"/>
                  <a:gd name="T4" fmla="*/ 0 w 83"/>
                  <a:gd name="T5" fmla="*/ 4 h 117"/>
                  <a:gd name="T6" fmla="*/ 2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72" name="Freeform 6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4 h 98"/>
                  <a:gd name="T2" fmla="*/ 4 w 140"/>
                  <a:gd name="T3" fmla="*/ 0 h 98"/>
                  <a:gd name="T4" fmla="*/ 5 w 140"/>
                  <a:gd name="T5" fmla="*/ 2 h 98"/>
                  <a:gd name="T6" fmla="*/ 0 w 140"/>
                  <a:gd name="T7" fmla="*/ 4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73" name="Freeform 7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5 w 145"/>
                  <a:gd name="T3" fmla="*/ 0 h 49"/>
                  <a:gd name="T4" fmla="*/ 5 w 145"/>
                  <a:gd name="T5" fmla="*/ 2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034" name="Freeform 8"/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5" name="Group 9"/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1062" name="Freeform 10"/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286 w 217"/>
                  <a:gd name="T1" fmla="*/ 1313 h 210"/>
                  <a:gd name="T2" fmla="*/ 229 w 217"/>
                  <a:gd name="T3" fmla="*/ 1241 h 210"/>
                  <a:gd name="T4" fmla="*/ 164 w 217"/>
                  <a:gd name="T5" fmla="*/ 1133 h 210"/>
                  <a:gd name="T6" fmla="*/ 95 w 217"/>
                  <a:gd name="T7" fmla="*/ 991 h 210"/>
                  <a:gd name="T8" fmla="*/ 29 w 217"/>
                  <a:gd name="T9" fmla="*/ 843 h 210"/>
                  <a:gd name="T10" fmla="*/ 0 w 217"/>
                  <a:gd name="T11" fmla="*/ 682 h 210"/>
                  <a:gd name="T12" fmla="*/ 1 w 217"/>
                  <a:gd name="T13" fmla="*/ 511 h 210"/>
                  <a:gd name="T14" fmla="*/ 56 w 217"/>
                  <a:gd name="T15" fmla="*/ 354 h 210"/>
                  <a:gd name="T16" fmla="*/ 169 w 217"/>
                  <a:gd name="T17" fmla="*/ 222 h 210"/>
                  <a:gd name="T18" fmla="*/ 283 w 217"/>
                  <a:gd name="T19" fmla="*/ 137 h 210"/>
                  <a:gd name="T20" fmla="*/ 375 w 217"/>
                  <a:gd name="T21" fmla="*/ 75 h 210"/>
                  <a:gd name="T22" fmla="*/ 450 w 217"/>
                  <a:gd name="T23" fmla="*/ 42 h 210"/>
                  <a:gd name="T24" fmla="*/ 508 w 217"/>
                  <a:gd name="T25" fmla="*/ 29 h 210"/>
                  <a:gd name="T26" fmla="*/ 550 w 217"/>
                  <a:gd name="T27" fmla="*/ 29 h 210"/>
                  <a:gd name="T28" fmla="*/ 649 w 217"/>
                  <a:gd name="T29" fmla="*/ 0 h 210"/>
                  <a:gd name="T30" fmla="*/ 922 w 217"/>
                  <a:gd name="T31" fmla="*/ 52 h 210"/>
                  <a:gd name="T32" fmla="*/ 998 w 217"/>
                  <a:gd name="T33" fmla="*/ 75 h 210"/>
                  <a:gd name="T34" fmla="*/ 1073 w 217"/>
                  <a:gd name="T35" fmla="*/ 95 h 210"/>
                  <a:gd name="T36" fmla="*/ 1138 w 217"/>
                  <a:gd name="T37" fmla="*/ 117 h 210"/>
                  <a:gd name="T38" fmla="*/ 1186 w 217"/>
                  <a:gd name="T39" fmla="*/ 144 h 210"/>
                  <a:gd name="T40" fmla="*/ 1240 w 217"/>
                  <a:gd name="T41" fmla="*/ 169 h 210"/>
                  <a:gd name="T42" fmla="*/ 1282 w 217"/>
                  <a:gd name="T43" fmla="*/ 198 h 210"/>
                  <a:gd name="T44" fmla="*/ 1315 w 217"/>
                  <a:gd name="T45" fmla="*/ 237 h 210"/>
                  <a:gd name="T46" fmla="*/ 1354 w 217"/>
                  <a:gd name="T47" fmla="*/ 283 h 210"/>
                  <a:gd name="T48" fmla="*/ 1282 w 217"/>
                  <a:gd name="T49" fmla="*/ 253 h 210"/>
                  <a:gd name="T50" fmla="*/ 1213 w 217"/>
                  <a:gd name="T51" fmla="*/ 225 h 210"/>
                  <a:gd name="T52" fmla="*/ 1144 w 217"/>
                  <a:gd name="T53" fmla="*/ 208 h 210"/>
                  <a:gd name="T54" fmla="*/ 1073 w 217"/>
                  <a:gd name="T55" fmla="*/ 185 h 210"/>
                  <a:gd name="T56" fmla="*/ 1017 w 217"/>
                  <a:gd name="T57" fmla="*/ 169 h 210"/>
                  <a:gd name="T58" fmla="*/ 958 w 217"/>
                  <a:gd name="T59" fmla="*/ 164 h 210"/>
                  <a:gd name="T60" fmla="*/ 890 w 217"/>
                  <a:gd name="T61" fmla="*/ 154 h 210"/>
                  <a:gd name="T62" fmla="*/ 834 w 217"/>
                  <a:gd name="T63" fmla="*/ 154 h 210"/>
                  <a:gd name="T64" fmla="*/ 780 w 217"/>
                  <a:gd name="T65" fmla="*/ 154 h 210"/>
                  <a:gd name="T66" fmla="*/ 724 w 217"/>
                  <a:gd name="T67" fmla="*/ 156 h 210"/>
                  <a:gd name="T68" fmla="*/ 666 w 217"/>
                  <a:gd name="T69" fmla="*/ 169 h 210"/>
                  <a:gd name="T70" fmla="*/ 617 w 217"/>
                  <a:gd name="T71" fmla="*/ 183 h 210"/>
                  <a:gd name="T72" fmla="*/ 568 w 217"/>
                  <a:gd name="T73" fmla="*/ 208 h 210"/>
                  <a:gd name="T74" fmla="*/ 509 w 217"/>
                  <a:gd name="T75" fmla="*/ 225 h 210"/>
                  <a:gd name="T76" fmla="*/ 462 w 217"/>
                  <a:gd name="T77" fmla="*/ 255 h 210"/>
                  <a:gd name="T78" fmla="*/ 413 w 217"/>
                  <a:gd name="T79" fmla="*/ 286 h 210"/>
                  <a:gd name="T80" fmla="*/ 325 w 217"/>
                  <a:gd name="T81" fmla="*/ 381 h 210"/>
                  <a:gd name="T82" fmla="*/ 264 w 217"/>
                  <a:gd name="T83" fmla="*/ 499 h 210"/>
                  <a:gd name="T84" fmla="*/ 229 w 217"/>
                  <a:gd name="T85" fmla="*/ 645 h 210"/>
                  <a:gd name="T86" fmla="*/ 216 w 217"/>
                  <a:gd name="T87" fmla="*/ 789 h 210"/>
                  <a:gd name="T88" fmla="*/ 216 w 217"/>
                  <a:gd name="T89" fmla="*/ 948 h 210"/>
                  <a:gd name="T90" fmla="*/ 237 w 217"/>
                  <a:gd name="T91" fmla="*/ 1086 h 210"/>
                  <a:gd name="T92" fmla="*/ 255 w 217"/>
                  <a:gd name="T93" fmla="*/ 1213 h 210"/>
                  <a:gd name="T94" fmla="*/ 286 w 217"/>
                  <a:gd name="T95" fmla="*/ 1313 h 21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63" name="Freeform 11"/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674 w 182"/>
                  <a:gd name="T1" fmla="*/ 0 h 213"/>
                  <a:gd name="T2" fmla="*/ 692 w 182"/>
                  <a:gd name="T3" fmla="*/ 13 h 213"/>
                  <a:gd name="T4" fmla="*/ 731 w 182"/>
                  <a:gd name="T5" fmla="*/ 52 h 213"/>
                  <a:gd name="T6" fmla="*/ 786 w 182"/>
                  <a:gd name="T7" fmla="*/ 116 h 213"/>
                  <a:gd name="T8" fmla="*/ 848 w 182"/>
                  <a:gd name="T9" fmla="*/ 210 h 213"/>
                  <a:gd name="T10" fmla="*/ 897 w 182"/>
                  <a:gd name="T11" fmla="*/ 327 h 213"/>
                  <a:gd name="T12" fmla="*/ 929 w 182"/>
                  <a:gd name="T13" fmla="*/ 482 h 213"/>
                  <a:gd name="T14" fmla="*/ 929 w 182"/>
                  <a:gd name="T15" fmla="*/ 665 h 213"/>
                  <a:gd name="T16" fmla="*/ 890 w 182"/>
                  <a:gd name="T17" fmla="*/ 881 h 213"/>
                  <a:gd name="T18" fmla="*/ 868 w 182"/>
                  <a:gd name="T19" fmla="*/ 941 h 213"/>
                  <a:gd name="T20" fmla="*/ 841 w 182"/>
                  <a:gd name="T21" fmla="*/ 991 h 213"/>
                  <a:gd name="T22" fmla="*/ 812 w 182"/>
                  <a:gd name="T23" fmla="*/ 1045 h 213"/>
                  <a:gd name="T24" fmla="*/ 773 w 182"/>
                  <a:gd name="T25" fmla="*/ 1093 h 213"/>
                  <a:gd name="T26" fmla="*/ 721 w 182"/>
                  <a:gd name="T27" fmla="*/ 1138 h 213"/>
                  <a:gd name="T28" fmla="*/ 678 w 182"/>
                  <a:gd name="T29" fmla="*/ 1173 h 213"/>
                  <a:gd name="T30" fmla="*/ 632 w 182"/>
                  <a:gd name="T31" fmla="*/ 1206 h 213"/>
                  <a:gd name="T32" fmla="*/ 567 w 182"/>
                  <a:gd name="T33" fmla="*/ 1233 h 213"/>
                  <a:gd name="T34" fmla="*/ 508 w 182"/>
                  <a:gd name="T35" fmla="*/ 1246 h 213"/>
                  <a:gd name="T36" fmla="*/ 448 w 182"/>
                  <a:gd name="T37" fmla="*/ 1262 h 213"/>
                  <a:gd name="T38" fmla="*/ 379 w 182"/>
                  <a:gd name="T39" fmla="*/ 1274 h 213"/>
                  <a:gd name="T40" fmla="*/ 305 w 182"/>
                  <a:gd name="T41" fmla="*/ 1274 h 213"/>
                  <a:gd name="T42" fmla="*/ 226 w 182"/>
                  <a:gd name="T43" fmla="*/ 1262 h 213"/>
                  <a:gd name="T44" fmla="*/ 155 w 182"/>
                  <a:gd name="T45" fmla="*/ 1246 h 213"/>
                  <a:gd name="T46" fmla="*/ 72 w 182"/>
                  <a:gd name="T47" fmla="*/ 1219 h 213"/>
                  <a:gd name="T48" fmla="*/ 0 w 182"/>
                  <a:gd name="T49" fmla="*/ 1187 h 213"/>
                  <a:gd name="T50" fmla="*/ 69 w 182"/>
                  <a:gd name="T51" fmla="*/ 1233 h 213"/>
                  <a:gd name="T52" fmla="*/ 137 w 182"/>
                  <a:gd name="T53" fmla="*/ 1262 h 213"/>
                  <a:gd name="T54" fmla="*/ 206 w 182"/>
                  <a:gd name="T55" fmla="*/ 1294 h 213"/>
                  <a:gd name="T56" fmla="*/ 265 w 182"/>
                  <a:gd name="T57" fmla="*/ 1316 h 213"/>
                  <a:gd name="T58" fmla="*/ 325 w 182"/>
                  <a:gd name="T59" fmla="*/ 1335 h 213"/>
                  <a:gd name="T60" fmla="*/ 392 w 182"/>
                  <a:gd name="T61" fmla="*/ 1342 h 213"/>
                  <a:gd name="T62" fmla="*/ 449 w 182"/>
                  <a:gd name="T63" fmla="*/ 1345 h 213"/>
                  <a:gd name="T64" fmla="*/ 510 w 182"/>
                  <a:gd name="T65" fmla="*/ 1345 h 213"/>
                  <a:gd name="T66" fmla="*/ 564 w 182"/>
                  <a:gd name="T67" fmla="*/ 1342 h 213"/>
                  <a:gd name="T68" fmla="*/ 618 w 182"/>
                  <a:gd name="T69" fmla="*/ 1330 h 213"/>
                  <a:gd name="T70" fmla="*/ 665 w 182"/>
                  <a:gd name="T71" fmla="*/ 1316 h 213"/>
                  <a:gd name="T72" fmla="*/ 715 w 182"/>
                  <a:gd name="T73" fmla="*/ 1303 h 213"/>
                  <a:gd name="T74" fmla="*/ 760 w 182"/>
                  <a:gd name="T75" fmla="*/ 1286 h 213"/>
                  <a:gd name="T76" fmla="*/ 802 w 182"/>
                  <a:gd name="T77" fmla="*/ 1258 h 213"/>
                  <a:gd name="T78" fmla="*/ 841 w 182"/>
                  <a:gd name="T79" fmla="*/ 1233 h 213"/>
                  <a:gd name="T80" fmla="*/ 877 w 182"/>
                  <a:gd name="T81" fmla="*/ 1206 h 213"/>
                  <a:gd name="T82" fmla="*/ 976 w 182"/>
                  <a:gd name="T83" fmla="*/ 1111 h 213"/>
                  <a:gd name="T84" fmla="*/ 1045 w 182"/>
                  <a:gd name="T85" fmla="*/ 1018 h 213"/>
                  <a:gd name="T86" fmla="*/ 1085 w 182"/>
                  <a:gd name="T87" fmla="*/ 910 h 213"/>
                  <a:gd name="T88" fmla="*/ 1107 w 182"/>
                  <a:gd name="T89" fmla="*/ 811 h 213"/>
                  <a:gd name="T90" fmla="*/ 1121 w 182"/>
                  <a:gd name="T91" fmla="*/ 704 h 213"/>
                  <a:gd name="T92" fmla="*/ 1121 w 182"/>
                  <a:gd name="T93" fmla="*/ 599 h 213"/>
                  <a:gd name="T94" fmla="*/ 1126 w 182"/>
                  <a:gd name="T95" fmla="*/ 500 h 213"/>
                  <a:gd name="T96" fmla="*/ 1067 w 182"/>
                  <a:gd name="T97" fmla="*/ 292 h 213"/>
                  <a:gd name="T98" fmla="*/ 966 w 182"/>
                  <a:gd name="T99" fmla="*/ 130 h 213"/>
                  <a:gd name="T100" fmla="*/ 930 w 182"/>
                  <a:gd name="T101" fmla="*/ 116 h 213"/>
                  <a:gd name="T102" fmla="*/ 910 w 182"/>
                  <a:gd name="T103" fmla="*/ 97 h 213"/>
                  <a:gd name="T104" fmla="*/ 877 w 182"/>
                  <a:gd name="T105" fmla="*/ 81 h 213"/>
                  <a:gd name="T106" fmla="*/ 854 w 182"/>
                  <a:gd name="T107" fmla="*/ 69 h 213"/>
                  <a:gd name="T108" fmla="*/ 816 w 182"/>
                  <a:gd name="T109" fmla="*/ 56 h 213"/>
                  <a:gd name="T110" fmla="*/ 779 w 182"/>
                  <a:gd name="T111" fmla="*/ 39 h 213"/>
                  <a:gd name="T112" fmla="*/ 734 w 182"/>
                  <a:gd name="T113" fmla="*/ 19 h 213"/>
                  <a:gd name="T114" fmla="*/ 674 w 182"/>
                  <a:gd name="T115" fmla="*/ 0 h 213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64" name="Freeform 12"/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19 w 128"/>
                  <a:gd name="T1" fmla="*/ 0 h 217"/>
                  <a:gd name="T2" fmla="*/ 21 w 128"/>
                  <a:gd name="T3" fmla="*/ 1 h 217"/>
                  <a:gd name="T4" fmla="*/ 23 w 128"/>
                  <a:gd name="T5" fmla="*/ 5 h 217"/>
                  <a:gd name="T6" fmla="*/ 25 w 128"/>
                  <a:gd name="T7" fmla="*/ 10 h 217"/>
                  <a:gd name="T8" fmla="*/ 26 w 128"/>
                  <a:gd name="T9" fmla="*/ 15 h 217"/>
                  <a:gd name="T10" fmla="*/ 26 w 128"/>
                  <a:gd name="T11" fmla="*/ 22 h 217"/>
                  <a:gd name="T12" fmla="*/ 23 w 128"/>
                  <a:gd name="T13" fmla="*/ 28 h 217"/>
                  <a:gd name="T14" fmla="*/ 19 w 128"/>
                  <a:gd name="T15" fmla="*/ 35 h 217"/>
                  <a:gd name="T16" fmla="*/ 12 w 128"/>
                  <a:gd name="T17" fmla="*/ 42 h 217"/>
                  <a:gd name="T18" fmla="*/ 10 w 128"/>
                  <a:gd name="T19" fmla="*/ 41 h 217"/>
                  <a:gd name="T20" fmla="*/ 8 w 128"/>
                  <a:gd name="T21" fmla="*/ 40 h 217"/>
                  <a:gd name="T22" fmla="*/ 5 w 128"/>
                  <a:gd name="T23" fmla="*/ 40 h 217"/>
                  <a:gd name="T24" fmla="*/ 4 w 128"/>
                  <a:gd name="T25" fmla="*/ 39 h 217"/>
                  <a:gd name="T26" fmla="*/ 1 w 128"/>
                  <a:gd name="T27" fmla="*/ 37 h 217"/>
                  <a:gd name="T28" fmla="*/ 1 w 128"/>
                  <a:gd name="T29" fmla="*/ 36 h 217"/>
                  <a:gd name="T30" fmla="*/ 0 w 128"/>
                  <a:gd name="T31" fmla="*/ 35 h 217"/>
                  <a:gd name="T32" fmla="*/ 1 w 128"/>
                  <a:gd name="T33" fmla="*/ 34 h 217"/>
                  <a:gd name="T34" fmla="*/ 3 w 128"/>
                  <a:gd name="T35" fmla="*/ 32 h 217"/>
                  <a:gd name="T36" fmla="*/ 6 w 128"/>
                  <a:gd name="T37" fmla="*/ 31 h 217"/>
                  <a:gd name="T38" fmla="*/ 9 w 128"/>
                  <a:gd name="T39" fmla="*/ 29 h 217"/>
                  <a:gd name="T40" fmla="*/ 12 w 128"/>
                  <a:gd name="T41" fmla="*/ 26 h 217"/>
                  <a:gd name="T42" fmla="*/ 16 w 128"/>
                  <a:gd name="T43" fmla="*/ 22 h 217"/>
                  <a:gd name="T44" fmla="*/ 18 w 128"/>
                  <a:gd name="T45" fmla="*/ 16 h 217"/>
                  <a:gd name="T46" fmla="*/ 20 w 128"/>
                  <a:gd name="T47" fmla="*/ 9 h 217"/>
                  <a:gd name="T48" fmla="*/ 19 w 128"/>
                  <a:gd name="T49" fmla="*/ 0 h 21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65" name="Freeform 13"/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>
                  <a:gd name="T0" fmla="*/ 15 w 117"/>
                  <a:gd name="T1" fmla="*/ 0 h 132"/>
                  <a:gd name="T2" fmla="*/ 0 w 117"/>
                  <a:gd name="T3" fmla="*/ 4 h 132"/>
                  <a:gd name="T4" fmla="*/ 1 w 117"/>
                  <a:gd name="T5" fmla="*/ 4 h 132"/>
                  <a:gd name="T6" fmla="*/ 3 w 117"/>
                  <a:gd name="T7" fmla="*/ 5 h 132"/>
                  <a:gd name="T8" fmla="*/ 6 w 117"/>
                  <a:gd name="T9" fmla="*/ 6 h 132"/>
                  <a:gd name="T10" fmla="*/ 9 w 117"/>
                  <a:gd name="T11" fmla="*/ 8 h 132"/>
                  <a:gd name="T12" fmla="*/ 13 w 117"/>
                  <a:gd name="T13" fmla="*/ 11 h 132"/>
                  <a:gd name="T14" fmla="*/ 17 w 117"/>
                  <a:gd name="T15" fmla="*/ 13 h 132"/>
                  <a:gd name="T16" fmla="*/ 20 w 117"/>
                  <a:gd name="T17" fmla="*/ 18 h 132"/>
                  <a:gd name="T18" fmla="*/ 23 w 117"/>
                  <a:gd name="T19" fmla="*/ 23 h 132"/>
                  <a:gd name="T20" fmla="*/ 24 w 117"/>
                  <a:gd name="T21" fmla="*/ 21 h 132"/>
                  <a:gd name="T22" fmla="*/ 23 w 117"/>
                  <a:gd name="T23" fmla="*/ 18 h 132"/>
                  <a:gd name="T24" fmla="*/ 22 w 117"/>
                  <a:gd name="T25" fmla="*/ 16 h 132"/>
                  <a:gd name="T26" fmla="*/ 20 w 117"/>
                  <a:gd name="T27" fmla="*/ 13 h 132"/>
                  <a:gd name="T28" fmla="*/ 18 w 117"/>
                  <a:gd name="T29" fmla="*/ 10 h 132"/>
                  <a:gd name="T30" fmla="*/ 16 w 117"/>
                  <a:gd name="T31" fmla="*/ 8 h 132"/>
                  <a:gd name="T32" fmla="*/ 14 w 117"/>
                  <a:gd name="T33" fmla="*/ 6 h 132"/>
                  <a:gd name="T34" fmla="*/ 12 w 117"/>
                  <a:gd name="T35" fmla="*/ 6 h 132"/>
                  <a:gd name="T36" fmla="*/ 14 w 117"/>
                  <a:gd name="T37" fmla="*/ 5 h 132"/>
                  <a:gd name="T38" fmla="*/ 16 w 117"/>
                  <a:gd name="T39" fmla="*/ 5 h 132"/>
                  <a:gd name="T40" fmla="*/ 18 w 117"/>
                  <a:gd name="T41" fmla="*/ 4 h 132"/>
                  <a:gd name="T42" fmla="*/ 20 w 117"/>
                  <a:gd name="T43" fmla="*/ 4 h 132"/>
                  <a:gd name="T44" fmla="*/ 21 w 117"/>
                  <a:gd name="T45" fmla="*/ 4 h 132"/>
                  <a:gd name="T46" fmla="*/ 22 w 117"/>
                  <a:gd name="T47" fmla="*/ 4 h 132"/>
                  <a:gd name="T48" fmla="*/ 23 w 117"/>
                  <a:gd name="T49" fmla="*/ 4 h 132"/>
                  <a:gd name="T50" fmla="*/ 23 w 117"/>
                  <a:gd name="T51" fmla="*/ 4 h 132"/>
                  <a:gd name="T52" fmla="*/ 15 w 117"/>
                  <a:gd name="T53" fmla="*/ 0 h 13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66" name="Freeform 14"/>
              <p:cNvSpPr>
                <a:spLocks/>
              </p:cNvSpPr>
              <p:nvPr userDrawn="1"/>
            </p:nvSpPr>
            <p:spPr bwMode="ltGray">
              <a:xfrm rot="373331" flipH="1">
                <a:off x="289" y="3134"/>
                <a:ext cx="21" cy="55"/>
              </a:xfrm>
              <a:custGeom>
                <a:avLst/>
                <a:gdLst>
                  <a:gd name="T0" fmla="*/ 6 w 29"/>
                  <a:gd name="T1" fmla="*/ 0 h 77"/>
                  <a:gd name="T2" fmla="*/ 5 w 29"/>
                  <a:gd name="T3" fmla="*/ 0 h 77"/>
                  <a:gd name="T4" fmla="*/ 4 w 29"/>
                  <a:gd name="T5" fmla="*/ 1 h 77"/>
                  <a:gd name="T6" fmla="*/ 2 w 29"/>
                  <a:gd name="T7" fmla="*/ 1 h 77"/>
                  <a:gd name="T8" fmla="*/ 1 w 29"/>
                  <a:gd name="T9" fmla="*/ 4 h 77"/>
                  <a:gd name="T10" fmla="*/ 1 w 29"/>
                  <a:gd name="T11" fmla="*/ 6 h 77"/>
                  <a:gd name="T12" fmla="*/ 0 w 29"/>
                  <a:gd name="T13" fmla="*/ 8 h 77"/>
                  <a:gd name="T14" fmla="*/ 1 w 29"/>
                  <a:gd name="T15" fmla="*/ 11 h 77"/>
                  <a:gd name="T16" fmla="*/ 2 w 29"/>
                  <a:gd name="T17" fmla="*/ 14 h 77"/>
                  <a:gd name="T18" fmla="*/ 3 w 29"/>
                  <a:gd name="T19" fmla="*/ 10 h 77"/>
                  <a:gd name="T20" fmla="*/ 4 w 29"/>
                  <a:gd name="T21" fmla="*/ 7 h 77"/>
                  <a:gd name="T22" fmla="*/ 5 w 29"/>
                  <a:gd name="T23" fmla="*/ 4 h 77"/>
                  <a:gd name="T24" fmla="*/ 6 w 29"/>
                  <a:gd name="T25" fmla="*/ 0 h 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067" name="Group 15"/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1068" name="Freeform 16"/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>
                    <a:gd name="T0" fmla="*/ 2 w 207"/>
                    <a:gd name="T1" fmla="*/ 7 h 564"/>
                    <a:gd name="T2" fmla="*/ 1 w 207"/>
                    <a:gd name="T3" fmla="*/ 12 h 564"/>
                    <a:gd name="T4" fmla="*/ 1 w 207"/>
                    <a:gd name="T5" fmla="*/ 16 h 564"/>
                    <a:gd name="T6" fmla="*/ 0 w 207"/>
                    <a:gd name="T7" fmla="*/ 19 h 564"/>
                    <a:gd name="T8" fmla="*/ 0 w 207"/>
                    <a:gd name="T9" fmla="*/ 24 h 564"/>
                    <a:gd name="T10" fmla="*/ 1 w 207"/>
                    <a:gd name="T11" fmla="*/ 28 h 564"/>
                    <a:gd name="T12" fmla="*/ 1 w 207"/>
                    <a:gd name="T13" fmla="*/ 33 h 564"/>
                    <a:gd name="T14" fmla="*/ 3 w 207"/>
                    <a:gd name="T15" fmla="*/ 39 h 564"/>
                    <a:gd name="T16" fmla="*/ 5 w 207"/>
                    <a:gd name="T17" fmla="*/ 46 h 564"/>
                    <a:gd name="T18" fmla="*/ 7 w 207"/>
                    <a:gd name="T19" fmla="*/ 52 h 564"/>
                    <a:gd name="T20" fmla="*/ 10 w 207"/>
                    <a:gd name="T21" fmla="*/ 57 h 564"/>
                    <a:gd name="T22" fmla="*/ 13 w 207"/>
                    <a:gd name="T23" fmla="*/ 64 h 564"/>
                    <a:gd name="T24" fmla="*/ 17 w 207"/>
                    <a:gd name="T25" fmla="*/ 71 h 564"/>
                    <a:gd name="T26" fmla="*/ 21 w 207"/>
                    <a:gd name="T27" fmla="*/ 77 h 564"/>
                    <a:gd name="T28" fmla="*/ 25 w 207"/>
                    <a:gd name="T29" fmla="*/ 82 h 564"/>
                    <a:gd name="T30" fmla="*/ 28 w 207"/>
                    <a:gd name="T31" fmla="*/ 86 h 564"/>
                    <a:gd name="T32" fmla="*/ 32 w 207"/>
                    <a:gd name="T33" fmla="*/ 89 h 564"/>
                    <a:gd name="T34" fmla="*/ 26 w 207"/>
                    <a:gd name="T35" fmla="*/ 79 h 564"/>
                    <a:gd name="T36" fmla="*/ 20 w 207"/>
                    <a:gd name="T37" fmla="*/ 71 h 564"/>
                    <a:gd name="T38" fmla="*/ 16 w 207"/>
                    <a:gd name="T39" fmla="*/ 64 h 564"/>
                    <a:gd name="T40" fmla="*/ 13 w 207"/>
                    <a:gd name="T41" fmla="*/ 58 h 564"/>
                    <a:gd name="T42" fmla="*/ 12 w 207"/>
                    <a:gd name="T43" fmla="*/ 53 h 564"/>
                    <a:gd name="T44" fmla="*/ 10 w 207"/>
                    <a:gd name="T45" fmla="*/ 49 h 564"/>
                    <a:gd name="T46" fmla="*/ 10 w 207"/>
                    <a:gd name="T47" fmla="*/ 45 h 564"/>
                    <a:gd name="T48" fmla="*/ 9 w 207"/>
                    <a:gd name="T49" fmla="*/ 41 h 564"/>
                    <a:gd name="T50" fmla="*/ 7 w 207"/>
                    <a:gd name="T51" fmla="*/ 33 h 564"/>
                    <a:gd name="T52" fmla="*/ 6 w 207"/>
                    <a:gd name="T53" fmla="*/ 22 h 564"/>
                    <a:gd name="T54" fmla="*/ 7 w 207"/>
                    <a:gd name="T55" fmla="*/ 11 h 564"/>
                    <a:gd name="T56" fmla="*/ 8 w 207"/>
                    <a:gd name="T57" fmla="*/ 0 h 564"/>
                    <a:gd name="T58" fmla="*/ 2 w 207"/>
                    <a:gd name="T59" fmla="*/ 7 h 56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9" name="Freeform 17"/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>
                    <a:gd name="T0" fmla="*/ 0 w 47"/>
                    <a:gd name="T1" fmla="*/ 3 h 232"/>
                    <a:gd name="T2" fmla="*/ 3 w 47"/>
                    <a:gd name="T3" fmla="*/ 8 h 232"/>
                    <a:gd name="T4" fmla="*/ 4 w 47"/>
                    <a:gd name="T5" fmla="*/ 16 h 232"/>
                    <a:gd name="T6" fmla="*/ 4 w 47"/>
                    <a:gd name="T7" fmla="*/ 25 h 232"/>
                    <a:gd name="T8" fmla="*/ 3 w 47"/>
                    <a:gd name="T9" fmla="*/ 36 h 232"/>
                    <a:gd name="T10" fmla="*/ 8 w 47"/>
                    <a:gd name="T11" fmla="*/ 34 h 232"/>
                    <a:gd name="T12" fmla="*/ 8 w 47"/>
                    <a:gd name="T13" fmla="*/ 28 h 232"/>
                    <a:gd name="T14" fmla="*/ 8 w 47"/>
                    <a:gd name="T15" fmla="*/ 22 h 232"/>
                    <a:gd name="T16" fmla="*/ 8 w 47"/>
                    <a:gd name="T17" fmla="*/ 16 h 232"/>
                    <a:gd name="T18" fmla="*/ 7 w 47"/>
                    <a:gd name="T19" fmla="*/ 11 h 232"/>
                    <a:gd name="T20" fmla="*/ 6 w 47"/>
                    <a:gd name="T21" fmla="*/ 8 h 232"/>
                    <a:gd name="T22" fmla="*/ 5 w 47"/>
                    <a:gd name="T23" fmla="*/ 6 h 232"/>
                    <a:gd name="T24" fmla="*/ 4 w 47"/>
                    <a:gd name="T25" fmla="*/ 3 h 232"/>
                    <a:gd name="T26" fmla="*/ 2 w 47"/>
                    <a:gd name="T27" fmla="*/ 0 h 232"/>
                    <a:gd name="T28" fmla="*/ 0 w 47"/>
                    <a:gd name="T29" fmla="*/ 3 h 23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0" name="Freeform 18"/>
                <p:cNvSpPr>
                  <a:spLocks/>
                </p:cNvSpPr>
                <p:nvPr userDrawn="1"/>
              </p:nvSpPr>
              <p:spPr bwMode="ltGray">
                <a:xfrm rot="4200091">
                  <a:off x="197" y="1721"/>
                  <a:ext cx="60" cy="27"/>
                </a:xfrm>
                <a:custGeom>
                  <a:avLst/>
                  <a:gdLst>
                    <a:gd name="T0" fmla="*/ 13 w 87"/>
                    <a:gd name="T1" fmla="*/ 3 h 40"/>
                    <a:gd name="T2" fmla="*/ 12 w 87"/>
                    <a:gd name="T3" fmla="*/ 2 h 40"/>
                    <a:gd name="T4" fmla="*/ 10 w 87"/>
                    <a:gd name="T5" fmla="*/ 1 h 40"/>
                    <a:gd name="T6" fmla="*/ 9 w 87"/>
                    <a:gd name="T7" fmla="*/ 1 h 40"/>
                    <a:gd name="T8" fmla="*/ 7 w 87"/>
                    <a:gd name="T9" fmla="*/ 1 h 40"/>
                    <a:gd name="T10" fmla="*/ 6 w 87"/>
                    <a:gd name="T11" fmla="*/ 1 h 40"/>
                    <a:gd name="T12" fmla="*/ 4 w 87"/>
                    <a:gd name="T13" fmla="*/ 1 h 40"/>
                    <a:gd name="T14" fmla="*/ 2 w 87"/>
                    <a:gd name="T15" fmla="*/ 0 h 40"/>
                    <a:gd name="T16" fmla="*/ 0 w 87"/>
                    <a:gd name="T17" fmla="*/ 1 h 40"/>
                    <a:gd name="T18" fmla="*/ 1 w 87"/>
                    <a:gd name="T19" fmla="*/ 1 h 40"/>
                    <a:gd name="T20" fmla="*/ 2 w 87"/>
                    <a:gd name="T21" fmla="*/ 1 h 40"/>
                    <a:gd name="T22" fmla="*/ 3 w 87"/>
                    <a:gd name="T23" fmla="*/ 2 h 40"/>
                    <a:gd name="T24" fmla="*/ 6 w 87"/>
                    <a:gd name="T25" fmla="*/ 2 h 40"/>
                    <a:gd name="T26" fmla="*/ 7 w 87"/>
                    <a:gd name="T27" fmla="*/ 3 h 40"/>
                    <a:gd name="T28" fmla="*/ 8 w 87"/>
                    <a:gd name="T29" fmla="*/ 3 h 40"/>
                    <a:gd name="T30" fmla="*/ 10 w 87"/>
                    <a:gd name="T31" fmla="*/ 5 h 40"/>
                    <a:gd name="T32" fmla="*/ 12 w 87"/>
                    <a:gd name="T33" fmla="*/ 5 h 40"/>
                    <a:gd name="T34" fmla="*/ 13 w 87"/>
                    <a:gd name="T35" fmla="*/ 3 h 4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1036" name="Group 19"/>
            <p:cNvGrpSpPr>
              <a:grpSpLocks/>
            </p:cNvGrpSpPr>
            <p:nvPr/>
          </p:nvGrpSpPr>
          <p:grpSpPr bwMode="auto">
            <a:xfrm rot="6248562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1059" name="Freeform 20"/>
              <p:cNvSpPr>
                <a:spLocks/>
              </p:cNvSpPr>
              <p:nvPr userDrawn="1"/>
            </p:nvSpPr>
            <p:spPr bwMode="ltGray">
              <a:xfrm>
                <a:off x="1727" y="867"/>
                <a:ext cx="41" cy="59"/>
              </a:xfrm>
              <a:custGeom>
                <a:avLst/>
                <a:gdLst>
                  <a:gd name="T0" fmla="*/ 2 w 83"/>
                  <a:gd name="T1" fmla="*/ 1 h 117"/>
                  <a:gd name="T2" fmla="*/ 0 w 83"/>
                  <a:gd name="T3" fmla="*/ 0 h 117"/>
                  <a:gd name="T4" fmla="*/ 0 w 83"/>
                  <a:gd name="T5" fmla="*/ 4 h 117"/>
                  <a:gd name="T6" fmla="*/ 2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60" name="Freeform 21"/>
              <p:cNvSpPr>
                <a:spLocks/>
              </p:cNvSpPr>
              <p:nvPr userDrawn="1"/>
            </p:nvSpPr>
            <p:spPr bwMode="ltGray">
              <a:xfrm>
                <a:off x="1786" y="895"/>
                <a:ext cx="70" cy="49"/>
              </a:xfrm>
              <a:custGeom>
                <a:avLst/>
                <a:gdLst>
                  <a:gd name="T0" fmla="*/ 0 w 140"/>
                  <a:gd name="T1" fmla="*/ 4 h 98"/>
                  <a:gd name="T2" fmla="*/ 4 w 140"/>
                  <a:gd name="T3" fmla="*/ 0 h 98"/>
                  <a:gd name="T4" fmla="*/ 5 w 140"/>
                  <a:gd name="T5" fmla="*/ 2 h 98"/>
                  <a:gd name="T6" fmla="*/ 0 w 140"/>
                  <a:gd name="T7" fmla="*/ 4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61" name="Freeform 2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5 w 145"/>
                  <a:gd name="T3" fmla="*/ 0 h 49"/>
                  <a:gd name="T4" fmla="*/ 5 w 145"/>
                  <a:gd name="T5" fmla="*/ 2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037" name="Group 23"/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1056" name="Freeform 2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2 w 83"/>
                  <a:gd name="T1" fmla="*/ 1 h 117"/>
                  <a:gd name="T2" fmla="*/ 0 w 83"/>
                  <a:gd name="T3" fmla="*/ 0 h 117"/>
                  <a:gd name="T4" fmla="*/ 0 w 83"/>
                  <a:gd name="T5" fmla="*/ 4 h 117"/>
                  <a:gd name="T6" fmla="*/ 2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57" name="Freeform 2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4 h 98"/>
                  <a:gd name="T2" fmla="*/ 4 w 140"/>
                  <a:gd name="T3" fmla="*/ 0 h 98"/>
                  <a:gd name="T4" fmla="*/ 5 w 140"/>
                  <a:gd name="T5" fmla="*/ 2 h 98"/>
                  <a:gd name="T6" fmla="*/ 0 w 140"/>
                  <a:gd name="T7" fmla="*/ 4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58" name="Freeform 2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5 w 145"/>
                  <a:gd name="T3" fmla="*/ 0 h 49"/>
                  <a:gd name="T4" fmla="*/ 5 w 145"/>
                  <a:gd name="T5" fmla="*/ 2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038" name="Group 27"/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1053" name="Freeform 2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2 w 83"/>
                  <a:gd name="T1" fmla="*/ 1 h 117"/>
                  <a:gd name="T2" fmla="*/ 0 w 83"/>
                  <a:gd name="T3" fmla="*/ 0 h 117"/>
                  <a:gd name="T4" fmla="*/ 0 w 83"/>
                  <a:gd name="T5" fmla="*/ 4 h 117"/>
                  <a:gd name="T6" fmla="*/ 2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54" name="Freeform 2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4 h 98"/>
                  <a:gd name="T2" fmla="*/ 4 w 140"/>
                  <a:gd name="T3" fmla="*/ 0 h 98"/>
                  <a:gd name="T4" fmla="*/ 5 w 140"/>
                  <a:gd name="T5" fmla="*/ 2 h 98"/>
                  <a:gd name="T6" fmla="*/ 0 w 140"/>
                  <a:gd name="T7" fmla="*/ 4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55" name="Freeform 3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5 w 145"/>
                  <a:gd name="T3" fmla="*/ 0 h 49"/>
                  <a:gd name="T4" fmla="*/ 5 w 145"/>
                  <a:gd name="T5" fmla="*/ 2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039" name="Freeform 31"/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0" name="Freeform 32"/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12 w 109"/>
                <a:gd name="T3" fmla="*/ 1 h 156"/>
                <a:gd name="T4" fmla="*/ 48 w 109"/>
                <a:gd name="T5" fmla="*/ 5 h 156"/>
                <a:gd name="T6" fmla="*/ 96 w 109"/>
                <a:gd name="T7" fmla="*/ 17 h 156"/>
                <a:gd name="T8" fmla="*/ 151 w 109"/>
                <a:gd name="T9" fmla="*/ 34 h 156"/>
                <a:gd name="T10" fmla="*/ 202 w 109"/>
                <a:gd name="T11" fmla="*/ 62 h 156"/>
                <a:gd name="T12" fmla="*/ 249 w 109"/>
                <a:gd name="T13" fmla="*/ 100 h 156"/>
                <a:gd name="T14" fmla="*/ 279 w 109"/>
                <a:gd name="T15" fmla="*/ 152 h 156"/>
                <a:gd name="T16" fmla="*/ 285 w 109"/>
                <a:gd name="T17" fmla="*/ 221 h 156"/>
                <a:gd name="T18" fmla="*/ 272 w 109"/>
                <a:gd name="T19" fmla="*/ 221 h 156"/>
                <a:gd name="T20" fmla="*/ 258 w 109"/>
                <a:gd name="T21" fmla="*/ 221 h 156"/>
                <a:gd name="T22" fmla="*/ 243 w 109"/>
                <a:gd name="T23" fmla="*/ 221 h 156"/>
                <a:gd name="T24" fmla="*/ 225 w 109"/>
                <a:gd name="T25" fmla="*/ 216 h 156"/>
                <a:gd name="T26" fmla="*/ 211 w 109"/>
                <a:gd name="T27" fmla="*/ 215 h 156"/>
                <a:gd name="T28" fmla="*/ 194 w 109"/>
                <a:gd name="T29" fmla="*/ 211 h 156"/>
                <a:gd name="T30" fmla="*/ 172 w 109"/>
                <a:gd name="T31" fmla="*/ 204 h 156"/>
                <a:gd name="T32" fmla="*/ 151 w 109"/>
                <a:gd name="T33" fmla="*/ 196 h 156"/>
                <a:gd name="T34" fmla="*/ 138 w 109"/>
                <a:gd name="T35" fmla="*/ 178 h 156"/>
                <a:gd name="T36" fmla="*/ 138 w 109"/>
                <a:gd name="T37" fmla="*/ 156 h 156"/>
                <a:gd name="T38" fmla="*/ 145 w 109"/>
                <a:gd name="T39" fmla="*/ 135 h 156"/>
                <a:gd name="T40" fmla="*/ 153 w 109"/>
                <a:gd name="T41" fmla="*/ 112 h 156"/>
                <a:gd name="T42" fmla="*/ 145 w 109"/>
                <a:gd name="T43" fmla="*/ 87 h 156"/>
                <a:gd name="T44" fmla="*/ 125 w 109"/>
                <a:gd name="T45" fmla="*/ 60 h 156"/>
                <a:gd name="T46" fmla="*/ 82 w 109"/>
                <a:gd name="T47" fmla="*/ 33 h 156"/>
                <a:gd name="T48" fmla="*/ 0 w 109"/>
                <a:gd name="T49" fmla="*/ 0 h 1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1" name="Freeform 33"/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16 w 54"/>
                <a:gd name="T5" fmla="*/ 3 h 40"/>
                <a:gd name="T6" fmla="*/ 35 w 54"/>
                <a:gd name="T7" fmla="*/ 13 h 40"/>
                <a:gd name="T8" fmla="*/ 59 w 54"/>
                <a:gd name="T9" fmla="*/ 17 h 40"/>
                <a:gd name="T10" fmla="*/ 79 w 54"/>
                <a:gd name="T11" fmla="*/ 20 h 40"/>
                <a:gd name="T12" fmla="*/ 101 w 54"/>
                <a:gd name="T13" fmla="*/ 24 h 40"/>
                <a:gd name="T14" fmla="*/ 123 w 54"/>
                <a:gd name="T15" fmla="*/ 26 h 40"/>
                <a:gd name="T16" fmla="*/ 148 w 54"/>
                <a:gd name="T17" fmla="*/ 22 h 40"/>
                <a:gd name="T18" fmla="*/ 145 w 54"/>
                <a:gd name="T19" fmla="*/ 35 h 40"/>
                <a:gd name="T20" fmla="*/ 137 w 54"/>
                <a:gd name="T21" fmla="*/ 47 h 40"/>
                <a:gd name="T22" fmla="*/ 121 w 54"/>
                <a:gd name="T23" fmla="*/ 55 h 40"/>
                <a:gd name="T24" fmla="*/ 100 w 54"/>
                <a:gd name="T25" fmla="*/ 57 h 40"/>
                <a:gd name="T26" fmla="*/ 76 w 54"/>
                <a:gd name="T27" fmla="*/ 56 h 40"/>
                <a:gd name="T28" fmla="*/ 51 w 54"/>
                <a:gd name="T29" fmla="*/ 46 h 40"/>
                <a:gd name="T30" fmla="*/ 27 w 54"/>
                <a:gd name="T31" fmla="*/ 30 h 40"/>
                <a:gd name="T32" fmla="*/ 0 w 5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2" name="Freeform 34"/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3" name="Freeform 35"/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4" name="Freeform 36"/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5" name="Freeform 37"/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6" name="Freeform 38"/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30 h 237"/>
                <a:gd name="T4" fmla="*/ 12 w 257"/>
                <a:gd name="T5" fmla="*/ 60 h 237"/>
                <a:gd name="T6" fmla="*/ 27 w 257"/>
                <a:gd name="T7" fmla="*/ 90 h 237"/>
                <a:gd name="T8" fmla="*/ 48 w 257"/>
                <a:gd name="T9" fmla="*/ 116 h 237"/>
                <a:gd name="T10" fmla="*/ 78 w 257"/>
                <a:gd name="T11" fmla="*/ 140 h 237"/>
                <a:gd name="T12" fmla="*/ 115 w 257"/>
                <a:gd name="T13" fmla="*/ 166 h 237"/>
                <a:gd name="T14" fmla="*/ 163 w 257"/>
                <a:gd name="T15" fmla="*/ 190 h 237"/>
                <a:gd name="T16" fmla="*/ 218 w 257"/>
                <a:gd name="T17" fmla="*/ 210 h 237"/>
                <a:gd name="T18" fmla="*/ 289 w 257"/>
                <a:gd name="T19" fmla="*/ 229 h 237"/>
                <a:gd name="T20" fmla="*/ 369 w 257"/>
                <a:gd name="T21" fmla="*/ 245 h 237"/>
                <a:gd name="T22" fmla="*/ 455 w 257"/>
                <a:gd name="T23" fmla="*/ 258 h 237"/>
                <a:gd name="T24" fmla="*/ 561 w 257"/>
                <a:gd name="T25" fmla="*/ 270 h 237"/>
                <a:gd name="T26" fmla="*/ 676 w 257"/>
                <a:gd name="T27" fmla="*/ 276 h 237"/>
                <a:gd name="T28" fmla="*/ 808 w 257"/>
                <a:gd name="T29" fmla="*/ 280 h 237"/>
                <a:gd name="T30" fmla="*/ 944 w 257"/>
                <a:gd name="T31" fmla="*/ 279 h 237"/>
                <a:gd name="T32" fmla="*/ 1104 w 257"/>
                <a:gd name="T33" fmla="*/ 274 h 237"/>
                <a:gd name="T34" fmla="*/ 964 w 257"/>
                <a:gd name="T35" fmla="*/ 268 h 237"/>
                <a:gd name="T36" fmla="*/ 837 w 257"/>
                <a:gd name="T37" fmla="*/ 259 h 237"/>
                <a:gd name="T38" fmla="*/ 731 w 257"/>
                <a:gd name="T39" fmla="*/ 250 h 237"/>
                <a:gd name="T40" fmla="*/ 636 w 257"/>
                <a:gd name="T41" fmla="*/ 241 h 237"/>
                <a:gd name="T42" fmla="*/ 550 w 257"/>
                <a:gd name="T43" fmla="*/ 228 h 237"/>
                <a:gd name="T44" fmla="*/ 482 w 257"/>
                <a:gd name="T45" fmla="*/ 215 h 237"/>
                <a:gd name="T46" fmla="*/ 418 w 257"/>
                <a:gd name="T47" fmla="*/ 200 h 237"/>
                <a:gd name="T48" fmla="*/ 360 w 257"/>
                <a:gd name="T49" fmla="*/ 183 h 237"/>
                <a:gd name="T50" fmla="*/ 307 w 257"/>
                <a:gd name="T51" fmla="*/ 166 h 237"/>
                <a:gd name="T52" fmla="*/ 264 w 257"/>
                <a:gd name="T53" fmla="*/ 147 h 237"/>
                <a:gd name="T54" fmla="*/ 226 w 257"/>
                <a:gd name="T55" fmla="*/ 127 h 237"/>
                <a:gd name="T56" fmla="*/ 186 w 257"/>
                <a:gd name="T57" fmla="*/ 103 h 237"/>
                <a:gd name="T58" fmla="*/ 142 w 257"/>
                <a:gd name="T59" fmla="*/ 81 h 237"/>
                <a:gd name="T60" fmla="*/ 99 w 257"/>
                <a:gd name="T61" fmla="*/ 57 h 237"/>
                <a:gd name="T62" fmla="*/ 50 w 257"/>
                <a:gd name="T63" fmla="*/ 29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7" name="Freeform 39"/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>
                <a:gd name="T0" fmla="*/ 343 w 124"/>
                <a:gd name="T1" fmla="*/ 0 h 110"/>
                <a:gd name="T2" fmla="*/ 549 w 124"/>
                <a:gd name="T3" fmla="*/ 135 h 110"/>
                <a:gd name="T4" fmla="*/ 533 w 124"/>
                <a:gd name="T5" fmla="*/ 134 h 110"/>
                <a:gd name="T6" fmla="*/ 474 w 124"/>
                <a:gd name="T7" fmla="*/ 131 h 110"/>
                <a:gd name="T8" fmla="*/ 396 w 124"/>
                <a:gd name="T9" fmla="*/ 127 h 110"/>
                <a:gd name="T10" fmla="*/ 303 w 124"/>
                <a:gd name="T11" fmla="*/ 124 h 110"/>
                <a:gd name="T12" fmla="*/ 199 w 124"/>
                <a:gd name="T13" fmla="*/ 121 h 110"/>
                <a:gd name="T14" fmla="*/ 113 w 124"/>
                <a:gd name="T15" fmla="*/ 122 h 110"/>
                <a:gd name="T16" fmla="*/ 40 w 124"/>
                <a:gd name="T17" fmla="*/ 128 h 110"/>
                <a:gd name="T18" fmla="*/ 0 w 124"/>
                <a:gd name="T19" fmla="*/ 137 h 110"/>
                <a:gd name="T20" fmla="*/ 16 w 124"/>
                <a:gd name="T21" fmla="*/ 122 h 110"/>
                <a:gd name="T22" fmla="*/ 36 w 124"/>
                <a:gd name="T23" fmla="*/ 111 h 110"/>
                <a:gd name="T24" fmla="*/ 73 w 124"/>
                <a:gd name="T25" fmla="*/ 102 h 110"/>
                <a:gd name="T26" fmla="*/ 113 w 124"/>
                <a:gd name="T27" fmla="*/ 95 h 110"/>
                <a:gd name="T28" fmla="*/ 160 w 124"/>
                <a:gd name="T29" fmla="*/ 90 h 110"/>
                <a:gd name="T30" fmla="*/ 207 w 124"/>
                <a:gd name="T31" fmla="*/ 89 h 110"/>
                <a:gd name="T32" fmla="*/ 260 w 124"/>
                <a:gd name="T33" fmla="*/ 89 h 110"/>
                <a:gd name="T34" fmla="*/ 319 w 124"/>
                <a:gd name="T35" fmla="*/ 93 h 110"/>
                <a:gd name="T36" fmla="*/ 323 w 124"/>
                <a:gd name="T37" fmla="*/ 89 h 110"/>
                <a:gd name="T38" fmla="*/ 310 w 124"/>
                <a:gd name="T39" fmla="*/ 71 h 110"/>
                <a:gd name="T40" fmla="*/ 296 w 124"/>
                <a:gd name="T41" fmla="*/ 48 h 110"/>
                <a:gd name="T42" fmla="*/ 290 w 124"/>
                <a:gd name="T43" fmla="*/ 37 h 110"/>
                <a:gd name="T44" fmla="*/ 279 w 124"/>
                <a:gd name="T45" fmla="*/ 37 h 110"/>
                <a:gd name="T46" fmla="*/ 268 w 124"/>
                <a:gd name="T47" fmla="*/ 35 h 110"/>
                <a:gd name="T48" fmla="*/ 260 w 124"/>
                <a:gd name="T49" fmla="*/ 31 h 110"/>
                <a:gd name="T50" fmla="*/ 255 w 124"/>
                <a:gd name="T51" fmla="*/ 28 h 110"/>
                <a:gd name="T52" fmla="*/ 255 w 124"/>
                <a:gd name="T53" fmla="*/ 24 h 110"/>
                <a:gd name="T54" fmla="*/ 260 w 124"/>
                <a:gd name="T55" fmla="*/ 19 h 110"/>
                <a:gd name="T56" fmla="*/ 294 w 124"/>
                <a:gd name="T57" fmla="*/ 8 h 110"/>
                <a:gd name="T58" fmla="*/ 343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8" name="Freeform 40"/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22 w 109"/>
                <a:gd name="T3" fmla="*/ 1 h 156"/>
                <a:gd name="T4" fmla="*/ 78 w 109"/>
                <a:gd name="T5" fmla="*/ 5 h 156"/>
                <a:gd name="T6" fmla="*/ 163 w 109"/>
                <a:gd name="T7" fmla="*/ 12 h 156"/>
                <a:gd name="T8" fmla="*/ 259 w 109"/>
                <a:gd name="T9" fmla="*/ 29 h 156"/>
                <a:gd name="T10" fmla="*/ 349 w 109"/>
                <a:gd name="T11" fmla="*/ 49 h 156"/>
                <a:gd name="T12" fmla="*/ 428 w 109"/>
                <a:gd name="T13" fmla="*/ 81 h 156"/>
                <a:gd name="T14" fmla="*/ 476 w 109"/>
                <a:gd name="T15" fmla="*/ 123 h 156"/>
                <a:gd name="T16" fmla="*/ 486 w 109"/>
                <a:gd name="T17" fmla="*/ 176 h 156"/>
                <a:gd name="T18" fmla="*/ 471 w 109"/>
                <a:gd name="T19" fmla="*/ 176 h 156"/>
                <a:gd name="T20" fmla="*/ 444 w 109"/>
                <a:gd name="T21" fmla="*/ 176 h 156"/>
                <a:gd name="T22" fmla="*/ 414 w 109"/>
                <a:gd name="T23" fmla="*/ 176 h 156"/>
                <a:gd name="T24" fmla="*/ 387 w 109"/>
                <a:gd name="T25" fmla="*/ 174 h 156"/>
                <a:gd name="T26" fmla="*/ 360 w 109"/>
                <a:gd name="T27" fmla="*/ 173 h 156"/>
                <a:gd name="T28" fmla="*/ 330 w 109"/>
                <a:gd name="T29" fmla="*/ 170 h 156"/>
                <a:gd name="T30" fmla="*/ 294 w 109"/>
                <a:gd name="T31" fmla="*/ 165 h 156"/>
                <a:gd name="T32" fmla="*/ 259 w 109"/>
                <a:gd name="T33" fmla="*/ 159 h 156"/>
                <a:gd name="T34" fmla="*/ 235 w 109"/>
                <a:gd name="T35" fmla="*/ 142 h 156"/>
                <a:gd name="T36" fmla="*/ 235 w 109"/>
                <a:gd name="T37" fmla="*/ 126 h 156"/>
                <a:gd name="T38" fmla="*/ 251 w 109"/>
                <a:gd name="T39" fmla="*/ 110 h 156"/>
                <a:gd name="T40" fmla="*/ 266 w 109"/>
                <a:gd name="T41" fmla="*/ 90 h 156"/>
                <a:gd name="T42" fmla="*/ 251 w 109"/>
                <a:gd name="T43" fmla="*/ 72 h 156"/>
                <a:gd name="T44" fmla="*/ 216 w 109"/>
                <a:gd name="T45" fmla="*/ 48 h 156"/>
                <a:gd name="T46" fmla="*/ 140 w 109"/>
                <a:gd name="T47" fmla="*/ 28 h 156"/>
                <a:gd name="T48" fmla="*/ 0 w 109"/>
                <a:gd name="T49" fmla="*/ 0 h 1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9" name="Freeform 41"/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>
                <a:gd name="T0" fmla="*/ 140 w 46"/>
                <a:gd name="T1" fmla="*/ 0 h 94"/>
                <a:gd name="T2" fmla="*/ 89 w 46"/>
                <a:gd name="T3" fmla="*/ 43 h 94"/>
                <a:gd name="T4" fmla="*/ 66 w 46"/>
                <a:gd name="T5" fmla="*/ 72 h 94"/>
                <a:gd name="T6" fmla="*/ 49 w 46"/>
                <a:gd name="T7" fmla="*/ 94 h 94"/>
                <a:gd name="T8" fmla="*/ 0 w 46"/>
                <a:gd name="T9" fmla="*/ 109 h 94"/>
                <a:gd name="T10" fmla="*/ 54 w 46"/>
                <a:gd name="T11" fmla="*/ 103 h 94"/>
                <a:gd name="T12" fmla="*/ 104 w 46"/>
                <a:gd name="T13" fmla="*/ 95 h 94"/>
                <a:gd name="T14" fmla="*/ 142 w 46"/>
                <a:gd name="T15" fmla="*/ 79 h 94"/>
                <a:gd name="T16" fmla="*/ 178 w 46"/>
                <a:gd name="T17" fmla="*/ 67 h 94"/>
                <a:gd name="T18" fmla="*/ 202 w 46"/>
                <a:gd name="T19" fmla="*/ 51 h 94"/>
                <a:gd name="T20" fmla="*/ 205 w 46"/>
                <a:gd name="T21" fmla="*/ 35 h 94"/>
                <a:gd name="T22" fmla="*/ 189 w 46"/>
                <a:gd name="T23" fmla="*/ 15 h 94"/>
                <a:gd name="T24" fmla="*/ 140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0" name="Freeform 42"/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27 w 54"/>
                <a:gd name="T5" fmla="*/ 3 h 40"/>
                <a:gd name="T6" fmla="*/ 55 w 54"/>
                <a:gd name="T7" fmla="*/ 8 h 40"/>
                <a:gd name="T8" fmla="*/ 87 w 54"/>
                <a:gd name="T9" fmla="*/ 12 h 40"/>
                <a:gd name="T10" fmla="*/ 123 w 54"/>
                <a:gd name="T11" fmla="*/ 15 h 40"/>
                <a:gd name="T12" fmla="*/ 161 w 54"/>
                <a:gd name="T13" fmla="*/ 17 h 40"/>
                <a:gd name="T14" fmla="*/ 192 w 54"/>
                <a:gd name="T15" fmla="*/ 18 h 40"/>
                <a:gd name="T16" fmla="*/ 228 w 54"/>
                <a:gd name="T17" fmla="*/ 16 h 40"/>
                <a:gd name="T18" fmla="*/ 225 w 54"/>
                <a:gd name="T19" fmla="*/ 30 h 40"/>
                <a:gd name="T20" fmla="*/ 212 w 54"/>
                <a:gd name="T21" fmla="*/ 38 h 40"/>
                <a:gd name="T22" fmla="*/ 187 w 54"/>
                <a:gd name="T23" fmla="*/ 43 h 40"/>
                <a:gd name="T24" fmla="*/ 155 w 54"/>
                <a:gd name="T25" fmla="*/ 45 h 40"/>
                <a:gd name="T26" fmla="*/ 116 w 54"/>
                <a:gd name="T27" fmla="*/ 44 h 40"/>
                <a:gd name="T28" fmla="*/ 79 w 54"/>
                <a:gd name="T29" fmla="*/ 37 h 40"/>
                <a:gd name="T30" fmla="*/ 41 w 54"/>
                <a:gd name="T31" fmla="*/ 25 h 40"/>
                <a:gd name="T32" fmla="*/ 0 w 5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1" name="Freeform 43"/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2" name="Freeform 44"/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>
                <a:gd name="T0" fmla="*/ 73 w 596"/>
                <a:gd name="T1" fmla="*/ 428 h 666"/>
                <a:gd name="T2" fmla="*/ 27 w 596"/>
                <a:gd name="T3" fmla="*/ 396 h 666"/>
                <a:gd name="T4" fmla="*/ 0 w 596"/>
                <a:gd name="T5" fmla="*/ 335 h 666"/>
                <a:gd name="T6" fmla="*/ 16 w 596"/>
                <a:gd name="T7" fmla="*/ 258 h 666"/>
                <a:gd name="T8" fmla="*/ 113 w 596"/>
                <a:gd name="T9" fmla="*/ 176 h 666"/>
                <a:gd name="T10" fmla="*/ 308 w 596"/>
                <a:gd name="T11" fmla="*/ 99 h 666"/>
                <a:gd name="T12" fmla="*/ 635 w 596"/>
                <a:gd name="T13" fmla="*/ 36 h 666"/>
                <a:gd name="T14" fmla="*/ 1102 w 596"/>
                <a:gd name="T15" fmla="*/ 2 h 666"/>
                <a:gd name="T16" fmla="*/ 1700 w 596"/>
                <a:gd name="T17" fmla="*/ 9 h 666"/>
                <a:gd name="T18" fmla="*/ 2162 w 596"/>
                <a:gd name="T19" fmla="*/ 78 h 666"/>
                <a:gd name="T20" fmla="*/ 2475 w 596"/>
                <a:gd name="T21" fmla="*/ 191 h 666"/>
                <a:gd name="T22" fmla="*/ 2639 w 596"/>
                <a:gd name="T23" fmla="*/ 330 h 666"/>
                <a:gd name="T24" fmla="*/ 2659 w 596"/>
                <a:gd name="T25" fmla="*/ 474 h 666"/>
                <a:gd name="T26" fmla="*/ 2531 w 596"/>
                <a:gd name="T27" fmla="*/ 609 h 666"/>
                <a:gd name="T28" fmla="*/ 2265 w 596"/>
                <a:gd name="T29" fmla="*/ 713 h 666"/>
                <a:gd name="T30" fmla="*/ 1863 w 596"/>
                <a:gd name="T31" fmla="*/ 769 h 666"/>
                <a:gd name="T32" fmla="*/ 1738 w 596"/>
                <a:gd name="T33" fmla="*/ 764 h 666"/>
                <a:gd name="T34" fmla="*/ 1971 w 596"/>
                <a:gd name="T35" fmla="*/ 716 h 666"/>
                <a:gd name="T36" fmla="*/ 2153 w 596"/>
                <a:gd name="T37" fmla="*/ 630 h 666"/>
                <a:gd name="T38" fmla="*/ 2277 w 596"/>
                <a:gd name="T39" fmla="*/ 526 h 666"/>
                <a:gd name="T40" fmla="*/ 2322 w 596"/>
                <a:gd name="T41" fmla="*/ 412 h 666"/>
                <a:gd name="T42" fmla="*/ 2295 w 596"/>
                <a:gd name="T43" fmla="*/ 299 h 666"/>
                <a:gd name="T44" fmla="*/ 2165 w 596"/>
                <a:gd name="T45" fmla="*/ 202 h 666"/>
                <a:gd name="T46" fmla="*/ 1934 w 596"/>
                <a:gd name="T47" fmla="*/ 130 h 666"/>
                <a:gd name="T48" fmla="*/ 1524 w 596"/>
                <a:gd name="T49" fmla="*/ 85 h 666"/>
                <a:gd name="T50" fmla="*/ 1099 w 596"/>
                <a:gd name="T51" fmla="*/ 71 h 666"/>
                <a:gd name="T52" fmla="*/ 778 w 596"/>
                <a:gd name="T53" fmla="*/ 81 h 666"/>
                <a:gd name="T54" fmla="*/ 541 w 596"/>
                <a:gd name="T55" fmla="*/ 116 h 666"/>
                <a:gd name="T56" fmla="*/ 374 w 596"/>
                <a:gd name="T57" fmla="*/ 173 h 666"/>
                <a:gd name="T58" fmla="*/ 255 w 596"/>
                <a:gd name="T59" fmla="*/ 239 h 666"/>
                <a:gd name="T60" fmla="*/ 178 w 596"/>
                <a:gd name="T61" fmla="*/ 315 h 666"/>
                <a:gd name="T62" fmla="*/ 125 w 596"/>
                <a:gd name="T63" fmla="*/ 392 h 66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1166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1663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1664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>
              <a:defRPr/>
            </a:pPr>
            <a:r>
              <a:rPr lang="en-US" altLang="en-US"/>
              <a:t>MAINAK     CS422</a:t>
            </a:r>
          </a:p>
        </p:txBody>
      </p:sp>
      <p:sp>
        <p:nvSpPr>
          <p:cNvPr id="11166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53D5E38F-4664-4A2F-934E-57A99AE24FC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400" b="1" kern="1200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cs typeface="Arial" panose="020B060402020202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cs typeface="Arial" panose="020B060402020202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cs typeface="Arial" panose="020B060402020202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0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MAINAK     CS422</a:t>
            </a:r>
          </a:p>
        </p:txBody>
      </p:sp>
      <p:sp>
        <p:nvSpPr>
          <p:cNvPr id="140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3AA5D96C-D843-4F8B-98FB-E36482D4259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1242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800" dirty="0" smtClean="0">
                <a:solidFill>
                  <a:srgbClr val="0070C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 (Headings)"/>
              </a:rPr>
              <a:t>Introduction</a:t>
            </a:r>
            <a:r>
              <a:rPr lang="en-US" sz="4800" dirty="0" smtClean="0">
                <a:solidFill>
                  <a:srgbClr val="0070C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 to Verilog HDL</a:t>
            </a:r>
            <a:endParaRPr lang="en-US" sz="4800" dirty="0">
              <a:solidFill>
                <a:srgbClr val="0070C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48000"/>
            <a:ext cx="9144000" cy="3581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endParaRPr lang="en-US" sz="36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1" hangingPunct="1">
              <a:defRPr/>
            </a:pPr>
            <a:endParaRPr lang="en-US" sz="36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1" hangingPunct="1">
              <a:defRPr/>
            </a:pPr>
            <a:r>
              <a:rPr lang="en-US" sz="3600" b="0" dirty="0" err="1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Mainak</a:t>
            </a:r>
            <a:r>
              <a:rPr lang="en-US" sz="3600" b="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b="0" dirty="0" err="1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Chaudhuri</a:t>
            </a:r>
            <a:endParaRPr lang="en-US" sz="3600" b="0" dirty="0" smtClean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1" hangingPunct="1">
              <a:defRPr/>
            </a:pPr>
            <a:r>
              <a:rPr lang="en-US" sz="3600" b="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Indian Institute of Technology Kanpur</a:t>
            </a:r>
          </a:p>
          <a:p>
            <a:pPr eaLnBrk="1" hangingPunct="1">
              <a:defRPr/>
            </a:pPr>
            <a:endParaRPr lang="en-US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1" hangingPunct="1">
              <a:defRPr/>
            </a:pPr>
            <a:endParaRPr lang="en-US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fld id="{18E18734-8BED-443A-ABB3-D3AC83E4879D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</a:rPr>
              <a:pPr/>
              <a:t>10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solidFill>
                  <a:srgbClr val="0070C0"/>
                </a:solidFill>
              </a:rPr>
              <a:t>Combinational logic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5943600"/>
          </a:xfrm>
        </p:spPr>
        <p:txBody>
          <a:bodyPr/>
          <a:lstStyle/>
          <a:p>
            <a:pPr eaLnBrk="1" hangingPunct="1"/>
            <a:r>
              <a:rPr lang="en-US" altLang="en-US" smtClean="0"/>
              <a:t>Four data values</a:t>
            </a:r>
          </a:p>
          <a:p>
            <a:pPr lvl="1" eaLnBrk="1" hangingPunct="1"/>
            <a:r>
              <a:rPr lang="en-US" altLang="en-US" smtClean="0"/>
              <a:t>0, 1, x, z</a:t>
            </a:r>
          </a:p>
          <a:p>
            <a:pPr lvl="1" eaLnBrk="1" hangingPunct="1"/>
            <a:r>
              <a:rPr lang="en-US" altLang="en-US" smtClean="0"/>
              <a:t>Possible to specify data representation format: most commonly used are binary and hex</a:t>
            </a:r>
          </a:p>
          <a:p>
            <a:pPr lvl="1" eaLnBrk="1" hangingPunct="1"/>
            <a:r>
              <a:rPr lang="en-US" altLang="en-US" smtClean="0"/>
              <a:t>Possible to specify width of data (always in number of bits independent of the representation)</a:t>
            </a:r>
          </a:p>
          <a:p>
            <a:pPr lvl="2" eaLnBrk="1" hangingPunct="1"/>
            <a:r>
              <a:rPr lang="en-US" altLang="en-US" smtClean="0"/>
              <a:t>6’b100101, 6’h25</a:t>
            </a:r>
          </a:p>
          <a:p>
            <a:pPr eaLnBrk="1" hangingPunct="1"/>
            <a:r>
              <a:rPr lang="en-US" altLang="en-US" smtClean="0"/>
              <a:t>Do not use +, -, &lt;&lt;, &gt;&gt; carelessly</a:t>
            </a:r>
          </a:p>
          <a:p>
            <a:pPr lvl="1" eaLnBrk="1" hangingPunct="1"/>
            <a:r>
              <a:rPr lang="en-US" altLang="en-US" smtClean="0"/>
              <a:t>These are costly hardware</a:t>
            </a:r>
          </a:p>
          <a:p>
            <a:pPr eaLnBrk="1" hangingPunct="1"/>
            <a:r>
              <a:rPr lang="en-US" altLang="en-US" smtClean="0"/>
              <a:t>Never use *, /</a:t>
            </a:r>
          </a:p>
          <a:p>
            <a:pPr lvl="1" eaLnBrk="1" hangingPunct="1"/>
            <a:r>
              <a:rPr lang="en-US" altLang="en-US" smtClean="0"/>
              <a:t>If you must multiply or divide, implement one (e.g. Booth’s algorithm)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fld id="{D0034882-4D70-49BE-8DDB-63DC28814E6F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</a:rPr>
              <a:pPr/>
              <a:t>11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solidFill>
                  <a:srgbClr val="0070C0"/>
                </a:solidFill>
              </a:rPr>
              <a:t>Combinational logic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686800" cy="594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2-input AND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module and (x, y, out);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input x;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input y;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output out; wire out;  /* Note: type specification of output */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	assign out = x &amp; y;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endmodule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2-input NAND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module nand (x, y, out);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input x;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input y;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output out; wire out;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	assign out = ~(x &amp; y);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endmodule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fld id="{FCD3D47F-F329-4ECB-B32A-E268986C638C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</a:rPr>
              <a:pPr/>
              <a:t>12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solidFill>
                  <a:srgbClr val="0070C0"/>
                </a:solidFill>
              </a:rPr>
              <a:t>Combinational logic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5943600"/>
          </a:xfrm>
        </p:spPr>
        <p:txBody>
          <a:bodyPr/>
          <a:lstStyle/>
          <a:p>
            <a:pPr eaLnBrk="1" hangingPunct="1"/>
            <a:r>
              <a:rPr lang="en-US" altLang="en-US" smtClean="0"/>
              <a:t>A more realistic simulation of CMOS AND (structural simulation)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module and (x, y, out);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input x;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input y;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output out; wire out;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wire a;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nand my_nand (.x(x), .y(y), .out(a));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assign out = ~a;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endmodule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fld id="{4D93990D-BF9B-4DD4-8A56-01EC1E8CFCA9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</a:rPr>
              <a:pPr/>
              <a:t>13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solidFill>
                  <a:srgbClr val="0070C0"/>
                </a:solidFill>
              </a:rPr>
              <a:t>Combinational logic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686800" cy="594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3-input OR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module OR3 (a, b, c, z);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input a;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input b;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input c;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output z; wire z;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	assign z = a | b | c;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endmodule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3-input NOR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module NOR3 (a, b, c, z);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input a; input b; input c; output z; wire z; wire w;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	OR3 level_one_or (.a(a), .b(b), .c(c), .z(w));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	assign z = ~w;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endmodule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fld id="{2B1F265E-F1A7-4249-8628-AE3011ECDCEA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</a:rPr>
              <a:pPr/>
              <a:t>14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solidFill>
                  <a:srgbClr val="0070C0"/>
                </a:solidFill>
              </a:rPr>
              <a:t>Busses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686800" cy="6019800"/>
          </a:xfrm>
        </p:spPr>
        <p:txBody>
          <a:bodyPr/>
          <a:lstStyle/>
          <a:p>
            <a:pPr eaLnBrk="1" hangingPunct="1"/>
            <a:r>
              <a:rPr lang="en-US" altLang="en-US" smtClean="0"/>
              <a:t>Handles multiple bits in parallel</a:t>
            </a:r>
          </a:p>
          <a:p>
            <a:pPr lvl="1" eaLnBrk="1" hangingPunct="1"/>
            <a:r>
              <a:rPr lang="en-US" altLang="en-US" smtClean="0"/>
              <a:t>8 2-input ANDs (this is not 8-input AND)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module AND8 (x, y, z);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input [7:0] x;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input [7:0] y;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output [7:0] z; wire [7:0] z;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assign z = x &amp; y;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endmodule</a:t>
            </a:r>
          </a:p>
          <a:p>
            <a:pPr eaLnBrk="1" hangingPunct="1"/>
            <a:r>
              <a:rPr lang="en-US" altLang="en-US" smtClean="0"/>
              <a:t>In programming language terms it is an array of signals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fld id="{E1E2D50D-DD37-4BE6-97E5-9166D2EC60DE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</a:rPr>
              <a:pPr/>
              <a:t>15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6588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solidFill>
                  <a:srgbClr val="0070C0"/>
                </a:solidFill>
              </a:rPr>
              <a:t>Sequential logic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686800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How does a D flip-flop work?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module DFF (d, q, clk);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input d;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input clk;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output q;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reg q;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	always @(posedge clk) begin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		q &lt;= #2 d;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	end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endmodule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Did we make any assumption regarding clock period here?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Can put multiple </a:t>
            </a:r>
            <a:r>
              <a:rPr lang="en-US" altLang="en-US" i="1" smtClean="0"/>
              <a:t>non-blocking</a:t>
            </a:r>
            <a:r>
              <a:rPr lang="en-US" altLang="en-US" smtClean="0"/>
              <a:t> assignments in the same always 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fld id="{B8D0084C-959F-49E0-A1C5-A1304174F900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</a:rPr>
              <a:pPr/>
              <a:t>16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solidFill>
                  <a:srgbClr val="0070C0"/>
                </a:solidFill>
              </a:rPr>
              <a:t>Sequential logic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686800" cy="5867400"/>
          </a:xfrm>
        </p:spPr>
        <p:txBody>
          <a:bodyPr/>
          <a:lstStyle/>
          <a:p>
            <a:pPr eaLnBrk="1" hangingPunct="1"/>
            <a:r>
              <a:rPr lang="en-US" altLang="en-US" smtClean="0"/>
              <a:t>Always use non-blocking assignment &lt;=</a:t>
            </a:r>
          </a:p>
          <a:p>
            <a:pPr eaLnBrk="1" hangingPunct="1"/>
            <a:r>
              <a:rPr lang="en-US" altLang="en-US" smtClean="0"/>
              <a:t>Always use a delay before RHS (avoid race-through and anyway that’s how things work)</a:t>
            </a:r>
          </a:p>
          <a:p>
            <a:pPr eaLnBrk="1" hangingPunct="1"/>
            <a:r>
              <a:rPr lang="en-US" altLang="en-US" smtClean="0"/>
              <a:t>LHS must be a reg</a:t>
            </a:r>
          </a:p>
          <a:p>
            <a:pPr eaLnBrk="1" hangingPunct="1"/>
            <a:r>
              <a:rPr lang="en-US" altLang="en-US" smtClean="0"/>
              <a:t>Hoist as much combinational logic as possible outside always blocks</a:t>
            </a:r>
          </a:p>
          <a:p>
            <a:pPr eaLnBrk="1" hangingPunct="1"/>
            <a:r>
              <a:rPr lang="en-US" altLang="en-US" smtClean="0"/>
              <a:t>Can use negedge also if that is the intended behavior</a:t>
            </a:r>
          </a:p>
          <a:p>
            <a:pPr eaLnBrk="1" hangingPunct="1"/>
            <a:r>
              <a:rPr lang="en-US" altLang="en-US" smtClean="0"/>
              <a:t>What’s wrong with the following?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#2 q &lt;= d;</a:t>
            </a:r>
          </a:p>
          <a:p>
            <a:pPr eaLnBrk="1" hangingPunct="1"/>
            <a:r>
              <a:rPr lang="en-US" altLang="en-US" smtClean="0"/>
              <a:t>Combinational always blocks are also 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fld id="{6B9FEDEC-A4C6-4EAF-8913-4E3A0ED19FD3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</a:rPr>
              <a:pPr/>
              <a:t>17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solidFill>
                  <a:srgbClr val="0070C0"/>
                </a:solidFill>
              </a:rPr>
              <a:t>Control flow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686800" cy="6172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What is control flow in hardware?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Simple example is multiplexer (if-else)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Use if-else inside always blocks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Example: DFF with asynchronous reset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module DFF_r (d, q, r, clk);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input d; input r; input clk;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output q;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reg q;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	always @(posedge clk) begin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		if (r==1’b1) begin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			q &lt;= #2 1’b0;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		end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		else begin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			q &lt;= #2 d;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		end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	end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endmodule 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fld id="{352FCC47-3456-40D3-AEB3-8E62D2267BA8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</a:rPr>
              <a:pPr/>
              <a:t>18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8112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solidFill>
                  <a:srgbClr val="0070C0"/>
                </a:solidFill>
              </a:rPr>
              <a:t>Example: JK flop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686800" cy="50657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/>
              <a:t>/* MODULE TO SIMULATE A JK FLIP-FLOP WITH DIRECT RESET */</a:t>
            </a:r>
          </a:p>
          <a:p>
            <a:pPr eaLnBrk="1" hangingPunct="1"/>
            <a:endParaRPr lang="en-US" altLang="en-US" dirty="0" smtClean="0"/>
          </a:p>
          <a:p>
            <a:pPr eaLnBrk="1" hangingPunct="1">
              <a:buFontTx/>
              <a:buNone/>
            </a:pPr>
            <a:r>
              <a:rPr lang="en-US" altLang="en-US" dirty="0" smtClean="0"/>
              <a:t>`define TICK #2                //Flip-flop time delay 2 units</a:t>
            </a:r>
          </a:p>
          <a:p>
            <a:pPr eaLnBrk="1" hangingPunct="1">
              <a:buFontTx/>
              <a:buNone/>
            </a:pPr>
            <a:endParaRPr lang="en-US" altLang="en-US" dirty="0" smtClean="0"/>
          </a:p>
          <a:p>
            <a:pPr eaLnBrk="1" hangingPunct="1">
              <a:buFontTx/>
              <a:buNone/>
            </a:pPr>
            <a:r>
              <a:rPr lang="en-US" altLang="en-US" dirty="0" smtClean="0"/>
              <a:t>module </a:t>
            </a:r>
            <a:r>
              <a:rPr lang="en-US" altLang="en-US" dirty="0" err="1" smtClean="0"/>
              <a:t>jkflop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j,k,clk,rst,q</a:t>
            </a:r>
            <a:r>
              <a:rPr lang="en-US" altLang="en-US" dirty="0" smtClean="0"/>
              <a:t>);</a:t>
            </a:r>
          </a:p>
          <a:p>
            <a:pPr eaLnBrk="1" hangingPunct="1"/>
            <a:endParaRPr lang="en-US" altLang="en-US" dirty="0" smtClean="0"/>
          </a:p>
          <a:p>
            <a:pPr eaLnBrk="1" hangingPunct="1">
              <a:buFontTx/>
              <a:buNone/>
            </a:pPr>
            <a:r>
              <a:rPr lang="en-US" altLang="en-US" dirty="0" smtClean="0"/>
              <a:t>input </a:t>
            </a:r>
            <a:r>
              <a:rPr lang="en-US" altLang="en-US" dirty="0" err="1" smtClean="0"/>
              <a:t>j,k,clk,rst</a:t>
            </a:r>
            <a:r>
              <a:rPr lang="en-US" altLang="en-US" dirty="0" smtClean="0"/>
              <a:t>;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output q;</a:t>
            </a:r>
          </a:p>
          <a:p>
            <a:pPr eaLnBrk="1" hangingPunct="1">
              <a:buFontTx/>
              <a:buNone/>
            </a:pPr>
            <a:r>
              <a:rPr lang="en-US" altLang="en-US" dirty="0" err="1" smtClean="0"/>
              <a:t>reg</a:t>
            </a:r>
            <a:r>
              <a:rPr lang="en-US" altLang="en-US" dirty="0" smtClean="0"/>
              <a:t> q;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fld id="{341DBD49-9356-407B-B9FD-803A58E1993D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</a:rPr>
              <a:pPr/>
              <a:t>19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solidFill>
                  <a:srgbClr val="0070C0"/>
                </a:solidFill>
              </a:rPr>
              <a:t>Example: JK flop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943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// module </a:t>
            </a:r>
            <a:r>
              <a:rPr lang="en-US" altLang="en-US" sz="2000" dirty="0" err="1" smtClean="0"/>
              <a:t>jkflop</a:t>
            </a:r>
            <a:r>
              <a:rPr lang="en-US" altLang="en-US" sz="2000" dirty="0" smtClean="0"/>
              <a:t> continues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always @(</a:t>
            </a:r>
            <a:r>
              <a:rPr lang="en-US" altLang="en-US" sz="2000" dirty="0" err="1" smtClean="0"/>
              <a:t>posedge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clk</a:t>
            </a:r>
            <a:r>
              <a:rPr lang="en-US" altLang="en-US" sz="2000" dirty="0" smtClean="0"/>
              <a:t>)begin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   if(j==1 &amp; k==1)begin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      q &lt;=`TICK ~q;         //Toggles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   end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   else if(j==1 &amp; k==0)begin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      q &lt;= `TICK 1;        //Set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   end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   else if(j==0 &amp; k==1)begin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      q &lt;= `TICK 0;       //Cleared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   end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end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always @(</a:t>
            </a:r>
            <a:r>
              <a:rPr lang="en-US" altLang="en-US" sz="2000" dirty="0" err="1" smtClean="0"/>
              <a:t>posedge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rst</a:t>
            </a:r>
            <a:r>
              <a:rPr lang="en-US" altLang="en-US" sz="2000" dirty="0" smtClean="0"/>
              <a:t>)begin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   q &lt;= 0; //The reset normally has negligible delay and hence ignored.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end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err="1" smtClean="0"/>
              <a:t>endmodule</a:t>
            </a:r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70C0"/>
                </a:solidFill>
              </a:rPr>
              <a:t>Hardware design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867400"/>
          </a:xfrm>
        </p:spPr>
        <p:txBody>
          <a:bodyPr/>
          <a:lstStyle/>
          <a:p>
            <a:pPr marL="0" indent="0">
              <a:buFontTx/>
              <a:buNone/>
            </a:pPr>
            <a:endParaRPr lang="en-US" altLang="en-US" smtClean="0"/>
          </a:p>
          <a:p>
            <a:pPr marL="0" indent="0">
              <a:buFontTx/>
              <a:buNone/>
            </a:pPr>
            <a:endParaRPr lang="en-US" altLang="en-US" smtClean="0"/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1600200" y="2895600"/>
            <a:ext cx="3581400" cy="2819400"/>
          </a:xfrm>
          <a:prstGeom prst="rect">
            <a:avLst/>
          </a:prstGeom>
          <a:solidFill>
            <a:srgbClr val="9900FF">
              <a:alpha val="13000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A0207B"/>
                </a:solidFill>
                <a:latin typeface="+mj-lt"/>
              </a:rPr>
              <a:t>Microarchitecture</a:t>
            </a:r>
          </a:p>
          <a:p>
            <a:pPr algn="ctr">
              <a:defRPr/>
            </a:pPr>
            <a:r>
              <a:rPr lang="en-US" sz="2400" dirty="0">
                <a:solidFill>
                  <a:srgbClr val="A0207B"/>
                </a:solidFill>
                <a:latin typeface="+mj-lt"/>
              </a:rPr>
              <a:t>Function blocks</a:t>
            </a:r>
          </a:p>
          <a:p>
            <a:pPr algn="ctr">
              <a:defRPr/>
            </a:pPr>
            <a:r>
              <a:rPr lang="en-US" sz="2400" dirty="0">
                <a:solidFill>
                  <a:srgbClr val="A0207B"/>
                </a:solidFill>
                <a:latin typeface="+mj-lt"/>
              </a:rPr>
              <a:t>Logic gates</a:t>
            </a:r>
          </a:p>
          <a:p>
            <a:pPr algn="ctr">
              <a:defRPr/>
            </a:pPr>
            <a:r>
              <a:rPr lang="en-US" sz="2400" dirty="0">
                <a:solidFill>
                  <a:srgbClr val="A0207B"/>
                </a:solidFill>
                <a:latin typeface="+mj-lt"/>
              </a:rPr>
              <a:t>Circuits</a:t>
            </a:r>
          </a:p>
          <a:p>
            <a:pPr algn="ctr">
              <a:defRPr/>
            </a:pPr>
            <a:r>
              <a:rPr lang="en-US" sz="2400" dirty="0">
                <a:solidFill>
                  <a:srgbClr val="A0207B"/>
                </a:solidFill>
                <a:latin typeface="+mj-lt"/>
              </a:rPr>
              <a:t>Transistors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573838" y="3321050"/>
            <a:ext cx="704850" cy="8064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573838" y="4127500"/>
            <a:ext cx="704850" cy="1128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2286000" y="1701800"/>
            <a:ext cx="2190750" cy="584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rgbClr val="C00000"/>
                </a:solidFill>
                <a:latin typeface="+mj-lt"/>
              </a:rPr>
              <a:t>Algorithm</a:t>
            </a:r>
          </a:p>
        </p:txBody>
      </p:sp>
      <p:sp>
        <p:nvSpPr>
          <p:cNvPr id="5128" name="Down Arrow 14"/>
          <p:cNvSpPr>
            <a:spLocks noChangeArrowheads="1"/>
          </p:cNvSpPr>
          <p:nvPr/>
        </p:nvSpPr>
        <p:spPr bwMode="auto">
          <a:xfrm>
            <a:off x="3097213" y="2260600"/>
            <a:ext cx="484187" cy="622300"/>
          </a:xfrm>
          <a:prstGeom prst="downArrow">
            <a:avLst>
              <a:gd name="adj1" fmla="val 50000"/>
              <a:gd name="adj2" fmla="val 5005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5181600" y="2895600"/>
            <a:ext cx="3862388" cy="584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rgbClr val="C00000"/>
                </a:solidFill>
                <a:latin typeface="+mj-lt"/>
              </a:rPr>
              <a:t>Represent in HDL</a:t>
            </a: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5562600" y="4445000"/>
            <a:ext cx="2943225" cy="584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rgbClr val="C00000"/>
                </a:solidFill>
                <a:latin typeface="+mj-lt"/>
              </a:rPr>
              <a:t>HDL compiler</a:t>
            </a: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4648200" y="5969000"/>
            <a:ext cx="2001838" cy="584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rgbClr val="C00000"/>
                </a:solidFill>
                <a:latin typeface="+mj-lt"/>
              </a:rPr>
              <a:t>Simulate</a:t>
            </a: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6729413" y="5969000"/>
            <a:ext cx="2414587" cy="584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rgbClr val="C00000"/>
                </a:solidFill>
                <a:latin typeface="+mj-lt"/>
              </a:rPr>
              <a:t>Synthesize</a:t>
            </a:r>
          </a:p>
        </p:txBody>
      </p:sp>
      <p:cxnSp>
        <p:nvCxnSpPr>
          <p:cNvPr id="5133" name="Straight Connector 30"/>
          <p:cNvCxnSpPr>
            <a:cxnSpLocks noChangeShapeType="1"/>
            <a:stCxn id="24" idx="3"/>
          </p:cNvCxnSpPr>
          <p:nvPr/>
        </p:nvCxnSpPr>
        <p:spPr bwMode="auto">
          <a:xfrm flipV="1">
            <a:off x="4476750" y="1981200"/>
            <a:ext cx="2381250" cy="12700"/>
          </a:xfrm>
          <a:prstGeom prst="line">
            <a:avLst/>
          </a:prstGeom>
          <a:noFill/>
          <a:ln w="38100" algn="ctr">
            <a:solidFill>
              <a:srgbClr val="CC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Straight Arrow Connector 32"/>
          <p:cNvCxnSpPr>
            <a:cxnSpLocks noChangeShapeType="1"/>
          </p:cNvCxnSpPr>
          <p:nvPr/>
        </p:nvCxnSpPr>
        <p:spPr bwMode="auto">
          <a:xfrm>
            <a:off x="6858000" y="1981200"/>
            <a:ext cx="0" cy="1066800"/>
          </a:xfrm>
          <a:prstGeom prst="straightConnector1">
            <a:avLst/>
          </a:prstGeom>
          <a:noFill/>
          <a:ln w="38100" algn="ctr">
            <a:solidFill>
              <a:srgbClr val="CC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Straight Arrow Connector 34"/>
          <p:cNvCxnSpPr>
            <a:cxnSpLocks noChangeShapeType="1"/>
          </p:cNvCxnSpPr>
          <p:nvPr/>
        </p:nvCxnSpPr>
        <p:spPr bwMode="auto">
          <a:xfrm>
            <a:off x="6858000" y="3479800"/>
            <a:ext cx="0" cy="1092200"/>
          </a:xfrm>
          <a:prstGeom prst="straightConnector1">
            <a:avLst/>
          </a:prstGeom>
          <a:noFill/>
          <a:ln w="38100" algn="ctr">
            <a:solidFill>
              <a:srgbClr val="CC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Straight Arrow Connector 36"/>
          <p:cNvCxnSpPr>
            <a:cxnSpLocks noChangeShapeType="1"/>
          </p:cNvCxnSpPr>
          <p:nvPr/>
        </p:nvCxnSpPr>
        <p:spPr bwMode="auto">
          <a:xfrm flipH="1">
            <a:off x="5562600" y="5029200"/>
            <a:ext cx="1295400" cy="1066800"/>
          </a:xfrm>
          <a:prstGeom prst="straightConnector1">
            <a:avLst/>
          </a:prstGeom>
          <a:noFill/>
          <a:ln w="38100" algn="ctr">
            <a:solidFill>
              <a:srgbClr val="CC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Straight Arrow Connector 38"/>
          <p:cNvCxnSpPr>
            <a:cxnSpLocks noChangeShapeType="1"/>
          </p:cNvCxnSpPr>
          <p:nvPr/>
        </p:nvCxnSpPr>
        <p:spPr bwMode="auto">
          <a:xfrm>
            <a:off x="6858000" y="5029200"/>
            <a:ext cx="1392238" cy="1066800"/>
          </a:xfrm>
          <a:prstGeom prst="straightConnector1">
            <a:avLst/>
          </a:prstGeom>
          <a:noFill/>
          <a:ln w="38100" algn="ctr">
            <a:solidFill>
              <a:srgbClr val="CC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fld id="{588A2BBB-DB21-468B-958A-E88DA8C58527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</a:rPr>
              <a:pPr/>
              <a:t>20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solidFill>
                  <a:srgbClr val="0070C0"/>
                </a:solidFill>
              </a:rPr>
              <a:t>Example: JK flop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5943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/* ENVIRONMENT FOR JK FLIP-FLOP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module </a:t>
            </a:r>
            <a:r>
              <a:rPr lang="en-US" altLang="en-US" sz="2000" dirty="0" err="1" smtClean="0"/>
              <a:t>jkflop_top</a:t>
            </a:r>
            <a:r>
              <a:rPr lang="en-US" altLang="en-US" sz="2000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err="1" smtClean="0"/>
              <a:t>reg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j,k,clk,rst</a:t>
            </a:r>
            <a:r>
              <a:rPr lang="en-US" altLang="en-US" sz="2000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wire</a:t>
            </a:r>
            <a:r>
              <a:rPr lang="en-US" altLang="en-US" sz="2000" dirty="0" smtClean="0"/>
              <a:t> </a:t>
            </a:r>
            <a:r>
              <a:rPr lang="en-US" altLang="en-US" sz="2000" dirty="0" smtClean="0"/>
              <a:t>q;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err="1" smtClean="0"/>
              <a:t>jkflop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uut</a:t>
            </a:r>
            <a:r>
              <a:rPr lang="en-US" altLang="en-US" sz="2000" dirty="0" smtClean="0"/>
              <a:t>(</a:t>
            </a:r>
            <a:r>
              <a:rPr lang="en-US" altLang="en-US" sz="2000" dirty="0" err="1" smtClean="0"/>
              <a:t>j,k,clk,rst,q</a:t>
            </a:r>
            <a:r>
              <a:rPr lang="en-US" altLang="en-US" sz="2000" dirty="0" smtClean="0"/>
              <a:t>);  // Unit under test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//Always at rising edge of clock display the status of flip-flop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always @(</a:t>
            </a:r>
            <a:r>
              <a:rPr lang="en-US" altLang="en-US" sz="2000" dirty="0" err="1" smtClean="0"/>
              <a:t>posedge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clk</a:t>
            </a:r>
            <a:r>
              <a:rPr lang="en-US" altLang="en-US" sz="2000" dirty="0" smtClean="0"/>
              <a:t>)begin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   $display(“&lt;%d&gt;: j=%</a:t>
            </a:r>
            <a:r>
              <a:rPr lang="en-US" altLang="en-US" sz="2000" dirty="0" err="1" smtClean="0"/>
              <a:t>b,k</a:t>
            </a:r>
            <a:r>
              <a:rPr lang="en-US" altLang="en-US" sz="2000" dirty="0" smtClean="0"/>
              <a:t>=%</a:t>
            </a:r>
            <a:r>
              <a:rPr lang="en-US" altLang="en-US" sz="2000" dirty="0" err="1" smtClean="0"/>
              <a:t>b,clk</a:t>
            </a:r>
            <a:r>
              <a:rPr lang="en-US" altLang="en-US" sz="2000" dirty="0" smtClean="0"/>
              <a:t>=%</a:t>
            </a:r>
            <a:r>
              <a:rPr lang="en-US" altLang="en-US" sz="2000" dirty="0" err="1" smtClean="0"/>
              <a:t>b,rst</a:t>
            </a:r>
            <a:r>
              <a:rPr lang="en-US" altLang="en-US" sz="2000" dirty="0" smtClean="0"/>
              <a:t>=%</a:t>
            </a:r>
            <a:r>
              <a:rPr lang="en-US" altLang="en-US" sz="2000" dirty="0" err="1" smtClean="0"/>
              <a:t>b,q</a:t>
            </a:r>
            <a:r>
              <a:rPr lang="en-US" altLang="en-US" sz="2000" dirty="0" smtClean="0"/>
              <a:t>=%b",$</a:t>
            </a:r>
            <a:r>
              <a:rPr lang="en-US" altLang="en-US" sz="2000" dirty="0" err="1" smtClean="0"/>
              <a:t>time,j,k,clk,rst,q</a:t>
            </a:r>
            <a:r>
              <a:rPr lang="en-US" altLang="en-US" sz="2000" dirty="0" smtClean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//Module to generate clock with period 10 time units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initial begin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   forever begin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      </a:t>
            </a:r>
            <a:r>
              <a:rPr lang="en-US" altLang="en-US" sz="2000" dirty="0" err="1" smtClean="0"/>
              <a:t>clk</a:t>
            </a:r>
            <a:r>
              <a:rPr lang="en-US" altLang="en-US" sz="2000" dirty="0" smtClean="0"/>
              <a:t>=0;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      #5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      </a:t>
            </a:r>
            <a:r>
              <a:rPr lang="en-US" altLang="en-US" sz="2000" dirty="0" err="1" smtClean="0"/>
              <a:t>clk</a:t>
            </a:r>
            <a:r>
              <a:rPr lang="en-US" altLang="en-US" sz="2000" dirty="0" smtClean="0"/>
              <a:t>=1;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      #5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      </a:t>
            </a:r>
            <a:r>
              <a:rPr lang="en-US" altLang="en-US" sz="2000" dirty="0" err="1" smtClean="0"/>
              <a:t>clk</a:t>
            </a:r>
            <a:r>
              <a:rPr lang="en-US" altLang="en-US" sz="2000" dirty="0" smtClean="0"/>
              <a:t>=0;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  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fld id="{3E7C5C5D-CCBD-48C0-8A5D-D1F8493F56DE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</a:rPr>
              <a:pPr/>
              <a:t>21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8112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solidFill>
                  <a:srgbClr val="0070C0"/>
                </a:solidFill>
              </a:rPr>
              <a:t>Example: JK flop</a:t>
            </a:r>
          </a:p>
        </p:txBody>
      </p:sp>
      <p:sp>
        <p:nvSpPr>
          <p:cNvPr id="24580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14400"/>
            <a:ext cx="8686800" cy="5943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dirty="0" smtClean="0"/>
              <a:t>//Sample test values to run simulation (module </a:t>
            </a:r>
            <a:r>
              <a:rPr lang="en-US" altLang="en-US" sz="2000" dirty="0" err="1" smtClean="0"/>
              <a:t>jkflop_top</a:t>
            </a:r>
            <a:r>
              <a:rPr lang="en-US" altLang="en-US" sz="2000" dirty="0" smtClean="0"/>
              <a:t> continues)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/>
              <a:t>initial begin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/>
              <a:t>   j=0; k=0; </a:t>
            </a:r>
            <a:r>
              <a:rPr lang="en-US" altLang="en-US" sz="2000" dirty="0" err="1" smtClean="0"/>
              <a:t>rst</a:t>
            </a:r>
            <a:r>
              <a:rPr lang="en-US" altLang="en-US" sz="2000" dirty="0" smtClean="0"/>
              <a:t>=1;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/>
              <a:t>   #4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/>
              <a:t>   j=1; k=1; </a:t>
            </a:r>
            <a:r>
              <a:rPr lang="en-US" altLang="en-US" sz="2000" dirty="0" err="1" smtClean="0"/>
              <a:t>rst</a:t>
            </a:r>
            <a:r>
              <a:rPr lang="en-US" altLang="en-US" sz="2000" dirty="0" smtClean="0"/>
              <a:t>=0;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/>
              <a:t>   #50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/>
              <a:t>   j=0; k=1; </a:t>
            </a:r>
            <a:r>
              <a:rPr lang="en-US" altLang="en-US" sz="2000" dirty="0" err="1" smtClean="0"/>
              <a:t>rst</a:t>
            </a:r>
            <a:r>
              <a:rPr lang="en-US" altLang="en-US" sz="2000" dirty="0" smtClean="0"/>
              <a:t>=0;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/>
              <a:t>   #20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/>
              <a:t>   j=1; k=1; </a:t>
            </a:r>
            <a:r>
              <a:rPr lang="en-US" altLang="en-US" sz="2000" dirty="0" err="1" smtClean="0"/>
              <a:t>rst</a:t>
            </a:r>
            <a:r>
              <a:rPr lang="en-US" altLang="en-US" sz="2000" dirty="0" smtClean="0"/>
              <a:t>=0;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/>
              <a:t>end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/>
              <a:t>//Carry out simulation for 100 units of time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/>
              <a:t>initial begin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/>
              <a:t>   #100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/>
              <a:t>   $finish;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/>
              <a:t>end</a:t>
            </a:r>
          </a:p>
          <a:p>
            <a:pPr eaLnBrk="1" hangingPunct="1">
              <a:buFontTx/>
              <a:buNone/>
            </a:pPr>
            <a:r>
              <a:rPr lang="en-US" altLang="en-US" sz="2000" dirty="0" err="1" smtClean="0"/>
              <a:t>endmodule</a:t>
            </a:r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fld id="{3AEDC5A9-B55D-4CE3-9B9F-7FCA354E22BA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</a:rPr>
              <a:pPr/>
              <a:t>22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solidFill>
                  <a:srgbClr val="0070C0"/>
                </a:solidFill>
              </a:rPr>
              <a:t>JK flop output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686800" cy="5867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/>
              <a:t>&lt; 5</a:t>
            </a:r>
            <a:r>
              <a:rPr lang="en-US" sz="2000" dirty="0" smtClean="0"/>
              <a:t>&gt;: </a:t>
            </a:r>
            <a:r>
              <a:rPr lang="en-US" altLang="en-US" sz="2000" dirty="0" smtClean="0"/>
              <a:t>j=1,k=1,clk=1,rst=0,q=0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/>
              <a:t>&lt; 15</a:t>
            </a:r>
            <a:r>
              <a:rPr lang="en-US" sz="2000" dirty="0" smtClean="0"/>
              <a:t>&gt;: </a:t>
            </a:r>
            <a:r>
              <a:rPr lang="en-US" altLang="en-US" sz="2000" dirty="0" smtClean="0"/>
              <a:t>j=1,k=1,clk=1,rst=0,q=1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/>
              <a:t>&lt; 25</a:t>
            </a:r>
            <a:r>
              <a:rPr lang="en-US" sz="2000" dirty="0" smtClean="0"/>
              <a:t>&gt;: </a:t>
            </a:r>
            <a:r>
              <a:rPr lang="en-US" altLang="en-US" sz="2000" dirty="0" smtClean="0"/>
              <a:t>j=1,k=1,clk=1,rst=0,q=0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/>
              <a:t>&lt; 35</a:t>
            </a:r>
            <a:r>
              <a:rPr lang="en-US" sz="2000" dirty="0" smtClean="0"/>
              <a:t>&gt;: </a:t>
            </a:r>
            <a:r>
              <a:rPr lang="en-US" altLang="en-US" sz="2000" dirty="0" smtClean="0"/>
              <a:t>j=1,k=1,clk=1,rst=0,q=1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/>
              <a:t>&lt; 45&gt;: </a:t>
            </a:r>
            <a:r>
              <a:rPr lang="en-US" altLang="en-US" sz="2000" dirty="0" smtClean="0"/>
              <a:t>j=1,k=1,clk=1,rst=0,q=0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/>
              <a:t>&lt; 55</a:t>
            </a:r>
            <a:r>
              <a:rPr lang="en-US" sz="2000" dirty="0" smtClean="0"/>
              <a:t>&gt;: </a:t>
            </a:r>
            <a:r>
              <a:rPr lang="en-US" altLang="en-US" sz="2000" dirty="0" smtClean="0"/>
              <a:t>j=0,k=1,clk=1,rst=0,q=1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/>
              <a:t>&lt; 65</a:t>
            </a:r>
            <a:r>
              <a:rPr lang="en-US" sz="2000" dirty="0" smtClean="0"/>
              <a:t>&gt;: </a:t>
            </a:r>
            <a:r>
              <a:rPr lang="en-US" altLang="en-US" sz="2000" dirty="0" smtClean="0"/>
              <a:t>j=0,k=1,clk=1,rst=0,q=0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/>
              <a:t>&lt; 75</a:t>
            </a:r>
            <a:r>
              <a:rPr lang="en-US" sz="2000" dirty="0" smtClean="0"/>
              <a:t>&gt;: </a:t>
            </a:r>
            <a:r>
              <a:rPr lang="en-US" altLang="en-US" sz="2000" dirty="0" smtClean="0"/>
              <a:t>j=1,k=1,clk=1,rst=0,q=0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/>
              <a:t>&lt; 85</a:t>
            </a:r>
            <a:r>
              <a:rPr lang="en-US" sz="2000" dirty="0" smtClean="0"/>
              <a:t>&gt;: </a:t>
            </a:r>
            <a:r>
              <a:rPr lang="en-US" altLang="en-US" sz="2000" dirty="0" smtClean="0"/>
              <a:t>j=1,k=1,clk=1,rst=0,q=1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/>
              <a:t>&lt; 95&gt;: </a:t>
            </a:r>
            <a:r>
              <a:rPr lang="en-US" altLang="en-US" sz="2000" dirty="0" smtClean="0"/>
              <a:t>j=1,k=1,clk=1,rst=0,q=0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fld id="{FCBBE599-E0A2-4F42-8286-A3F47AAE8353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</a:rPr>
              <a:pPr/>
              <a:t>23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solidFill>
                  <a:srgbClr val="0070C0"/>
                </a:solidFill>
              </a:rPr>
              <a:t>Combinational always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5943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All read signals must appear in sensitivity list</a:t>
            </a:r>
          </a:p>
          <a:p>
            <a:pPr eaLnBrk="1" hangingPunct="1"/>
            <a:r>
              <a:rPr lang="en-US" altLang="en-US" dirty="0" smtClean="0"/>
              <a:t>Same set of LHS on all paths</a:t>
            </a:r>
          </a:p>
          <a:p>
            <a:pPr eaLnBrk="1" hangingPunct="1"/>
            <a:r>
              <a:rPr lang="en-US" altLang="en-US" dirty="0" smtClean="0"/>
              <a:t>All cases must be covered (otherwise state-holding)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always @(</a:t>
            </a:r>
            <a:r>
              <a:rPr lang="en-US" altLang="en-US" dirty="0" err="1" smtClean="0"/>
              <a:t>sel</a:t>
            </a:r>
            <a:r>
              <a:rPr lang="en-US" altLang="en-US" dirty="0" smtClean="0"/>
              <a:t> or a) begin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	if (</a:t>
            </a:r>
            <a:r>
              <a:rPr lang="en-US" altLang="en-US" dirty="0" err="1" smtClean="0"/>
              <a:t>sel</a:t>
            </a:r>
            <a:r>
              <a:rPr lang="en-US" altLang="en-US" dirty="0" smtClean="0"/>
              <a:t>==2’b0) begin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		z = 1’b0;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	end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	else if (</a:t>
            </a:r>
            <a:r>
              <a:rPr lang="en-US" altLang="en-US" dirty="0" err="1" smtClean="0"/>
              <a:t>sel</a:t>
            </a:r>
            <a:r>
              <a:rPr lang="en-US" altLang="en-US" dirty="0" smtClean="0"/>
              <a:t>==2’b1) begin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		z = a;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	end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fld id="{BA77DA3F-9282-4DD7-8C09-7913EF6C5B90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</a:rPr>
              <a:pPr/>
              <a:t>24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solidFill>
                  <a:srgbClr val="0070C0"/>
                </a:solidFill>
              </a:rPr>
              <a:t>Blocking assignments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5943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Use of blocking assignment “=“ inside always block</a:t>
            </a:r>
          </a:p>
          <a:p>
            <a:pPr lvl="1" eaLnBrk="1" hangingPunct="1">
              <a:defRPr/>
            </a:pPr>
            <a:r>
              <a:rPr lang="en-US" altLang="en-US" dirty="0" smtClean="0"/>
              <a:t>Executes before the next assignment can begin</a:t>
            </a:r>
          </a:p>
          <a:p>
            <a:pPr lvl="1" eaLnBrk="1" hangingPunct="1">
              <a:defRPr/>
            </a:pPr>
            <a:r>
              <a:rPr lang="en-US" altLang="en-US" dirty="0" smtClean="0"/>
              <a:t>Unlike non-blocking assignment “&lt;=“ where all RHS signals are evaluated simultaneously</a:t>
            </a:r>
          </a:p>
          <a:p>
            <a:pPr lvl="1" eaLnBrk="1" hangingPunct="1">
              <a:defRPr/>
            </a:pPr>
            <a:r>
              <a:rPr lang="en-US" altLang="en-US" dirty="0" smtClean="0"/>
              <a:t>Example: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dirty="0" smtClean="0"/>
              <a:t>always begin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dirty="0"/>
              <a:t>	</a:t>
            </a:r>
            <a:r>
              <a:rPr lang="en-US" altLang="en-US" dirty="0" smtClean="0"/>
              <a:t>C = 1;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dirty="0"/>
              <a:t>	</a:t>
            </a:r>
            <a:r>
              <a:rPr lang="en-US" altLang="en-US" dirty="0" smtClean="0"/>
              <a:t>A &lt;= C;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dirty="0"/>
              <a:t>	</a:t>
            </a:r>
            <a:r>
              <a:rPr lang="en-US" altLang="en-US" dirty="0" smtClean="0"/>
              <a:t>B = C;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dirty="0" smtClean="0"/>
              <a:t>end</a:t>
            </a:r>
          </a:p>
          <a:p>
            <a:pPr marL="457200" lvl="1" indent="0" eaLnBrk="1" hangingPunct="1">
              <a:buFontTx/>
              <a:buNone/>
              <a:defRPr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fld id="{D3D4A61E-AC6A-441F-9F37-7D0A7CB08DF3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</a:rPr>
              <a:pPr/>
              <a:t>25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solidFill>
                  <a:srgbClr val="0070C0"/>
                </a:solidFill>
              </a:rPr>
              <a:t>Case statement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5943600"/>
          </a:xfrm>
        </p:spPr>
        <p:txBody>
          <a:bodyPr/>
          <a:lstStyle/>
          <a:p>
            <a:pPr eaLnBrk="1" hangingPunct="1"/>
            <a:r>
              <a:rPr lang="en-US" altLang="en-US" smtClean="0"/>
              <a:t>Helps in simulating wide multiplexors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always @(sel or a or b or c) begin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case (sel)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	2’b00: z = a;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	2’b01: z = b;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	2’b10: z = c;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	default: z = 1’bx;	// Note that x is a constant here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				// (don’t care)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endcase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fld id="{5BC38E3D-3120-4987-8F9D-F0839418D1B6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</a:rPr>
              <a:pPr/>
              <a:t>26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solidFill>
                  <a:srgbClr val="0070C0"/>
                </a:solidFill>
              </a:rPr>
              <a:t>Concatenation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5943600"/>
          </a:xfrm>
        </p:spPr>
        <p:txBody>
          <a:bodyPr/>
          <a:lstStyle/>
          <a:p>
            <a:pPr eaLnBrk="1" hangingPunct="1"/>
            <a:r>
              <a:rPr lang="en-US" altLang="en-US" smtClean="0"/>
              <a:t>Syntax: R{E1, E2,…, En} means R repetitions of concatenation of E1, …, En.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reg [15:0] a;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reg [31:0] b;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wire [31:0] out;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assign out = {16{a[15]}, a} + b;</a:t>
            </a:r>
          </a:p>
          <a:p>
            <a:pPr lvl="1" eaLnBrk="1" hangingPunct="1">
              <a:buFontTx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fld id="{D99897D3-A8B4-4253-AD18-9A313CE2AD2C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</a:rPr>
              <a:pPr/>
              <a:t>27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solidFill>
                  <a:srgbClr val="0070C0"/>
                </a:solidFill>
              </a:rPr>
              <a:t>Register file/memory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686800" cy="5867400"/>
          </a:xfrm>
        </p:spPr>
        <p:txBody>
          <a:bodyPr/>
          <a:lstStyle/>
          <a:p>
            <a:pPr eaLnBrk="1" hangingPunct="1"/>
            <a:r>
              <a:rPr lang="en-US" altLang="en-US" smtClean="0"/>
              <a:t>Essentially a 2D array of “signals”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reg [31:0] register_file [0:7];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wire [31:0] rf_bus;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wire r2b4;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assign rf_bus = register_file [2];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assign r2b4 = rf_bus[4];</a:t>
            </a:r>
          </a:p>
          <a:p>
            <a:pPr eaLnBrk="1" hangingPunct="1"/>
            <a:r>
              <a:rPr lang="en-US" altLang="en-US" smtClean="0"/>
              <a:t>Cannot do register_file[2][4]; (this is illegal because this is not how memory works)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fld id="{FA7A2C68-8A49-4065-AF9B-8F35B92D8F3D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</a:rPr>
              <a:pPr/>
              <a:t>28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err="1" smtClean="0">
                <a:solidFill>
                  <a:srgbClr val="0070C0"/>
                </a:solidFill>
              </a:rPr>
              <a:t>Tri-state</a:t>
            </a:r>
            <a:endParaRPr lang="en-US" altLang="en-US" dirty="0" smtClean="0">
              <a:solidFill>
                <a:srgbClr val="0070C0"/>
              </a:solidFill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5943600"/>
          </a:xfrm>
        </p:spPr>
        <p:txBody>
          <a:bodyPr/>
          <a:lstStyle/>
          <a:p>
            <a:pPr eaLnBrk="1" hangingPunct="1"/>
            <a:r>
              <a:rPr lang="en-US" altLang="en-US" smtClean="0"/>
              <a:t>Use of the z state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reg [31:0] mem [0:7];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wire [2:0] a;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wire [31:0] d;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wire read_enable;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assign d = read_enable ? mem[a] : 32’bz;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fld id="{1CB741D1-6962-4601-823F-8D770F350A3F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</a:rPr>
              <a:pPr/>
              <a:t>29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3188"/>
            <a:ext cx="89916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solidFill>
                  <a:srgbClr val="0070C0"/>
                </a:solidFill>
              </a:rPr>
              <a:t>Extra hardware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5943600"/>
          </a:xfrm>
        </p:spPr>
        <p:txBody>
          <a:bodyPr/>
          <a:lstStyle/>
          <a:p>
            <a:pPr eaLnBrk="1" hangingPunct="1"/>
            <a:r>
              <a:rPr lang="en-US" altLang="en-US" smtClean="0"/>
              <a:t>Think while writing your program</a:t>
            </a:r>
          </a:p>
          <a:p>
            <a:pPr lvl="1" eaLnBrk="1" hangingPunct="1"/>
            <a:r>
              <a:rPr lang="en-US" altLang="en-US" smtClean="0"/>
              <a:t>You are building a hardware, not software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always @(posedge clk) begin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if (x) begin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	z &lt;= #2 a + b;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end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else if (y) begin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	w &lt;= #2 a + b;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end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else begin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	r &lt;= #2 a + b;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end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fld id="{328BBF40-7292-4C4E-9099-AC2572F2C50E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</a:rPr>
              <a:pPr/>
              <a:t>3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solidFill>
                  <a:srgbClr val="0070C0"/>
                </a:solidFill>
              </a:rPr>
              <a:t>HDLs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Hardware description languages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Offers an abstract language for representing computation that needs to be realized in hardware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Verilog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C-like syntax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We will use this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VHDL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VHSIC HDL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Very high speed integrated circuit HDL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Ada-like syntax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BSV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Bluespec System Verilog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fld id="{664EC927-1881-4CCE-8CC7-0AA4773EEAA5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</a:rPr>
              <a:pPr/>
              <a:t>30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solidFill>
                  <a:srgbClr val="0070C0"/>
                </a:solidFill>
              </a:rPr>
              <a:t>Verilog is concurrent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6868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big difference with C (get used to it)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initial begin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	a = 1’b0;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	b = 1’b0;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end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always @(posedge clk) begin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	a &lt;= #1 1’b1;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	b &lt;= #1 a;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end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What are the waveforms of a and b? (assume clk is 10 units and 50% duty cycle)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fld id="{18E890B6-EFCA-495C-AF85-01A21B09916B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</a:rPr>
              <a:pPr/>
              <a:t>31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solidFill>
                  <a:srgbClr val="0070C0"/>
                </a:solidFill>
              </a:rPr>
              <a:t>Built-in functions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5943600"/>
          </a:xfrm>
        </p:spPr>
        <p:txBody>
          <a:bodyPr/>
          <a:lstStyle/>
          <a:p>
            <a:pPr eaLnBrk="1" hangingPunct="1"/>
            <a:r>
              <a:rPr lang="en-US" altLang="en-US" smtClean="0"/>
              <a:t>Very useful for debugging</a:t>
            </a:r>
          </a:p>
          <a:p>
            <a:pPr lvl="1" eaLnBrk="1" hangingPunct="1"/>
            <a:r>
              <a:rPr lang="en-US" altLang="en-US" smtClean="0"/>
              <a:t>Can use $display to print signals (allowed inside always and initial blocks)</a:t>
            </a:r>
          </a:p>
          <a:p>
            <a:pPr lvl="1" eaLnBrk="1" hangingPunct="1"/>
            <a:r>
              <a:rPr lang="en-US" altLang="en-US" smtClean="0"/>
              <a:t>Can use $monitor to catch changes on signals (allowed inside initial blocks only)</a:t>
            </a:r>
          </a:p>
          <a:p>
            <a:pPr lvl="1" eaLnBrk="1" hangingPunct="1"/>
            <a:r>
              <a:rPr lang="en-US" altLang="en-US" smtClean="0"/>
              <a:t>$time returns verilog’s in-built clock time</a:t>
            </a:r>
          </a:p>
          <a:p>
            <a:pPr lvl="1" eaLnBrk="1" hangingPunct="1"/>
            <a:r>
              <a:rPr lang="en-US" altLang="en-US" smtClean="0"/>
              <a:t>$finish terminates simulation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fld id="{851801A8-5701-4D29-9129-C74532C83B8E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</a:rPr>
              <a:pPr/>
              <a:t>32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solidFill>
                  <a:srgbClr val="0070C0"/>
                </a:solidFill>
              </a:rPr>
              <a:t>Verilog preprocessor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686800" cy="5867400"/>
          </a:xfrm>
        </p:spPr>
        <p:txBody>
          <a:bodyPr/>
          <a:lstStyle/>
          <a:p>
            <a:pPr eaLnBrk="1" hangingPunct="1"/>
            <a:r>
              <a:rPr lang="en-US" altLang="en-US" smtClean="0"/>
              <a:t>Just like C, minor difference in syntax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`define store_opcode 6’h4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`define TICK #2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`include “opcodes.h”</a:t>
            </a:r>
          </a:p>
          <a:p>
            <a:pPr lvl="1" eaLnBrk="1" hangingPunct="1">
              <a:buFontTx/>
              <a:buNone/>
            </a:pPr>
            <a:endParaRPr lang="en-US" altLang="en-US" smtClean="0"/>
          </a:p>
          <a:p>
            <a:pPr lvl="1" eaLnBrk="1" hangingPunct="1">
              <a:buFontTx/>
              <a:buNone/>
            </a:pPr>
            <a:r>
              <a:rPr lang="en-US" altLang="en-US" smtClean="0"/>
              <a:t>always @(posedge clk) begin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q &lt;= `TICK d;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fld id="{8AF17028-E77A-4316-B2CA-D27A7F481809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</a:rPr>
              <a:pPr/>
              <a:t>33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8112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solidFill>
                  <a:srgbClr val="0070C0"/>
                </a:solidFill>
              </a:rPr>
              <a:t>Register or wire?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General confusion: how do I decide if a signal should be declared as a reg or a wire?</a:t>
            </a:r>
          </a:p>
          <a:p>
            <a:pPr lvl="1" eaLnBrk="1" hangingPunct="1"/>
            <a:r>
              <a:rPr lang="en-US" altLang="en-US" smtClean="0"/>
              <a:t>Forget about the programming language and think about the hardware</a:t>
            </a:r>
          </a:p>
          <a:p>
            <a:pPr lvl="1" eaLnBrk="1" hangingPunct="1"/>
            <a:r>
              <a:rPr lang="en-US" altLang="en-US" smtClean="0"/>
              <a:t>If in the hardware something turns out to be a wire, it should be declared as wire and driven every cycle (otherwise it becomes Z or X)</a:t>
            </a:r>
          </a:p>
          <a:p>
            <a:pPr lvl="1" eaLnBrk="1" hangingPunct="1"/>
            <a:r>
              <a:rPr lang="en-US" altLang="en-US" smtClean="0"/>
              <a:t>Otherwise make it reg (state holding)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fld id="{90A91D1C-19E1-484C-81A0-BEE6BDE71A1A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</a:rPr>
              <a:pPr/>
              <a:t>34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8112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err="1" smtClean="0">
                <a:solidFill>
                  <a:srgbClr val="0070C0"/>
                </a:solidFill>
              </a:rPr>
              <a:t>Verilog</a:t>
            </a:r>
            <a:r>
              <a:rPr lang="en-US" altLang="en-US" dirty="0" smtClean="0">
                <a:solidFill>
                  <a:srgbClr val="0070C0"/>
                </a:solidFill>
              </a:rPr>
              <a:t> tips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eaLnBrk="1" hangingPunct="1"/>
            <a:r>
              <a:rPr lang="en-US" altLang="en-US" smtClean="0"/>
              <a:t>Suppose module M has an output Q of type reg</a:t>
            </a:r>
          </a:p>
          <a:p>
            <a:pPr eaLnBrk="1" hangingPunct="1"/>
            <a:r>
              <a:rPr lang="en-US" altLang="en-US" smtClean="0"/>
              <a:t>Module M’ instantiates M and passes a reg R for Q</a:t>
            </a:r>
          </a:p>
          <a:p>
            <a:pPr eaLnBrk="1" hangingPunct="1"/>
            <a:r>
              <a:rPr lang="en-US" altLang="en-US" smtClean="0"/>
              <a:t>This is illegal</a:t>
            </a:r>
          </a:p>
          <a:p>
            <a:pPr lvl="1" eaLnBrk="1" hangingPunct="1"/>
            <a:r>
              <a:rPr lang="en-US" altLang="en-US" smtClean="0"/>
              <a:t>A very common mistake observed in beginners</a:t>
            </a:r>
          </a:p>
          <a:p>
            <a:pPr lvl="1" eaLnBrk="1" hangingPunct="1"/>
            <a:r>
              <a:rPr lang="en-US" altLang="en-US" smtClean="0"/>
              <a:t>Illegal because this instantiation implicitly connects a register to another register without specifying a clock</a:t>
            </a:r>
          </a:p>
          <a:p>
            <a:pPr eaLnBrk="1" hangingPunct="1"/>
            <a:r>
              <a:rPr lang="en-US" altLang="en-US" smtClean="0"/>
              <a:t>Can connect only a wire to a register through instantiation</a:t>
            </a:r>
          </a:p>
          <a:p>
            <a:pPr lvl="1" eaLnBrk="1" hangingPunct="1"/>
            <a:r>
              <a:rPr lang="en-US" altLang="en-US" smtClean="0"/>
              <a:t>This will make sense if you think about the hardware</a:t>
            </a:r>
          </a:p>
          <a:p>
            <a:pPr eaLnBrk="1" hangingPunct="1"/>
            <a:r>
              <a:rPr lang="en-US" altLang="en-US" smtClean="0"/>
              <a:t>Module M’ can only pass a wire for Q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fld id="{B6F22E99-A8BB-4FE6-90B7-4F55EC68FBC7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</a:rPr>
              <a:pPr/>
              <a:t>35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8112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err="1" smtClean="0">
                <a:solidFill>
                  <a:srgbClr val="0070C0"/>
                </a:solidFill>
              </a:rPr>
              <a:t>Verilog</a:t>
            </a:r>
            <a:r>
              <a:rPr lang="en-US" altLang="en-US" dirty="0" smtClean="0">
                <a:solidFill>
                  <a:srgbClr val="0070C0"/>
                </a:solidFill>
              </a:rPr>
              <a:t> tips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eaLnBrk="1" hangingPunct="1"/>
            <a:r>
              <a:rPr lang="en-US" altLang="en-US" smtClean="0"/>
              <a:t>If the LHS of an assignment is a reg, use non-blocking assignment i.e., &lt;=</a:t>
            </a:r>
          </a:p>
          <a:p>
            <a:pPr lvl="1" eaLnBrk="1" hangingPunct="1"/>
            <a:r>
              <a:rPr lang="en-US" altLang="en-US" smtClean="0"/>
              <a:t>This will generate flip-flops, which is what we want</a:t>
            </a:r>
          </a:p>
          <a:p>
            <a:pPr lvl="1" eaLnBrk="1" hangingPunct="1"/>
            <a:r>
              <a:rPr lang="en-US" altLang="en-US" smtClean="0"/>
              <a:t>Blocking assignment inside always block is typically used to model combinational logic only</a:t>
            </a:r>
          </a:p>
          <a:p>
            <a:pPr lvl="1" eaLnBrk="1" hangingPunct="1"/>
            <a:r>
              <a:rPr lang="en-US" altLang="en-US" smtClean="0"/>
              <a:t>Careless use of blocking assignment inside always blocks can lead to generation of latches</a:t>
            </a:r>
          </a:p>
          <a:p>
            <a:pPr lvl="1" eaLnBrk="1" hangingPunct="1"/>
            <a:r>
              <a:rPr lang="en-US" altLang="en-US" smtClean="0"/>
              <a:t>Latches are difficult to handle in terms of timing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fld id="{4803F7FD-DB05-4666-81BB-7A8712C6CAB9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</a:rPr>
              <a:pPr/>
              <a:t>36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8112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err="1" smtClean="0">
                <a:solidFill>
                  <a:srgbClr val="0070C0"/>
                </a:solidFill>
              </a:rPr>
              <a:t>Verilog</a:t>
            </a:r>
            <a:r>
              <a:rPr lang="en-US" altLang="en-US" dirty="0" smtClean="0">
                <a:solidFill>
                  <a:srgbClr val="0070C0"/>
                </a:solidFill>
              </a:rPr>
              <a:t> tips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eaLnBrk="1" hangingPunct="1"/>
            <a:r>
              <a:rPr lang="en-US" altLang="en-US" smtClean="0"/>
              <a:t>If there are non-blocking assignments inside an always block, make the logic edge-triggered</a:t>
            </a:r>
          </a:p>
          <a:p>
            <a:pPr lvl="1" eaLnBrk="1" hangingPunct="1"/>
            <a:r>
              <a:rPr lang="en-US" altLang="en-US" smtClean="0"/>
              <a:t>This will generate flip-flops as opposed to latches</a:t>
            </a:r>
          </a:p>
          <a:p>
            <a:pPr lvl="1" eaLnBrk="1" hangingPunct="1"/>
            <a:r>
              <a:rPr lang="en-US" altLang="en-US" smtClean="0"/>
              <a:t>Use posedge or negedge clock as the triggering signal as opposed to posedge or negedge of some other signals</a:t>
            </a:r>
          </a:p>
          <a:p>
            <a:pPr lvl="2" eaLnBrk="1" hangingPunct="1"/>
            <a:r>
              <a:rPr lang="en-US" altLang="en-US" smtClean="0"/>
              <a:t>Leads to cleaner and simpler circuits because all flip-flops can have a common clock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fld id="{AAFB8575-D30E-4C07-940C-FB5A6076AB96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</a:rPr>
              <a:pPr/>
              <a:t>37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8112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err="1" smtClean="0">
                <a:solidFill>
                  <a:srgbClr val="0070C0"/>
                </a:solidFill>
              </a:rPr>
              <a:t>Verilog</a:t>
            </a:r>
            <a:r>
              <a:rPr lang="en-US" altLang="en-US" dirty="0" smtClean="0">
                <a:solidFill>
                  <a:srgbClr val="0070C0"/>
                </a:solidFill>
              </a:rPr>
              <a:t> tips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eaLnBrk="1" hangingPunct="1"/>
            <a:r>
              <a:rPr lang="en-US" altLang="en-US" smtClean="0"/>
              <a:t>Avoid always blocks as much as possible and do as much computation combinationally as possible</a:t>
            </a:r>
          </a:p>
          <a:p>
            <a:pPr lvl="1" eaLnBrk="1" hangingPunct="1"/>
            <a:r>
              <a:rPr lang="en-US" altLang="en-US" smtClean="0"/>
              <a:t>Leads to smaller compact circuits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fld id="{D23B20C8-03E1-4E8B-BBC6-D1913A22593F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</a:rPr>
              <a:pPr/>
              <a:t>4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solidFill>
                  <a:srgbClr val="0070C0"/>
                </a:solidFill>
              </a:rPr>
              <a:t>What is Verilog?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Hardware description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Describes digital systems in a convenient way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Faster than gate-level simulation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Still models the hardware concurrency in detail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Possible to carry out both behavioral/functional and structural simulations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We will do only behavioral simulation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C-like syntax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Remember: you are designing hardware; a new variable means you just added a new signal to your circuit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Two major types of variables: wire and reg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Wire used for direct communication of signals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Reg used to store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fld id="{D9DB11B3-8FDD-40C8-87E1-A6822E72DB7C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</a:rPr>
              <a:pPr/>
              <a:t>5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solidFill>
                  <a:srgbClr val="0070C0"/>
                </a:solidFill>
              </a:rPr>
              <a:t>Verilog program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 Verilog program represents the target hardware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Usually a collection of modules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A module is similar to a C function except that it has no return type and there can be </a:t>
            </a:r>
            <a:r>
              <a:rPr lang="en-US" altLang="en-US" dirty="0" smtClean="0">
                <a:solidFill>
                  <a:srgbClr val="FF0000"/>
                </a:solidFill>
              </a:rPr>
              <a:t>multiple instances</a:t>
            </a:r>
            <a:r>
              <a:rPr lang="en-US" altLang="en-US" dirty="0" smtClean="0"/>
              <a:t> of a module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All inputs and outputs are module arguments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The modules are arranged in a hierarchy to represent the target hardware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Example: consider designing a four-bit adder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A full-adder module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A four-bit adder module that </a:t>
            </a:r>
            <a:r>
              <a:rPr lang="en-US" altLang="en-US" dirty="0" smtClean="0">
                <a:solidFill>
                  <a:srgbClr val="FF0000"/>
                </a:solidFill>
              </a:rPr>
              <a:t>instantiates</a:t>
            </a:r>
            <a:r>
              <a:rPr lang="en-US" altLang="en-US" dirty="0" smtClean="0"/>
              <a:t> four full-adder modules and connects them properly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A top-level module representing the environment of the four-bit adder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The top-level module instantiates the target hardware (e.g., four-bit adder module), generates the inputs, and collects the outputs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fld id="{7038EB7A-5433-44A6-B7FA-E488D966ABBC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</a:rPr>
              <a:pPr/>
              <a:t>6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8112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solidFill>
                  <a:srgbClr val="0070C0"/>
                </a:solidFill>
              </a:rPr>
              <a:t>Example: Full adder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5943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/* this module receives as input three bits and outputs the sum bit and the carry bit */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module </a:t>
            </a:r>
            <a:r>
              <a:rPr lang="en-US" altLang="en-US" dirty="0" err="1" smtClean="0"/>
              <a:t>fulladder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a,b,c,sum,carry</a:t>
            </a:r>
            <a:r>
              <a:rPr lang="en-US" altLang="en-US" dirty="0" smtClean="0"/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input </a:t>
            </a:r>
            <a:r>
              <a:rPr lang="en-US" altLang="en-US" dirty="0" err="1" smtClean="0"/>
              <a:t>a,b,c</a:t>
            </a:r>
            <a:r>
              <a:rPr lang="en-US" altLang="en-US" dirty="0" smtClean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output </a:t>
            </a:r>
            <a:r>
              <a:rPr lang="en-US" altLang="en-US" dirty="0" err="1" smtClean="0"/>
              <a:t>sum,carry</a:t>
            </a:r>
            <a:r>
              <a:rPr lang="en-US" altLang="en-US" dirty="0" smtClean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wire </a:t>
            </a:r>
            <a:r>
              <a:rPr lang="en-US" altLang="en-US" dirty="0" err="1" smtClean="0"/>
              <a:t>sum,carry</a:t>
            </a:r>
            <a:r>
              <a:rPr lang="en-US" altLang="en-US" dirty="0" smtClean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assign sum=</a:t>
            </a:r>
            <a:r>
              <a:rPr lang="en-US" altLang="en-US" dirty="0" err="1" smtClean="0"/>
              <a:t>a^b^c</a:t>
            </a:r>
            <a:r>
              <a:rPr lang="en-US" altLang="en-US" dirty="0" smtClean="0"/>
              <a:t>;    // sum bit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assign carry=((</a:t>
            </a:r>
            <a:r>
              <a:rPr lang="en-US" altLang="en-US" dirty="0" err="1" smtClean="0"/>
              <a:t>a&amp;b</a:t>
            </a:r>
            <a:r>
              <a:rPr lang="en-US" altLang="en-US" dirty="0" smtClean="0"/>
              <a:t>) | (</a:t>
            </a:r>
            <a:r>
              <a:rPr lang="en-US" altLang="en-US" dirty="0" err="1" smtClean="0"/>
              <a:t>b&amp;c</a:t>
            </a:r>
            <a:r>
              <a:rPr lang="en-US" altLang="en-US" dirty="0" smtClean="0"/>
              <a:t>) | (</a:t>
            </a:r>
            <a:r>
              <a:rPr lang="en-US" altLang="en-US" dirty="0" err="1" smtClean="0"/>
              <a:t>a&amp;c</a:t>
            </a:r>
            <a:r>
              <a:rPr lang="en-US" altLang="en-US" dirty="0" smtClean="0"/>
              <a:t>));   //carry bit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err="1" smtClean="0"/>
              <a:t>endmodule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fld id="{2F219223-2535-486C-9697-C7A5B4A889A8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</a:rPr>
              <a:pPr/>
              <a:t>7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solidFill>
                  <a:srgbClr val="0070C0"/>
                </a:solidFill>
              </a:rPr>
              <a:t>Example: Full adder</a:t>
            </a:r>
            <a:r>
              <a:rPr lang="en-US" altLang="en-US" sz="4800" dirty="0" smtClean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838200"/>
            <a:ext cx="4038600" cy="52181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module </a:t>
            </a:r>
            <a:r>
              <a:rPr lang="en-US" altLang="en-US" sz="2000" dirty="0" err="1" smtClean="0"/>
              <a:t>fulladder_top</a:t>
            </a:r>
            <a:r>
              <a:rPr lang="en-US" altLang="en-US" sz="2000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err="1" smtClean="0"/>
              <a:t>reg</a:t>
            </a:r>
            <a:r>
              <a:rPr lang="en-US" altLang="en-US" sz="2000" dirty="0" smtClean="0"/>
              <a:t>  a, b, c;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wire sum, carry;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err="1" smtClean="0"/>
              <a:t>fulladder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uut</a:t>
            </a:r>
            <a:r>
              <a:rPr lang="en-US" altLang="en-US" sz="2000" dirty="0" smtClean="0"/>
              <a:t>(</a:t>
            </a:r>
            <a:r>
              <a:rPr lang="en-US" altLang="en-US" sz="2000" dirty="0" err="1" smtClean="0"/>
              <a:t>a,b,c,sum,carry</a:t>
            </a:r>
            <a:r>
              <a:rPr lang="en-US" altLang="en-US" sz="2000" dirty="0" smtClean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always @(sum or carry)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 begin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   $display("time=%d: %b + %b + %b = %b, carry = %b\n",$</a:t>
            </a:r>
            <a:r>
              <a:rPr lang="en-US" altLang="en-US" sz="2000" dirty="0" err="1" smtClean="0"/>
              <a:t>time,a,b,c,sum,carry</a:t>
            </a:r>
            <a:r>
              <a:rPr lang="en-US" altLang="en-US" sz="2000" dirty="0" smtClean="0"/>
              <a:t>);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 end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initial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 begin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   #40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  $finish;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 end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838200"/>
            <a:ext cx="4038600" cy="52181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initial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 begin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   a = 0; b = 0; c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   #5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   a = 0; b = 1; c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   #5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   a = 1; b = 0; c =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   #5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   a = 1; b = 1; c =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err="1" smtClean="0"/>
              <a:t>endmodule</a:t>
            </a:r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fld id="{FC97BF68-203A-4304-A1E5-2DD22DA16B95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</a:rPr>
              <a:pPr/>
              <a:t>8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solidFill>
                  <a:srgbClr val="0070C0"/>
                </a:solidFill>
              </a:rPr>
              <a:t>Full adder output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686800" cy="506571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dirty="0" smtClean="0"/>
              <a:t>time=0: 0 + 0 + 0 = 0, carry = 0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dirty="0" smtClean="0"/>
              <a:t>time=5: 0 + 1 + 0 = 1, carry = 0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dirty="0" smtClean="0"/>
              <a:t>time=10: 1 + 0 + 1 = 0, carry = 1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dirty="0" smtClean="0"/>
              <a:t>time=15: 1 + 1 + 1 = 1, carry = 1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fld id="{2B59BEBB-5E68-4187-8D90-14D7661056B2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</a:rPr>
              <a:pPr/>
              <a:t>9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solidFill>
                  <a:srgbClr val="0070C0"/>
                </a:solidFill>
              </a:rPr>
              <a:t>Verilog syntax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686800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concurrent language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assign a = ~b;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assign c = d;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Both take place concurrently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Combinational logic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Use </a:t>
            </a:r>
            <a:r>
              <a:rPr lang="en-US" altLang="en-US" i="1" smtClean="0"/>
              <a:t>assign</a:t>
            </a:r>
            <a:r>
              <a:rPr lang="en-US" altLang="en-US" smtClean="0"/>
              <a:t> statements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AND, OR, NOT, XOR, … (&amp;, |, ~, ^, …)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assign x = (a &amp; ~b) | (~a &amp; b);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assign y = a ^ b;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LHS signal must be declared as a wire (cannot hold value; values can be held only in sequential logic)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You can use == and != (but remember this will create a comparator in hardware)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assign x = (opcode==6’h4);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"/>
        <a:cs typeface="Arial"/>
      </a:majorFont>
      <a:minorFont>
        <a:latin typeface="Arial Unicode MS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4265</TotalTime>
  <Words>1979</Words>
  <Application>Microsoft Office PowerPoint</Application>
  <PresentationFormat>On-screen Show (4:3)</PresentationFormat>
  <Paragraphs>454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Arial (Headings)</vt:lpstr>
      <vt:lpstr>Arial Unicode MS</vt:lpstr>
      <vt:lpstr>Tahoma</vt:lpstr>
      <vt:lpstr>Verdana</vt:lpstr>
      <vt:lpstr>Balloons</vt:lpstr>
      <vt:lpstr>Custom Design</vt:lpstr>
      <vt:lpstr>Introduction to Verilog HDL</vt:lpstr>
      <vt:lpstr>Hardware design</vt:lpstr>
      <vt:lpstr>HDLs</vt:lpstr>
      <vt:lpstr>What is Verilog?</vt:lpstr>
      <vt:lpstr>Verilog program</vt:lpstr>
      <vt:lpstr>Example: Full adder</vt:lpstr>
      <vt:lpstr>Example: Full adder </vt:lpstr>
      <vt:lpstr>Full adder output</vt:lpstr>
      <vt:lpstr>Verilog syntax</vt:lpstr>
      <vt:lpstr>Combinational logic</vt:lpstr>
      <vt:lpstr>Combinational logic</vt:lpstr>
      <vt:lpstr>Combinational logic</vt:lpstr>
      <vt:lpstr>Combinational logic</vt:lpstr>
      <vt:lpstr>Busses</vt:lpstr>
      <vt:lpstr>Sequential logic</vt:lpstr>
      <vt:lpstr>Sequential logic</vt:lpstr>
      <vt:lpstr>Control flow</vt:lpstr>
      <vt:lpstr>Example: JK flop</vt:lpstr>
      <vt:lpstr>Example: JK flop</vt:lpstr>
      <vt:lpstr>Example: JK flop</vt:lpstr>
      <vt:lpstr>Example: JK flop</vt:lpstr>
      <vt:lpstr>JK flop output</vt:lpstr>
      <vt:lpstr>Combinational always</vt:lpstr>
      <vt:lpstr>Blocking assignments</vt:lpstr>
      <vt:lpstr>Case statement</vt:lpstr>
      <vt:lpstr>Concatenation</vt:lpstr>
      <vt:lpstr>Register file/memory</vt:lpstr>
      <vt:lpstr>Tri-state</vt:lpstr>
      <vt:lpstr>Extra hardware</vt:lpstr>
      <vt:lpstr>Verilog is concurrent</vt:lpstr>
      <vt:lpstr>Built-in functions</vt:lpstr>
      <vt:lpstr>Verilog preprocessor</vt:lpstr>
      <vt:lpstr>Register or wire?</vt:lpstr>
      <vt:lpstr>Verilog tips</vt:lpstr>
      <vt:lpstr>Verilog tips</vt:lpstr>
      <vt:lpstr>Verilog tips</vt:lpstr>
      <vt:lpstr>Verilog tips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PARALLEL COMPUTER ARCHITECTURE</dc:title>
  <dc:creator>cse</dc:creator>
  <cp:lastModifiedBy>Windows User</cp:lastModifiedBy>
  <cp:revision>156</cp:revision>
  <cp:lastPrinted>2018-01-06T06:44:51Z</cp:lastPrinted>
  <dcterms:created xsi:type="dcterms:W3CDTF">2004-07-22T16:44:06Z</dcterms:created>
  <dcterms:modified xsi:type="dcterms:W3CDTF">2021-01-15T06:53:26Z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43d8ca40-e340-42b8-a8e9-e93f266274a1</vt:lpwstr>
  </property>
</Properties>
</file>