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7F900-FB35-4D29-A40C-94019FAAAD6F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0FEF7-4322-458C-8ACA-89DC58B79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0FEF7-4322-458C-8ACA-89DC58B79CB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33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4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62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7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0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56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79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8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5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06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8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4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60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3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4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2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6F5D45-AB8C-41A8-A4EF-0945428704D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7028CF-A249-47AF-8C36-FB9058957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3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29672"/>
            <a:ext cx="8825658" cy="3731491"/>
          </a:xfrm>
        </p:spPr>
        <p:txBody>
          <a:bodyPr/>
          <a:lstStyle/>
          <a:p>
            <a:pPr algn="ctr"/>
            <a:r>
              <a:rPr lang="en-IN" sz="6600" dirty="0" err="1" smtClean="0">
                <a:solidFill>
                  <a:schemeClr val="bg1"/>
                </a:solidFill>
              </a:rPr>
              <a:t>Adarsh</a:t>
            </a:r>
            <a:r>
              <a:rPr lang="en-IN" sz="6000" dirty="0" smtClean="0">
                <a:solidFill>
                  <a:schemeClr val="bg1"/>
                </a:solidFill>
              </a:rPr>
              <a:t> </a:t>
            </a:r>
            <a:r>
              <a:rPr lang="en-IN" sz="6600" dirty="0" smtClean="0">
                <a:solidFill>
                  <a:schemeClr val="bg1"/>
                </a:solidFill>
              </a:rPr>
              <a:t>pal</a:t>
            </a:r>
            <a:r>
              <a:rPr lang="en-IN" sz="6000" dirty="0">
                <a:solidFill>
                  <a:schemeClr val="accent2"/>
                </a:solidFill>
              </a:rPr>
              <a:t/>
            </a:r>
            <a:br>
              <a:rPr lang="en-IN" sz="6000" dirty="0">
                <a:solidFill>
                  <a:schemeClr val="accent2"/>
                </a:solidFill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My </a:t>
            </a:r>
            <a:r>
              <a:rPr lang="en-IN" dirty="0">
                <a:solidFill>
                  <a:schemeClr val="bg1"/>
                </a:solidFill>
              </a:rPr>
              <a:t>S</a:t>
            </a:r>
            <a:r>
              <a:rPr lang="en-IN" dirty="0" smtClean="0">
                <a:solidFill>
                  <a:schemeClr val="bg1"/>
                </a:solidFill>
              </a:rPr>
              <a:t>elf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IN" sz="4000" dirty="0" smtClean="0"/>
              <a:t>Web designing</a:t>
            </a:r>
          </a:p>
          <a:p>
            <a:pPr algn="ctr"/>
            <a:r>
              <a:rPr lang="en-IN" sz="4000" dirty="0" smtClean="0"/>
              <a:t>Tops Technology</a:t>
            </a:r>
            <a:endParaRPr lang="en-IN" sz="4000" dirty="0"/>
          </a:p>
          <a:p>
            <a:pPr algn="ctr"/>
            <a:endParaRPr lang="en-IN" sz="4000" dirty="0" smtClean="0"/>
          </a:p>
          <a:p>
            <a:pPr algn="ctr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3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37573">
            <a:off x="206734" y="2138338"/>
            <a:ext cx="652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Introduction..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484582"/>
            <a:ext cx="8825659" cy="353521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Disciplined person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Good Listener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Joyful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Helpful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Quick learner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2251548"/>
            <a:ext cx="1485168" cy="988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87" y="3016733"/>
            <a:ext cx="1622715" cy="908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3748246"/>
            <a:ext cx="1583979" cy="890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81" y="4524463"/>
            <a:ext cx="1684726" cy="799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5077952"/>
            <a:ext cx="1385455" cy="13854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87" y="5770679"/>
            <a:ext cx="1592191" cy="9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 LOVE…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52436"/>
            <a:ext cx="10067228" cy="3267364"/>
          </a:xfrm>
        </p:spPr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love friends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foodie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love watching movies like fighting , love story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love to play free fire game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love long drive at night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8" y="2161309"/>
            <a:ext cx="1975810" cy="115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42" y="2948708"/>
            <a:ext cx="2022907" cy="1348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4388813"/>
            <a:ext cx="1917677" cy="12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 HATEE….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10575228" cy="576262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10575228" cy="3416301"/>
          </a:xfrm>
        </p:spPr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Fighting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 of sound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hate wrong people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hate people who speak back of me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hate if someone shout at me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9" y="2603500"/>
            <a:ext cx="2325631" cy="1561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9" y="4488873"/>
            <a:ext cx="2305152" cy="14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SWOT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109" y="2360469"/>
            <a:ext cx="4521225" cy="437067"/>
          </a:xfrm>
        </p:spPr>
        <p:txBody>
          <a:bodyPr/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148" y="4579513"/>
            <a:ext cx="4682428" cy="43706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624946" y="2360469"/>
            <a:ext cx="5523751" cy="437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840509" y="4488384"/>
            <a:ext cx="4784437" cy="6193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109" y="2983344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Quiet &amp; honest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Enjoy being alone.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Family is my strength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86147" y="3011056"/>
            <a:ext cx="5168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 come to the senses any person quickly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dirty="0"/>
              <a:t>. difficulty following rather than </a:t>
            </a:r>
            <a:r>
              <a:rPr lang="en-US" dirty="0" smtClean="0"/>
              <a:t>leading</a:t>
            </a:r>
          </a:p>
          <a:p>
            <a:endParaRPr lang="en-US" dirty="0"/>
          </a:p>
          <a:p>
            <a:r>
              <a:rPr lang="en-US" dirty="0" smtClean="0"/>
              <a:t>3</a:t>
            </a:r>
            <a:r>
              <a:rPr lang="en-US" dirty="0"/>
              <a:t>. cannot focus well on independent work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42109" y="5301673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1.Continued learning and professional development to expand skillset</a:t>
            </a:r>
          </a:p>
          <a:p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5938981" y="5301672"/>
            <a:ext cx="501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</a:t>
            </a:r>
            <a:r>
              <a:rPr lang="en-US" dirty="0"/>
              <a:t>lack of </a:t>
            </a:r>
            <a:r>
              <a:rPr lang="en-US" dirty="0" smtClean="0"/>
              <a:t>future </a:t>
            </a:r>
            <a:r>
              <a:rPr lang="en-US" dirty="0"/>
              <a:t>growth opportunities as a </a:t>
            </a:r>
            <a:r>
              <a:rPr lang="en-US" dirty="0" smtClean="0"/>
              <a:t>software </a:t>
            </a:r>
            <a:r>
              <a:rPr lang="en-US" dirty="0"/>
              <a:t>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6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 smtClean="0"/>
              <a:t>Believe in your infinite potential. You only limitations are those you set upon yourself</a:t>
            </a:r>
            <a:endParaRPr lang="en-IN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9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0318" cy="1567103"/>
          </a:xfrm>
        </p:spPr>
        <p:txBody>
          <a:bodyPr/>
          <a:lstStyle/>
          <a:p>
            <a:pPr algn="ctr"/>
            <a:r>
              <a:rPr lang="en-IN" sz="6000" dirty="0" smtClean="0">
                <a:latin typeface="Sitka Small Semibold" pitchFamily="2" charset="0"/>
              </a:rPr>
              <a:t>Thank you</a:t>
            </a:r>
            <a:endParaRPr lang="en-IN" sz="6000" dirty="0"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525</TotalTime>
  <Words>166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Sitka Small Semibold</vt:lpstr>
      <vt:lpstr>Times New Roman</vt:lpstr>
      <vt:lpstr>Wingdings 3</vt:lpstr>
      <vt:lpstr>Ion Boardroom</vt:lpstr>
      <vt:lpstr>Adarsh pal  My Self</vt:lpstr>
      <vt:lpstr>Introduction..</vt:lpstr>
      <vt:lpstr>I LOVE…</vt:lpstr>
      <vt:lpstr>I HATEE….</vt:lpstr>
      <vt:lpstr>SWOT</vt:lpstr>
      <vt:lpstr>Believe in your infinite potential. You only limitations are those you set upon yourself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Adarsh pal   My Self</dc:title>
  <dc:creator>SHREE COM</dc:creator>
  <cp:lastModifiedBy>SHREE COM</cp:lastModifiedBy>
  <cp:revision>29</cp:revision>
  <dcterms:created xsi:type="dcterms:W3CDTF">2024-03-06T06:27:03Z</dcterms:created>
  <dcterms:modified xsi:type="dcterms:W3CDTF">2024-04-03T14:10:00Z</dcterms:modified>
</cp:coreProperties>
</file>