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y="9753600" cx="130048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29.xml" Type="http://schemas.openxmlformats.org/officeDocument/2006/relationships/slide" Id="rId38"/><Relationship Target="slides/slide28.xml" Type="http://schemas.openxmlformats.org/officeDocument/2006/relationships/slide" Id="rId37"/><Relationship Target="slides/slide10.xml" Type="http://schemas.openxmlformats.org/officeDocument/2006/relationships/slide" Id="rId19"/><Relationship Target="slides/slide27.xml" Type="http://schemas.openxmlformats.org/officeDocument/2006/relationships/slide" Id="rId36"/><Relationship Target="slides/slide9.xml" Type="http://schemas.openxmlformats.org/officeDocument/2006/relationships/slide" Id="rId18"/><Relationship Target="slides/slide8.xml" Type="http://schemas.openxmlformats.org/officeDocument/2006/relationships/slide" Id="rId17"/><Relationship Target="slides/slide7.xml" Type="http://schemas.openxmlformats.org/officeDocument/2006/relationships/slide" Id="rId16"/><Relationship Target="slides/slide6.xml" Type="http://schemas.openxmlformats.org/officeDocument/2006/relationships/slide" Id="rId15"/><Relationship Target="slides/slide5.xml" Type="http://schemas.openxmlformats.org/officeDocument/2006/relationships/slide" Id="rId14"/><Relationship Target="slides/slide21.xml" Type="http://schemas.openxmlformats.org/officeDocument/2006/relationships/slide" Id="rId30"/><Relationship Target="slides/slide3.xml" Type="http://schemas.openxmlformats.org/officeDocument/2006/relationships/slide" Id="rId12"/><Relationship Target="slides/slide22.xml" Type="http://schemas.openxmlformats.org/officeDocument/2006/relationships/slide" Id="rId31"/><Relationship Target="slides/slide4.xml" Type="http://schemas.openxmlformats.org/officeDocument/2006/relationships/slide" Id="rId13"/><Relationship Target="slides/slide1.xml" Type="http://schemas.openxmlformats.org/officeDocument/2006/relationships/slide" Id="rId10"/><Relationship Target="slides/slide2.xml" Type="http://schemas.openxmlformats.org/officeDocument/2006/relationships/slide" Id="rId11"/><Relationship Target="slides/slide25.xml" Type="http://schemas.openxmlformats.org/officeDocument/2006/relationships/slide" Id="rId34"/><Relationship Target="slides/slide26.xml" Type="http://schemas.openxmlformats.org/officeDocument/2006/relationships/slide" Id="rId35"/><Relationship Target="slides/slide23.xml" Type="http://schemas.openxmlformats.org/officeDocument/2006/relationships/slide" Id="rId32"/><Relationship Target="slides/slide24.xml" Type="http://schemas.openxmlformats.org/officeDocument/2006/relationships/slide" Id="rId33"/><Relationship Target="slides/slide20.xml" Type="http://schemas.openxmlformats.org/officeDocument/2006/relationships/slide" Id="rId29"/><Relationship Target="slides/slide17.xml" Type="http://schemas.openxmlformats.org/officeDocument/2006/relationships/slide" Id="rId26"/><Relationship Target="slides/slide16.xml" Type="http://schemas.openxmlformats.org/officeDocument/2006/relationships/slide" Id="rId25"/><Relationship Target="slides/slide19.xml" Type="http://schemas.openxmlformats.org/officeDocument/2006/relationships/slide" Id="rId28"/><Relationship Target="slides/slide18.xml" Type="http://schemas.openxmlformats.org/officeDocument/2006/relationships/slide" Id="rId27"/><Relationship Target="presProps.xml" Type="http://schemas.openxmlformats.org/officeDocument/2006/relationships/presProps" Id="rId2"/><Relationship Target="slides/slide12.xml" Type="http://schemas.openxmlformats.org/officeDocument/2006/relationships/slide" Id="rId21"/><Relationship Target="theme/theme1.xml" Type="http://schemas.openxmlformats.org/officeDocument/2006/relationships/theme" Id="rId1"/><Relationship Target="slides/slide13.xml" Type="http://schemas.openxmlformats.org/officeDocument/2006/relationships/slide" Id="rId22"/><Relationship Target="slideMasters/slideMaster1.xml" Type="http://schemas.openxmlformats.org/officeDocument/2006/relationships/slideMaster" Id="rId4"/><Relationship Target="slides/slide14.xml" Type="http://schemas.openxmlformats.org/officeDocument/2006/relationships/slide" Id="rId23"/><Relationship Target="tableStyles.xml" Type="http://schemas.openxmlformats.org/officeDocument/2006/relationships/tableStyles" Id="rId3"/><Relationship Target="slides/slide15.xml" Type="http://schemas.openxmlformats.org/officeDocument/2006/relationships/slide" Id="rId24"/><Relationship Target="slides/slide11.xml" Type="http://schemas.openxmlformats.org/officeDocument/2006/relationships/slide" Id="rId20"/><Relationship Target="notesMasters/notesMaster1.xml" Type="http://schemas.openxmlformats.org/officeDocument/2006/relationships/notes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s>
</file>

<file path=ppt/notesMasters/_rels/notesMaster1.xml.rels><?xml version="1.0" encoding="UTF-8" standalone="yes"?><Relationships xmlns="http://schemas.openxmlformats.org/package/2006/relationships"><Relationship Target="../theme/theme6.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rgbClr val="000000"/>
              </a:buClr>
              <a:buFont typeface="Arial"/>
              <a:buNone/>
              <a:defRPr/>
            </a:lvl1pPr>
            <a:lvl2pPr algn="ctr" rtl="0" marR="0" indent="0" marL="457200">
              <a:lnSpc>
                <a:spcPct val="100000"/>
              </a:lnSpc>
              <a:spcBef>
                <a:spcPts val="0"/>
              </a:spcBef>
              <a:spcAft>
                <a:spcPts val="0"/>
              </a:spcAft>
              <a:buClr>
                <a:srgbClr val="000000"/>
              </a:buClr>
              <a:buFont typeface="Arial"/>
              <a:buNone/>
              <a:defRPr/>
            </a:lvl2pPr>
            <a:lvl3pPr algn="ctr" rtl="0" marR="0" indent="0" marL="914400">
              <a:lnSpc>
                <a:spcPct val="100000"/>
              </a:lnSpc>
              <a:spcBef>
                <a:spcPts val="0"/>
              </a:spcBef>
              <a:spcAft>
                <a:spcPts val="0"/>
              </a:spcAft>
              <a:buClr>
                <a:srgbClr val="000000"/>
              </a:buClr>
              <a:buFont typeface="Arial"/>
              <a:buNone/>
              <a:defRPr/>
            </a:lvl3pPr>
            <a:lvl4pPr algn="ctr" rtl="0" marR="0" indent="0" marL="1371600">
              <a:lnSpc>
                <a:spcPct val="100000"/>
              </a:lnSpc>
              <a:spcBef>
                <a:spcPts val="0"/>
              </a:spcBef>
              <a:spcAft>
                <a:spcPts val="0"/>
              </a:spcAft>
              <a:buClr>
                <a:srgbClr val="000000"/>
              </a:buClr>
              <a:buFont typeface="Arial"/>
              <a:buNone/>
              <a:defRPr/>
            </a:lvl4pPr>
            <a:lvl5pPr algn="ctr" rtl="0" marR="0" indent="0" marL="1828800">
              <a:lnSpc>
                <a:spcPct val="100000"/>
              </a:lnSpc>
              <a:spcBef>
                <a:spcPts val="0"/>
              </a:spcBef>
              <a:spcAft>
                <a:spcPts val="0"/>
              </a:spcAft>
              <a:buClr>
                <a:srgbClr val="000000"/>
              </a:buClr>
              <a:buFont typeface="Arial"/>
              <a:buNone/>
              <a:defRPr/>
            </a:lvl5pPr>
            <a:lvl6pPr algn="ctr" rtl="0" marR="0" indent="0" marL="2286000">
              <a:lnSpc>
                <a:spcPct val="100000"/>
              </a:lnSpc>
              <a:spcBef>
                <a:spcPts val="0"/>
              </a:spcBef>
              <a:spcAft>
                <a:spcPts val="0"/>
              </a:spcAft>
              <a:buClr>
                <a:srgbClr val="000000"/>
              </a:buClr>
              <a:buFont typeface="Arial"/>
              <a:buNone/>
              <a:defRPr/>
            </a:lvl6pPr>
            <a:lvl7pPr algn="ctr" rtl="0" marR="0" indent="0" marL="3200400">
              <a:lnSpc>
                <a:spcPct val="100000"/>
              </a:lnSpc>
              <a:spcBef>
                <a:spcPts val="0"/>
              </a:spcBef>
              <a:spcAft>
                <a:spcPts val="0"/>
              </a:spcAft>
              <a:buClr>
                <a:srgbClr val="000000"/>
              </a:buClr>
              <a:buFont typeface="Arial"/>
              <a:buNone/>
              <a:defRPr/>
            </a:lvl7pPr>
            <a:lvl8pPr algn="ctr" rtl="0" marR="0" indent="0" marL="4572000">
              <a:lnSpc>
                <a:spcPct val="100000"/>
              </a:lnSpc>
              <a:spcBef>
                <a:spcPts val="0"/>
              </a:spcBef>
              <a:spcAft>
                <a:spcPts val="0"/>
              </a:spcAft>
              <a:buClr>
                <a:srgbClr val="000000"/>
              </a:buClr>
              <a:buFont typeface="Arial"/>
              <a:buNone/>
              <a:defRPr/>
            </a:lvl8pPr>
            <a:lvl9pPr algn="ctr" rtl="0" marR="0" indent="0" marL="6400800">
              <a:lnSpc>
                <a:spcPct val="100000"/>
              </a:lnSpc>
              <a:spcBef>
                <a:spcPts val="0"/>
              </a:spcBef>
              <a:spcAft>
                <a:spcPts val="0"/>
              </a:spcAft>
              <a:buClr>
                <a:srgbClr val="000000"/>
              </a:buClr>
              <a:buFont typeface="Arial"/>
              <a:buNone/>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lnSpc>
                <a:spcPct val="100000"/>
              </a:lnSpc>
              <a:spcBef>
                <a:spcPts val="0"/>
              </a:spcBef>
              <a:spcAft>
                <a:spcPts val="0"/>
              </a:spcAft>
              <a:buClr>
                <a:srgbClr val="000000"/>
              </a:buClr>
              <a:buFont typeface="Arial"/>
              <a:buNone/>
              <a:defRPr/>
            </a:lvl1pPr>
            <a:lvl2pPr algn="ctr" rtl="0" marR="0" indent="0" marL="457200">
              <a:lnSpc>
                <a:spcPct val="100000"/>
              </a:lnSpc>
              <a:spcBef>
                <a:spcPts val="0"/>
              </a:spcBef>
              <a:spcAft>
                <a:spcPts val="0"/>
              </a:spcAft>
              <a:buClr>
                <a:srgbClr val="000000"/>
              </a:buClr>
              <a:buFont typeface="Arial"/>
              <a:buNone/>
              <a:defRPr/>
            </a:lvl2pPr>
            <a:lvl3pPr algn="ctr" rtl="0" marR="0" indent="0" marL="914400">
              <a:lnSpc>
                <a:spcPct val="100000"/>
              </a:lnSpc>
              <a:spcBef>
                <a:spcPts val="0"/>
              </a:spcBef>
              <a:spcAft>
                <a:spcPts val="0"/>
              </a:spcAft>
              <a:buClr>
                <a:srgbClr val="000000"/>
              </a:buClr>
              <a:buFont typeface="Arial"/>
              <a:buNone/>
              <a:defRPr/>
            </a:lvl3pPr>
            <a:lvl4pPr algn="ctr" rtl="0" marR="0" indent="0" marL="1371600">
              <a:lnSpc>
                <a:spcPct val="100000"/>
              </a:lnSpc>
              <a:spcBef>
                <a:spcPts val="0"/>
              </a:spcBef>
              <a:spcAft>
                <a:spcPts val="0"/>
              </a:spcAft>
              <a:buClr>
                <a:srgbClr val="000000"/>
              </a:buClr>
              <a:buFont typeface="Arial"/>
              <a:buNone/>
              <a:defRPr/>
            </a:lvl4pPr>
            <a:lvl5pPr algn="ctr" rtl="0" marR="0" indent="0" marL="1828800">
              <a:lnSpc>
                <a:spcPct val="100000"/>
              </a:lnSpc>
              <a:spcBef>
                <a:spcPts val="0"/>
              </a:spcBef>
              <a:spcAft>
                <a:spcPts val="0"/>
              </a:spcAft>
              <a:buClr>
                <a:srgbClr val="000000"/>
              </a:buClr>
              <a:buFont typeface="Arial"/>
              <a:buNone/>
              <a:defRPr/>
            </a:lvl5pPr>
            <a:lvl6pPr algn="ctr" rtl="0" marR="0" indent="0" marL="2286000">
              <a:lnSpc>
                <a:spcPct val="100000"/>
              </a:lnSpc>
              <a:spcBef>
                <a:spcPts val="0"/>
              </a:spcBef>
              <a:spcAft>
                <a:spcPts val="0"/>
              </a:spcAft>
              <a:buClr>
                <a:srgbClr val="000000"/>
              </a:buClr>
              <a:buFont typeface="Arial"/>
              <a:buNone/>
              <a:defRPr/>
            </a:lvl6pPr>
            <a:lvl7pPr algn="ctr" rtl="0" marR="0" indent="0" marL="3200400">
              <a:lnSpc>
                <a:spcPct val="100000"/>
              </a:lnSpc>
              <a:spcBef>
                <a:spcPts val="0"/>
              </a:spcBef>
              <a:spcAft>
                <a:spcPts val="0"/>
              </a:spcAft>
              <a:buClr>
                <a:srgbClr val="000000"/>
              </a:buClr>
              <a:buFont typeface="Arial"/>
              <a:buNone/>
              <a:defRPr/>
            </a:lvl7pPr>
            <a:lvl8pPr algn="ctr" rtl="0" marR="0" indent="0" marL="4572000">
              <a:lnSpc>
                <a:spcPct val="100000"/>
              </a:lnSpc>
              <a:spcBef>
                <a:spcPts val="0"/>
              </a:spcBef>
              <a:spcAft>
                <a:spcPts val="0"/>
              </a:spcAft>
              <a:buClr>
                <a:srgbClr val="000000"/>
              </a:buClr>
              <a:buFont typeface="Arial"/>
              <a:buNone/>
              <a:defRPr/>
            </a:lvl8pPr>
            <a:lvl9pPr algn="ctr" rtl="0" marR="0" indent="0" marL="6400800">
              <a:lnSpc>
                <a:spcPct val="100000"/>
              </a:lnSpc>
              <a:spcBef>
                <a:spcPts val="0"/>
              </a:spcBef>
              <a:spcAft>
                <a:spcPts val="0"/>
              </a:spcAft>
              <a:buClr>
                <a:srgbClr val="000000"/>
              </a:buClr>
              <a:buFont typeface="Arial"/>
              <a:buNone/>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rnd">
            <a:solidFill>
              <a:srgbClr val="000000"/>
            </a:solidFill>
            <a:prstDash val="solid"/>
            <a:miter/>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 name="Shape 6"/>
          <p:cNvSpPr txBox="1"/>
          <p:nvPr>
            <p:ph idx="11" type="ftr"/>
          </p:nvPr>
        </p:nvSpPr>
        <p:spPr>
          <a:xfrm>
            <a:off y="8685210" x="0"/>
            <a:ext cy="457200" cx="2971799"/>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rgbClr val="000000"/>
              </a:buClr>
              <a:buFont typeface="Arial"/>
              <a:buNone/>
              <a:defRPr/>
            </a:lvl1pPr>
            <a:lvl2pPr algn="ctr" rtl="0" marR="0" indent="0" marL="457200">
              <a:lnSpc>
                <a:spcPct val="100000"/>
              </a:lnSpc>
              <a:spcBef>
                <a:spcPts val="0"/>
              </a:spcBef>
              <a:spcAft>
                <a:spcPts val="0"/>
              </a:spcAft>
              <a:buClr>
                <a:srgbClr val="000000"/>
              </a:buClr>
              <a:buFont typeface="Arial"/>
              <a:buNone/>
              <a:defRPr/>
            </a:lvl2pPr>
            <a:lvl3pPr algn="ctr" rtl="0" marR="0" indent="0" marL="914400">
              <a:lnSpc>
                <a:spcPct val="100000"/>
              </a:lnSpc>
              <a:spcBef>
                <a:spcPts val="0"/>
              </a:spcBef>
              <a:spcAft>
                <a:spcPts val="0"/>
              </a:spcAft>
              <a:buClr>
                <a:srgbClr val="000000"/>
              </a:buClr>
              <a:buFont typeface="Arial"/>
              <a:buNone/>
              <a:defRPr/>
            </a:lvl3pPr>
            <a:lvl4pPr algn="ctr" rtl="0" marR="0" indent="0" marL="1371600">
              <a:lnSpc>
                <a:spcPct val="100000"/>
              </a:lnSpc>
              <a:spcBef>
                <a:spcPts val="0"/>
              </a:spcBef>
              <a:spcAft>
                <a:spcPts val="0"/>
              </a:spcAft>
              <a:buClr>
                <a:srgbClr val="000000"/>
              </a:buClr>
              <a:buFont typeface="Arial"/>
              <a:buNone/>
              <a:defRPr/>
            </a:lvl4pPr>
            <a:lvl5pPr algn="ctr" rtl="0" marR="0" indent="0" marL="1828800">
              <a:lnSpc>
                <a:spcPct val="100000"/>
              </a:lnSpc>
              <a:spcBef>
                <a:spcPts val="0"/>
              </a:spcBef>
              <a:spcAft>
                <a:spcPts val="0"/>
              </a:spcAft>
              <a:buClr>
                <a:srgbClr val="000000"/>
              </a:buClr>
              <a:buFont typeface="Arial"/>
              <a:buNone/>
              <a:defRPr/>
            </a:lvl5pPr>
            <a:lvl6pPr algn="ctr" rtl="0" marR="0" indent="0" marL="2286000">
              <a:lnSpc>
                <a:spcPct val="100000"/>
              </a:lnSpc>
              <a:spcBef>
                <a:spcPts val="0"/>
              </a:spcBef>
              <a:spcAft>
                <a:spcPts val="0"/>
              </a:spcAft>
              <a:buClr>
                <a:srgbClr val="000000"/>
              </a:buClr>
              <a:buFont typeface="Arial"/>
              <a:buNone/>
              <a:defRPr/>
            </a:lvl6pPr>
            <a:lvl7pPr algn="ctr" rtl="0" marR="0" indent="0" marL="3200400">
              <a:lnSpc>
                <a:spcPct val="100000"/>
              </a:lnSpc>
              <a:spcBef>
                <a:spcPts val="0"/>
              </a:spcBef>
              <a:spcAft>
                <a:spcPts val="0"/>
              </a:spcAft>
              <a:buClr>
                <a:srgbClr val="000000"/>
              </a:buClr>
              <a:buFont typeface="Arial"/>
              <a:buNone/>
              <a:defRPr/>
            </a:lvl7pPr>
            <a:lvl8pPr algn="ctr" rtl="0" marR="0" indent="0" marL="4572000">
              <a:lnSpc>
                <a:spcPct val="100000"/>
              </a:lnSpc>
              <a:spcBef>
                <a:spcPts val="0"/>
              </a:spcBef>
              <a:spcAft>
                <a:spcPts val="0"/>
              </a:spcAft>
              <a:buClr>
                <a:srgbClr val="000000"/>
              </a:buClr>
              <a:buFont typeface="Arial"/>
              <a:buNone/>
              <a:defRPr/>
            </a:lvl8pPr>
            <a:lvl9pPr algn="ctr" rtl="0" marR="0" indent="0" marL="6400800">
              <a:lnSpc>
                <a:spcPct val="100000"/>
              </a:lnSpc>
              <a:spcBef>
                <a:spcPts val="0"/>
              </a:spcBef>
              <a:spcAft>
                <a:spcPts val="0"/>
              </a:spcAft>
              <a:buClr>
                <a:srgbClr val="000000"/>
              </a:buClr>
              <a:buFont typeface="Arial"/>
              <a:buNone/>
              <a:defRPr/>
            </a:lvl9pPr>
          </a:lstStyle>
          <a:p/>
        </p:txBody>
      </p:sp>
      <p:sp>
        <p:nvSpPr>
          <p:cNvPr id="7" name="Shape 7"/>
          <p:cNvSpPr txBox="1"/>
          <p:nvPr>
            <p:ph idx="12" type="sldNum"/>
          </p:nvPr>
        </p:nvSpPr>
        <p:spPr>
          <a:xfrm>
            <a:off y="8685210" x="3884612"/>
            <a:ext cy="457200" cx="2971799"/>
          </a:xfrm>
          <a:prstGeom prst="rect">
            <a:avLst/>
          </a:prstGeom>
          <a:noFill/>
          <a:ln>
            <a:noFill/>
          </a:ln>
        </p:spPr>
        <p:txBody>
          <a:bodyPr bIns="91425" rIns="91425" lIns="91425" tIns="91425" anchor="b" anchorCtr="0"/>
          <a:lstStyle>
            <a:lvl1pPr algn="r" rtl="0" marR="0" indent="0" marL="0">
              <a:lnSpc>
                <a:spcPct val="100000"/>
              </a:lnSpc>
              <a:spcBef>
                <a:spcPts val="0"/>
              </a:spcBef>
              <a:spcAft>
                <a:spcPts val="0"/>
              </a:spcAft>
              <a:buClr>
                <a:srgbClr val="000000"/>
              </a:buClr>
              <a:buFont typeface="Arial"/>
              <a:buNone/>
              <a:defRPr/>
            </a:lvl1pPr>
            <a:lvl2pPr algn="ctr" rtl="0" marR="0" indent="0" marL="457200">
              <a:lnSpc>
                <a:spcPct val="100000"/>
              </a:lnSpc>
              <a:spcBef>
                <a:spcPts val="0"/>
              </a:spcBef>
              <a:spcAft>
                <a:spcPts val="0"/>
              </a:spcAft>
              <a:buClr>
                <a:srgbClr val="000000"/>
              </a:buClr>
              <a:buFont typeface="Arial"/>
              <a:buNone/>
              <a:defRPr/>
            </a:lvl2pPr>
            <a:lvl3pPr algn="ctr" rtl="0" marR="0" indent="0" marL="914400">
              <a:lnSpc>
                <a:spcPct val="100000"/>
              </a:lnSpc>
              <a:spcBef>
                <a:spcPts val="0"/>
              </a:spcBef>
              <a:spcAft>
                <a:spcPts val="0"/>
              </a:spcAft>
              <a:buClr>
                <a:srgbClr val="000000"/>
              </a:buClr>
              <a:buFont typeface="Arial"/>
              <a:buNone/>
              <a:defRPr/>
            </a:lvl3pPr>
            <a:lvl4pPr algn="ctr" rtl="0" marR="0" indent="0" marL="1371600">
              <a:lnSpc>
                <a:spcPct val="100000"/>
              </a:lnSpc>
              <a:spcBef>
                <a:spcPts val="0"/>
              </a:spcBef>
              <a:spcAft>
                <a:spcPts val="0"/>
              </a:spcAft>
              <a:buClr>
                <a:srgbClr val="000000"/>
              </a:buClr>
              <a:buFont typeface="Arial"/>
              <a:buNone/>
              <a:defRPr/>
            </a:lvl4pPr>
            <a:lvl5pPr algn="ctr" rtl="0" marR="0" indent="0" marL="1828800">
              <a:lnSpc>
                <a:spcPct val="100000"/>
              </a:lnSpc>
              <a:spcBef>
                <a:spcPts val="0"/>
              </a:spcBef>
              <a:spcAft>
                <a:spcPts val="0"/>
              </a:spcAft>
              <a:buClr>
                <a:srgbClr val="000000"/>
              </a:buClr>
              <a:buFont typeface="Arial"/>
              <a:buNone/>
              <a:defRPr/>
            </a:lvl5pPr>
            <a:lvl6pPr algn="ctr" rtl="0" marR="0" indent="0" marL="2286000">
              <a:lnSpc>
                <a:spcPct val="100000"/>
              </a:lnSpc>
              <a:spcBef>
                <a:spcPts val="0"/>
              </a:spcBef>
              <a:spcAft>
                <a:spcPts val="0"/>
              </a:spcAft>
              <a:buClr>
                <a:srgbClr val="000000"/>
              </a:buClr>
              <a:buFont typeface="Arial"/>
              <a:buNone/>
              <a:defRPr/>
            </a:lvl6pPr>
            <a:lvl7pPr algn="ctr" rtl="0" marR="0" indent="0" marL="3200400">
              <a:lnSpc>
                <a:spcPct val="100000"/>
              </a:lnSpc>
              <a:spcBef>
                <a:spcPts val="0"/>
              </a:spcBef>
              <a:spcAft>
                <a:spcPts val="0"/>
              </a:spcAft>
              <a:buClr>
                <a:srgbClr val="000000"/>
              </a:buClr>
              <a:buFont typeface="Arial"/>
              <a:buNone/>
              <a:defRPr/>
            </a:lvl7pPr>
            <a:lvl8pPr algn="ctr" rtl="0" marR="0" indent="0" marL="4572000">
              <a:lnSpc>
                <a:spcPct val="100000"/>
              </a:lnSpc>
              <a:spcBef>
                <a:spcPts val="0"/>
              </a:spcBef>
              <a:spcAft>
                <a:spcPts val="0"/>
              </a:spcAft>
              <a:buClr>
                <a:srgbClr val="000000"/>
              </a:buClr>
              <a:buFont typeface="Arial"/>
              <a:buNone/>
              <a:defRPr/>
            </a:lvl8pPr>
            <a:lvl9pPr algn="ctr" rtl="0" marR="0" indent="0" marL="6400800">
              <a:lnSpc>
                <a:spcPct val="100000"/>
              </a:lnSpc>
              <a:spcBef>
                <a:spcPts val="0"/>
              </a:spcBef>
              <a:spcAft>
                <a:spcPts val="0"/>
              </a:spcAft>
              <a:buClr>
                <a:srgbClr val="000000"/>
              </a:buClr>
              <a:buFont typeface="Arial"/>
              <a:buNone/>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14" name="Shape 21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80" name="Shape 2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5" name="Shape 295"/>
        <p:cNvGrpSpPr/>
        <p:nvPr/>
      </p:nvGrpSpPr>
      <p:grpSpPr>
        <a:xfrm>
          <a:off y="0" x="0"/>
          <a:ext cy="0" cx="0"/>
          <a:chOff y="0" x="0"/>
          <a:chExt cy="0" cx="0"/>
        </a:xfrm>
      </p:grpSpPr>
      <p:sp>
        <p:nvSpPr>
          <p:cNvPr id="296" name="Shape 296"/>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97" name="Shape 2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2" name="Shape 302"/>
        <p:cNvGrpSpPr/>
        <p:nvPr/>
      </p:nvGrpSpPr>
      <p:grpSpPr>
        <a:xfrm>
          <a:off y="0" x="0"/>
          <a:ext cy="0" cx="0"/>
          <a:chOff y="0" x="0"/>
          <a:chExt cy="0" cx="0"/>
        </a:xfrm>
      </p:grpSpPr>
      <p:sp>
        <p:nvSpPr>
          <p:cNvPr id="303" name="Shape 303"/>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04" name="Shape 3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6" name="Shape 326"/>
        <p:cNvGrpSpPr/>
        <p:nvPr/>
      </p:nvGrpSpPr>
      <p:grpSpPr>
        <a:xfrm>
          <a:off y="0" x="0"/>
          <a:ext cy="0" cx="0"/>
          <a:chOff y="0" x="0"/>
          <a:chExt cy="0" cx="0"/>
        </a:xfrm>
      </p:grpSpPr>
      <p:sp>
        <p:nvSpPr>
          <p:cNvPr id="327" name="Shape 327"/>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28" name="Shape 3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4" name="Shape 334"/>
        <p:cNvGrpSpPr/>
        <p:nvPr/>
      </p:nvGrpSpPr>
      <p:grpSpPr>
        <a:xfrm>
          <a:off y="0" x="0"/>
          <a:ext cy="0" cx="0"/>
          <a:chOff y="0" x="0"/>
          <a:chExt cy="0" cx="0"/>
        </a:xfrm>
      </p:grpSpPr>
      <p:sp>
        <p:nvSpPr>
          <p:cNvPr id="335" name="Shape 335"/>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36" name="Shape 33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2" name="Shape 342"/>
        <p:cNvGrpSpPr/>
        <p:nvPr/>
      </p:nvGrpSpPr>
      <p:grpSpPr>
        <a:xfrm>
          <a:off y="0" x="0"/>
          <a:ext cy="0" cx="0"/>
          <a:chOff y="0" x="0"/>
          <a:chExt cy="0" cx="0"/>
        </a:xfrm>
      </p:grpSpPr>
      <p:sp>
        <p:nvSpPr>
          <p:cNvPr id="343" name="Shape 343"/>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44" name="Shape 3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51" name="Shape 35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6" name="Shape 356"/>
        <p:cNvGrpSpPr/>
        <p:nvPr/>
      </p:nvGrpSpPr>
      <p:grpSpPr>
        <a:xfrm>
          <a:off y="0" x="0"/>
          <a:ext cy="0" cx="0"/>
          <a:chOff y="0" x="0"/>
          <a:chExt cy="0" cx="0"/>
        </a:xfrm>
      </p:grpSpPr>
      <p:sp>
        <p:nvSpPr>
          <p:cNvPr id="357" name="Shape 357"/>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58" name="Shape 3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65" name="Shape 36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0" name="Shape 370"/>
        <p:cNvGrpSpPr/>
        <p:nvPr/>
      </p:nvGrpSpPr>
      <p:grpSpPr>
        <a:xfrm>
          <a:off y="0" x="0"/>
          <a:ext cy="0" cx="0"/>
          <a:chOff y="0" x="0"/>
          <a:chExt cy="0" cx="0"/>
        </a:xfrm>
      </p:grpSpPr>
      <p:sp>
        <p:nvSpPr>
          <p:cNvPr id="371" name="Shape 371"/>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72" name="Shape 37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1" name="Shape 221"/>
        <p:cNvGrpSpPr/>
        <p:nvPr/>
      </p:nvGrpSpPr>
      <p:grpSpPr>
        <a:xfrm>
          <a:off y="0" x="0"/>
          <a:ext cy="0" cx="0"/>
          <a:chOff y="0" x="0"/>
          <a:chExt cy="0" cx="0"/>
        </a:xfrm>
      </p:grpSpPr>
      <p:sp>
        <p:nvSpPr>
          <p:cNvPr id="222" name="Shape 222"/>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23" name="Shape 22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7" name="Shape 377"/>
        <p:cNvGrpSpPr/>
        <p:nvPr/>
      </p:nvGrpSpPr>
      <p:grpSpPr>
        <a:xfrm>
          <a:off y="0" x="0"/>
          <a:ext cy="0" cx="0"/>
          <a:chOff y="0" x="0"/>
          <a:chExt cy="0" cx="0"/>
        </a:xfrm>
      </p:grpSpPr>
      <p:sp>
        <p:nvSpPr>
          <p:cNvPr id="378" name="Shape 378"/>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79" name="Shape 3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4" name="Shape 384"/>
        <p:cNvGrpSpPr/>
        <p:nvPr/>
      </p:nvGrpSpPr>
      <p:grpSpPr>
        <a:xfrm>
          <a:off y="0" x="0"/>
          <a:ext cy="0" cx="0"/>
          <a:chOff y="0" x="0"/>
          <a:chExt cy="0" cx="0"/>
        </a:xfrm>
      </p:grpSpPr>
      <p:sp>
        <p:nvSpPr>
          <p:cNvPr id="385" name="Shape 385"/>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386" name="Shape 3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2" name="Shape 402"/>
        <p:cNvGrpSpPr/>
        <p:nvPr/>
      </p:nvGrpSpPr>
      <p:grpSpPr>
        <a:xfrm>
          <a:off y="0" x="0"/>
          <a:ext cy="0" cx="0"/>
          <a:chOff y="0" x="0"/>
          <a:chExt cy="0" cx="0"/>
        </a:xfrm>
      </p:grpSpPr>
      <p:sp>
        <p:nvSpPr>
          <p:cNvPr id="403" name="Shape 403"/>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04" name="Shape 4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9" name="Shape 409"/>
        <p:cNvGrpSpPr/>
        <p:nvPr/>
      </p:nvGrpSpPr>
      <p:grpSpPr>
        <a:xfrm>
          <a:off y="0" x="0"/>
          <a:ext cy="0" cx="0"/>
          <a:chOff y="0" x="0"/>
          <a:chExt cy="0" cx="0"/>
        </a:xfrm>
      </p:grpSpPr>
      <p:sp>
        <p:nvSpPr>
          <p:cNvPr id="410" name="Shape 410"/>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11" name="Shape 41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29" name="Shape 42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36" name="Shape 43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0" name="Shape 450"/>
        <p:cNvGrpSpPr/>
        <p:nvPr/>
      </p:nvGrpSpPr>
      <p:grpSpPr>
        <a:xfrm>
          <a:off y="0" x="0"/>
          <a:ext cy="0" cx="0"/>
          <a:chOff y="0" x="0"/>
          <a:chExt cy="0" cx="0"/>
        </a:xfrm>
      </p:grpSpPr>
      <p:sp>
        <p:nvSpPr>
          <p:cNvPr id="451" name="Shape 451"/>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52" name="Shape 4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7" name="Shape 457"/>
        <p:cNvGrpSpPr/>
        <p:nvPr/>
      </p:nvGrpSpPr>
      <p:grpSpPr>
        <a:xfrm>
          <a:off y="0" x="0"/>
          <a:ext cy="0" cx="0"/>
          <a:chOff y="0" x="0"/>
          <a:chExt cy="0" cx="0"/>
        </a:xfrm>
      </p:grpSpPr>
      <p:sp>
        <p:nvSpPr>
          <p:cNvPr id="458" name="Shape 458"/>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59" name="Shape 4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466" name="Shape 4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8" name="Shape 468"/>
        <p:cNvGrpSpPr/>
        <p:nvPr/>
      </p:nvGrpSpPr>
      <p:grpSpPr>
        <a:xfrm>
          <a:off y="0" x="0"/>
          <a:ext cy="0" cx="0"/>
          <a:chOff y="0" x="0"/>
          <a:chExt cy="0" cx="0"/>
        </a:xfrm>
      </p:grpSpPr>
      <p:sp>
        <p:nvSpPr>
          <p:cNvPr id="469" name="Shape 46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0" name="Shape 4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1" name="Shape 2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8" name="Shape 2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3" name="Shape 243"/>
        <p:cNvGrpSpPr/>
        <p:nvPr/>
      </p:nvGrpSpPr>
      <p:grpSpPr>
        <a:xfrm>
          <a:off y="0" x="0"/>
          <a:ext cy="0" cx="0"/>
          <a:chOff y="0" x="0"/>
          <a:chExt cy="0" cx="0"/>
        </a:xfrm>
      </p:grpSpPr>
      <p:sp>
        <p:nvSpPr>
          <p:cNvPr id="244" name="Shape 2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5" name="Shape 2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52" name="Shape 2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59" name="Shape 2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66" name="Shape 2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txBox="1"/>
          <p:nvPr>
            <p:ph idx="1" type="body"/>
          </p:nvPr>
        </p:nvSpPr>
        <p:spPr>
          <a:xfrm>
            <a:off y="4343400" x="685800"/>
            <a:ext cy="4114800" cx="5486399"/>
          </a:xfrm>
          <a:prstGeom prst="rect">
            <a:avLst/>
          </a:prstGeom>
          <a:noFill/>
          <a:ln>
            <a:noFill/>
          </a:ln>
        </p:spPr>
        <p:txBody>
          <a:bodyPr bIns="91425" rIns="91425" lIns="91425" tIns="91425" anchor="ctr" anchorCtr="0">
            <a:noAutofit/>
          </a:bodyPr>
          <a:lstStyle/>
          <a:p>
            <a:pPr algn="l" rtl="0" lvl="0" marR="0" indent="0" marL="0">
              <a:spcBef>
                <a:spcPts val="0"/>
              </a:spcBef>
              <a:buClr>
                <a:schemeClr val="dk1"/>
              </a:buClr>
              <a:buFont typeface="Arial"/>
              <a:buNone/>
            </a:pPr>
            <a:r>
              <a:t/>
            </a:r>
            <a:endParaRPr strike="noStrike" u="none" b="0" cap="none" baseline="0" sz="1200" i="0">
              <a:solidFill>
                <a:schemeClr val="dk1"/>
              </a:solidFill>
              <a:latin typeface="Arial"/>
              <a:ea typeface="Arial"/>
              <a:cs typeface="Arial"/>
              <a:sym typeface="Arial"/>
            </a:endParaRPr>
          </a:p>
        </p:txBody>
      </p:sp>
      <p:sp>
        <p:nvSpPr>
          <p:cNvPr id="273" name="Shape 2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 name="Shape 10"/>
        <p:cNvGrpSpPr/>
        <p:nvPr/>
      </p:nvGrpSpPr>
      <p:grpSpPr>
        <a:xfrm>
          <a:off y="0" x="0"/>
          <a:ext cy="0" cx="0"/>
          <a:chOff y="0" x="0"/>
          <a:chExt cy="0" cx="0"/>
        </a:xfrm>
      </p:grpSpPr>
      <p:sp>
        <p:nvSpPr>
          <p:cNvPr id="11" name="Shape 11"/>
          <p:cNvSpPr txBox="1"/>
          <p:nvPr>
            <p:ph type="title"/>
          </p:nvPr>
        </p:nvSpPr>
        <p:spPr>
          <a:xfrm rot="5400000">
            <a:off y="2982118" x="6623844"/>
            <a:ext cy="2925760" cx="8534399"/>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32556" x="696118"/>
            <a:ext cy="8624886" cx="8534399"/>
          </a:xfrm>
          <a:prstGeom prst="rect">
            <a:avLst/>
          </a:prstGeom>
          <a:noFill/>
          <a:ln>
            <a:noFill/>
          </a:ln>
        </p:spPr>
        <p:txBody>
          <a:bodyPr bIns="91425" rIns="91425" lIns="91425" tIns="91425" anchor="t" anchorCtr="0"/>
          <a:lstStyle>
            <a:lvl1pPr algn="r" rtl="0" indent="-342900" marL="342900">
              <a:spcBef>
                <a:spcPts val="0"/>
              </a:spcBef>
              <a:spcAft>
                <a:spcPts val="0"/>
              </a:spcAft>
              <a:defRPr/>
            </a:lvl1pPr>
            <a:lvl2pPr algn="r" rtl="0" indent="-285750" marL="742950">
              <a:spcBef>
                <a:spcPts val="0"/>
              </a:spcBef>
              <a:spcAft>
                <a:spcPts val="0"/>
              </a:spcAft>
              <a:defRPr/>
            </a:lvl2pPr>
            <a:lvl3pPr algn="r" rtl="0" indent="-228600" marL="1143000">
              <a:spcBef>
                <a:spcPts val="0"/>
              </a:spcBef>
              <a:spcAft>
                <a:spcPts val="0"/>
              </a:spcAft>
              <a:defRPr/>
            </a:lvl3pPr>
            <a:lvl4pPr algn="r" rtl="0" indent="-228600" marL="1600200">
              <a:spcBef>
                <a:spcPts val="0"/>
              </a:spcBef>
              <a:spcAft>
                <a:spcPts val="0"/>
              </a:spcAft>
              <a:defRPr/>
            </a:lvl4pPr>
            <a:lvl5pPr algn="r" rtl="0" indent="-228600" marL="2057400">
              <a:spcBef>
                <a:spcPts val="0"/>
              </a:spcBef>
              <a:spcAft>
                <a:spcPts val="0"/>
              </a:spcAft>
              <a:defRPr/>
            </a:lvl5pPr>
            <a:lvl6pPr algn="r" rtl="0" marL="457200">
              <a:spcBef>
                <a:spcPts val="0"/>
              </a:spcBef>
              <a:spcAft>
                <a:spcPts val="0"/>
              </a:spcAft>
              <a:defRPr/>
            </a:lvl6pPr>
            <a:lvl7pPr algn="r" rtl="0" marL="914400">
              <a:spcBef>
                <a:spcPts val="0"/>
              </a:spcBef>
              <a:spcAft>
                <a:spcPts val="0"/>
              </a:spcAft>
              <a:defRPr/>
            </a:lvl7pPr>
            <a:lvl8pPr algn="r" rtl="0" marL="1371600">
              <a:spcBef>
                <a:spcPts val="0"/>
              </a:spcBef>
              <a:spcAft>
                <a:spcPts val="0"/>
              </a:spcAft>
              <a:defRPr/>
            </a:lvl8pPr>
            <a:lvl9pPr algn="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y="0" x="0"/>
          <a:ext cy="0" cx="0"/>
          <a:chOff y="0" x="0"/>
          <a:chExt cy="0" cx="0"/>
        </a:xfrm>
      </p:grpSpPr>
      <p:sp>
        <p:nvSpPr>
          <p:cNvPr id="41" name="Shape 41"/>
          <p:cNvSpPr txBox="1"/>
          <p:nvPr>
            <p:ph type="title"/>
          </p:nvPr>
        </p:nvSpPr>
        <p:spPr>
          <a:xfrm>
            <a:off y="177800" x="927100"/>
            <a:ext cy="3301998" cx="111506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2" name="Shape 42"/>
          <p:cNvSpPr txBox="1"/>
          <p:nvPr>
            <p:ph idx="1" type="body"/>
          </p:nvPr>
        </p:nvSpPr>
        <p:spPr>
          <a:xfrm>
            <a:off y="2276475" x="650875"/>
            <a:ext cy="6435725" cx="11703050"/>
          </a:xfrm>
          <a:prstGeom prst="rect">
            <a:avLst/>
          </a:prstGeom>
          <a:noFill/>
          <a:ln>
            <a:noFill/>
          </a:ln>
        </p:spPr>
        <p:txBody>
          <a:bodyPr bIns="91425" rIns="91425" lIns="91425" tIns="91425" anchor="t" anchorCtr="0"/>
          <a:lstStyle>
            <a:lvl1pPr algn="r" rtl="0" indent="-342900" marL="342900">
              <a:spcBef>
                <a:spcPts val="0"/>
              </a:spcBef>
              <a:spcAft>
                <a:spcPts val="0"/>
              </a:spcAft>
              <a:defRPr/>
            </a:lvl1pPr>
            <a:lvl2pPr algn="r" rtl="0" indent="-285750" marL="742950">
              <a:spcBef>
                <a:spcPts val="0"/>
              </a:spcBef>
              <a:spcAft>
                <a:spcPts val="0"/>
              </a:spcAft>
              <a:defRPr/>
            </a:lvl2pPr>
            <a:lvl3pPr algn="r" rtl="0" indent="-228600" marL="1143000">
              <a:spcBef>
                <a:spcPts val="0"/>
              </a:spcBef>
              <a:spcAft>
                <a:spcPts val="0"/>
              </a:spcAft>
              <a:defRPr/>
            </a:lvl3pPr>
            <a:lvl4pPr algn="r" rtl="0" indent="-228600" marL="1600200">
              <a:spcBef>
                <a:spcPts val="0"/>
              </a:spcBef>
              <a:spcAft>
                <a:spcPts val="0"/>
              </a:spcAft>
              <a:defRPr/>
            </a:lvl4pPr>
            <a:lvl5pPr algn="r" rtl="0" indent="-228600" marL="2057400">
              <a:spcBef>
                <a:spcPts val="0"/>
              </a:spcBef>
              <a:spcAft>
                <a:spcPts val="0"/>
              </a:spcAft>
              <a:defRPr/>
            </a:lvl5pPr>
            <a:lvl6pPr algn="r" rtl="0" marL="457200">
              <a:spcBef>
                <a:spcPts val="0"/>
              </a:spcBef>
              <a:spcAft>
                <a:spcPts val="0"/>
              </a:spcAft>
              <a:defRPr/>
            </a:lvl6pPr>
            <a:lvl7pPr algn="r" rtl="0" marL="914400">
              <a:spcBef>
                <a:spcPts val="0"/>
              </a:spcBef>
              <a:spcAft>
                <a:spcPts val="0"/>
              </a:spcAft>
              <a:defRPr/>
            </a:lvl7pPr>
            <a:lvl8pPr algn="r" rtl="0" marL="1371600">
              <a:spcBef>
                <a:spcPts val="0"/>
              </a:spcBef>
              <a:spcAft>
                <a:spcPts val="0"/>
              </a:spcAft>
              <a:defRPr/>
            </a:lvl8pPr>
            <a:lvl9pPr algn="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3" name="Shape 43"/>
        <p:cNvGrpSpPr/>
        <p:nvPr/>
      </p:nvGrpSpPr>
      <p:grpSpPr>
        <a:xfrm>
          <a:off y="0" x="0"/>
          <a:ext cy="0" cx="0"/>
          <a:chOff y="0" x="0"/>
          <a:chExt cy="0" cx="0"/>
        </a:xfrm>
      </p:grpSpPr>
      <p:sp>
        <p:nvSpPr>
          <p:cNvPr id="44" name="Shape 44"/>
          <p:cNvSpPr txBox="1"/>
          <p:nvPr>
            <p:ph type="ctrTitle"/>
          </p:nvPr>
        </p:nvSpPr>
        <p:spPr>
          <a:xfrm>
            <a:off y="3030538" x="974725"/>
            <a:ext cy="2090737" cx="1105535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subTitle"/>
          </p:nvPr>
        </p:nvSpPr>
        <p:spPr>
          <a:xfrm>
            <a:off y="5527675" x="1951038"/>
            <a:ext cy="2492374" cx="9102725"/>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rgbClr val="FFFFFF"/>
              </a:buClr>
              <a:buFont typeface="Calibri"/>
              <a:buNone/>
              <a:defRPr/>
            </a:lvl1pPr>
            <a:lvl2pPr algn="ctr" rtl="0" marR="0" indent="0" marL="457200">
              <a:lnSpc>
                <a:spcPct val="100000"/>
              </a:lnSpc>
              <a:spcBef>
                <a:spcPts val="0"/>
              </a:spcBef>
              <a:spcAft>
                <a:spcPts val="0"/>
              </a:spcAft>
              <a:buClr>
                <a:srgbClr val="FFFFFF"/>
              </a:buClr>
              <a:buFont typeface="Calibri"/>
              <a:buNone/>
              <a:defRPr/>
            </a:lvl2pPr>
            <a:lvl3pPr algn="ctr" rtl="0" marR="0" indent="0" marL="914400">
              <a:lnSpc>
                <a:spcPct val="100000"/>
              </a:lnSpc>
              <a:spcBef>
                <a:spcPts val="0"/>
              </a:spcBef>
              <a:spcAft>
                <a:spcPts val="0"/>
              </a:spcAft>
              <a:buClr>
                <a:srgbClr val="FFFFFF"/>
              </a:buClr>
              <a:buFont typeface="Calibri"/>
              <a:buNone/>
              <a:defRPr/>
            </a:lvl3pPr>
            <a:lvl4pPr algn="ctr" rtl="0" marR="0" indent="0" marL="1371600">
              <a:lnSpc>
                <a:spcPct val="100000"/>
              </a:lnSpc>
              <a:spcBef>
                <a:spcPts val="0"/>
              </a:spcBef>
              <a:spcAft>
                <a:spcPts val="0"/>
              </a:spcAft>
              <a:buClr>
                <a:srgbClr val="FFFFFF"/>
              </a:buClr>
              <a:buFont typeface="Calibri"/>
              <a:buNone/>
              <a:defRPr/>
            </a:lvl4pPr>
            <a:lvl5pPr algn="ctr" rtl="0" marR="0" indent="0" marL="1828800">
              <a:lnSpc>
                <a:spcPct val="100000"/>
              </a:lnSpc>
              <a:spcBef>
                <a:spcPts val="0"/>
              </a:spcBef>
              <a:spcAft>
                <a:spcPts val="0"/>
              </a:spcAft>
              <a:buClr>
                <a:srgbClr val="FFFFFF"/>
              </a:buClr>
              <a:buFont typeface="Calibri"/>
              <a:buNone/>
              <a:defRPr/>
            </a:lvl5pPr>
            <a:lvl6pPr algn="ctr" rtl="0" marR="0" indent="0" marL="2286000">
              <a:lnSpc>
                <a:spcPct val="100000"/>
              </a:lnSpc>
              <a:spcBef>
                <a:spcPts val="0"/>
              </a:spcBef>
              <a:spcAft>
                <a:spcPts val="0"/>
              </a:spcAft>
              <a:buClr>
                <a:srgbClr val="FFFFFF"/>
              </a:buClr>
              <a:buFont typeface="Calibri"/>
              <a:buNone/>
              <a:defRPr/>
            </a:lvl6pPr>
            <a:lvl7pPr algn="ctr" rtl="0" marR="0" indent="0" marL="2743200">
              <a:lnSpc>
                <a:spcPct val="100000"/>
              </a:lnSpc>
              <a:spcBef>
                <a:spcPts val="0"/>
              </a:spcBef>
              <a:spcAft>
                <a:spcPts val="0"/>
              </a:spcAft>
              <a:buClr>
                <a:srgbClr val="FFFFFF"/>
              </a:buClr>
              <a:buFont typeface="Calibri"/>
              <a:buNone/>
              <a:defRPr/>
            </a:lvl7pPr>
            <a:lvl8pPr algn="ctr" rtl="0" marR="0" indent="0" marL="3200400">
              <a:lnSpc>
                <a:spcPct val="100000"/>
              </a:lnSpc>
              <a:spcBef>
                <a:spcPts val="0"/>
              </a:spcBef>
              <a:spcAft>
                <a:spcPts val="0"/>
              </a:spcAft>
              <a:buClr>
                <a:srgbClr val="FFFFFF"/>
              </a:buClr>
              <a:buFont typeface="Calibri"/>
              <a:buNone/>
              <a:defRPr/>
            </a:lvl8pPr>
            <a:lvl9pPr algn="ctr" rtl="0" marR="0" indent="0" marL="3657600">
              <a:lnSpc>
                <a:spcPct val="100000"/>
              </a:lnSpc>
              <a:spcBef>
                <a:spcPts val="0"/>
              </a:spcBef>
              <a:spcAft>
                <a:spcPts val="0"/>
              </a:spcAft>
              <a:buClr>
                <a:srgbClr val="FFFFFF"/>
              </a:buClr>
              <a:buFont typeface="Calibri"/>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0" name="Shape 50"/>
        <p:cNvGrpSpPr/>
        <p:nvPr/>
      </p:nvGrpSpPr>
      <p:grpSpPr>
        <a:xfrm>
          <a:off y="0" x="0"/>
          <a:ext cy="0" cx="0"/>
          <a:chOff y="0" x="0"/>
          <a:chExt cy="0" cx="0"/>
        </a:xfrm>
      </p:grpSpPr>
      <p:sp>
        <p:nvSpPr>
          <p:cNvPr id="51" name="Shape 51"/>
          <p:cNvSpPr txBox="1"/>
          <p:nvPr>
            <p:ph type="title"/>
          </p:nvPr>
        </p:nvSpPr>
        <p:spPr>
          <a:xfrm rot="5400000">
            <a:off y="2606673" x="6378574"/>
            <a:ext cy="2787650" cx="7823199"/>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52" name="Shape 52"/>
          <p:cNvSpPr txBox="1"/>
          <p:nvPr>
            <p:ph idx="1" type="body"/>
          </p:nvPr>
        </p:nvSpPr>
        <p:spPr>
          <a:xfrm rot="5400000">
            <a:off y="-104775" x="727074"/>
            <a:ext cy="8210550" cx="7823199"/>
          </a:xfrm>
          <a:prstGeom prst="rect">
            <a:avLst/>
          </a:prstGeom>
          <a:noFill/>
          <a:ln>
            <a:noFill/>
          </a:ln>
        </p:spPr>
        <p:txBody>
          <a:bodyPr bIns="91425" rIns="91425" lIns="91425" tIns="91425" anchor="t" anchorCtr="0"/>
          <a:lstStyle>
            <a:lvl1pPr algn="l" rtl="0" indent="-203200" marL="635000">
              <a:spcBef>
                <a:spcPts val="3900"/>
              </a:spcBef>
              <a:spcAft>
                <a:spcPts val="0"/>
              </a:spcAft>
              <a:buClr>
                <a:srgbClr val="1A1A1A"/>
              </a:buClr>
              <a:buFont typeface="Arial"/>
              <a:buChar char="๏"/>
              <a:defRPr/>
            </a:lvl1pPr>
            <a:lvl2pPr algn="l" rtl="0" indent="-266700" marL="927100">
              <a:spcBef>
                <a:spcPts val="3900"/>
              </a:spcBef>
              <a:spcAft>
                <a:spcPts val="0"/>
              </a:spcAft>
              <a:buClr>
                <a:srgbClr val="1A1A1A"/>
              </a:buClr>
              <a:buFont typeface="Arial"/>
              <a:buChar char="๏"/>
              <a:defRPr/>
            </a:lvl2pPr>
            <a:lvl3pPr algn="l" rtl="0" indent="-292100" marL="1219200">
              <a:spcBef>
                <a:spcPts val="3900"/>
              </a:spcBef>
              <a:spcAft>
                <a:spcPts val="0"/>
              </a:spcAft>
              <a:buClr>
                <a:srgbClr val="1A1A1A"/>
              </a:buClr>
              <a:buFont typeface="Arial"/>
              <a:buChar char="๏"/>
              <a:defRPr/>
            </a:lvl3pPr>
            <a:lvl4pPr algn="l" rtl="0" indent="-254000" marL="1524000">
              <a:spcBef>
                <a:spcPts val="3900"/>
              </a:spcBef>
              <a:spcAft>
                <a:spcPts val="0"/>
              </a:spcAft>
              <a:buClr>
                <a:srgbClr val="1A1A1A"/>
              </a:buClr>
              <a:buFont typeface="Arial"/>
              <a:buChar char="๏"/>
              <a:defRPr/>
            </a:lvl4pPr>
            <a:lvl5pPr algn="l" rtl="0" indent="-254000" marL="1816100">
              <a:spcBef>
                <a:spcPts val="3900"/>
              </a:spcBef>
              <a:spcAft>
                <a:spcPts val="0"/>
              </a:spcAft>
              <a:buClr>
                <a:srgbClr val="1A1A1A"/>
              </a:buClr>
              <a:buFont typeface="Arial"/>
              <a:buChar char="๏"/>
              <a:defRPr/>
            </a:lvl5pPr>
            <a:lvl6pPr algn="l" rtl="0" indent="-254000" marL="2273300">
              <a:spcBef>
                <a:spcPts val="3900"/>
              </a:spcBef>
              <a:spcAft>
                <a:spcPts val="0"/>
              </a:spcAft>
              <a:buClr>
                <a:srgbClr val="1A1A1A"/>
              </a:buClr>
              <a:buFont typeface="Arial"/>
              <a:buChar char="๏"/>
              <a:defRPr/>
            </a:lvl6pPr>
            <a:lvl7pPr algn="l" rtl="0" indent="-254000" marL="2730500">
              <a:spcBef>
                <a:spcPts val="3900"/>
              </a:spcBef>
              <a:spcAft>
                <a:spcPts val="0"/>
              </a:spcAft>
              <a:buClr>
                <a:srgbClr val="1A1A1A"/>
              </a:buClr>
              <a:buFont typeface="Arial"/>
              <a:buChar char="๏"/>
              <a:defRPr/>
            </a:lvl7pPr>
            <a:lvl8pPr algn="l" rtl="0" indent="-254000" marL="3187700">
              <a:spcBef>
                <a:spcPts val="3900"/>
              </a:spcBef>
              <a:spcAft>
                <a:spcPts val="0"/>
              </a:spcAft>
              <a:buClr>
                <a:srgbClr val="1A1A1A"/>
              </a:buClr>
              <a:buFont typeface="Arial"/>
              <a:buChar char="๏"/>
              <a:defRPr/>
            </a:lvl8pPr>
            <a:lvl9pPr algn="l" rtl="0" indent="-254000" marL="3644900">
              <a:spcBef>
                <a:spcPts val="3900"/>
              </a:spcBef>
              <a:spcAft>
                <a:spcPts val="0"/>
              </a:spcAft>
              <a:buClr>
                <a:srgbClr val="1A1A1A"/>
              </a:buClr>
              <a:buFont typeface="Arial"/>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3" name="Shape 53"/>
        <p:cNvGrpSpPr/>
        <p:nvPr/>
      </p:nvGrpSpPr>
      <p:grpSpPr>
        <a:xfrm>
          <a:off y="0" x="0"/>
          <a:ext cy="0" cx="0"/>
          <a:chOff y="0" x="0"/>
          <a:chExt cy="0" cx="0"/>
        </a:xfrm>
      </p:grpSpPr>
      <p:sp>
        <p:nvSpPr>
          <p:cNvPr id="54" name="Shape 54"/>
          <p:cNvSpPr txBox="1"/>
          <p:nvPr>
            <p:ph type="title"/>
          </p:nvPr>
        </p:nvSpPr>
        <p:spPr>
          <a:xfrm>
            <a:off y="88900" x="533400"/>
            <a:ext cy="990598" cx="10540999"/>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55" name="Shape 55"/>
          <p:cNvSpPr txBox="1"/>
          <p:nvPr>
            <p:ph idx="1" type="body"/>
          </p:nvPr>
        </p:nvSpPr>
        <p:spPr>
          <a:xfrm rot="5400000">
            <a:off y="-704850" x="3067049"/>
            <a:ext cy="11150600" cx="6083300"/>
          </a:xfrm>
          <a:prstGeom prst="rect">
            <a:avLst/>
          </a:prstGeom>
          <a:noFill/>
          <a:ln>
            <a:noFill/>
          </a:ln>
        </p:spPr>
        <p:txBody>
          <a:bodyPr bIns="91425" rIns="91425" lIns="91425" tIns="91425" anchor="t" anchorCtr="0"/>
          <a:lstStyle>
            <a:lvl1pPr algn="l" rtl="0" indent="-203200" marL="635000">
              <a:spcBef>
                <a:spcPts val="3900"/>
              </a:spcBef>
              <a:spcAft>
                <a:spcPts val="0"/>
              </a:spcAft>
              <a:buClr>
                <a:srgbClr val="1A1A1A"/>
              </a:buClr>
              <a:buFont typeface="Arial"/>
              <a:buChar char="๏"/>
              <a:defRPr/>
            </a:lvl1pPr>
            <a:lvl2pPr algn="l" rtl="0" indent="-266700" marL="927100">
              <a:spcBef>
                <a:spcPts val="3900"/>
              </a:spcBef>
              <a:spcAft>
                <a:spcPts val="0"/>
              </a:spcAft>
              <a:buClr>
                <a:srgbClr val="1A1A1A"/>
              </a:buClr>
              <a:buFont typeface="Arial"/>
              <a:buChar char="๏"/>
              <a:defRPr/>
            </a:lvl2pPr>
            <a:lvl3pPr algn="l" rtl="0" indent="-292100" marL="1219200">
              <a:spcBef>
                <a:spcPts val="3900"/>
              </a:spcBef>
              <a:spcAft>
                <a:spcPts val="0"/>
              </a:spcAft>
              <a:buClr>
                <a:srgbClr val="1A1A1A"/>
              </a:buClr>
              <a:buFont typeface="Arial"/>
              <a:buChar char="๏"/>
              <a:defRPr/>
            </a:lvl3pPr>
            <a:lvl4pPr algn="l" rtl="0" indent="-254000" marL="1524000">
              <a:spcBef>
                <a:spcPts val="3900"/>
              </a:spcBef>
              <a:spcAft>
                <a:spcPts val="0"/>
              </a:spcAft>
              <a:buClr>
                <a:srgbClr val="1A1A1A"/>
              </a:buClr>
              <a:buFont typeface="Arial"/>
              <a:buChar char="๏"/>
              <a:defRPr/>
            </a:lvl4pPr>
            <a:lvl5pPr algn="l" rtl="0" indent="-254000" marL="1816100">
              <a:spcBef>
                <a:spcPts val="3900"/>
              </a:spcBef>
              <a:spcAft>
                <a:spcPts val="0"/>
              </a:spcAft>
              <a:buClr>
                <a:srgbClr val="1A1A1A"/>
              </a:buClr>
              <a:buFont typeface="Arial"/>
              <a:buChar char="๏"/>
              <a:defRPr/>
            </a:lvl5pPr>
            <a:lvl6pPr algn="l" rtl="0" indent="-254000" marL="2273300">
              <a:spcBef>
                <a:spcPts val="3900"/>
              </a:spcBef>
              <a:spcAft>
                <a:spcPts val="0"/>
              </a:spcAft>
              <a:buClr>
                <a:srgbClr val="1A1A1A"/>
              </a:buClr>
              <a:buFont typeface="Arial"/>
              <a:buChar char="๏"/>
              <a:defRPr/>
            </a:lvl6pPr>
            <a:lvl7pPr algn="l" rtl="0" indent="-254000" marL="2730500">
              <a:spcBef>
                <a:spcPts val="3900"/>
              </a:spcBef>
              <a:spcAft>
                <a:spcPts val="0"/>
              </a:spcAft>
              <a:buClr>
                <a:srgbClr val="1A1A1A"/>
              </a:buClr>
              <a:buFont typeface="Arial"/>
              <a:buChar char="๏"/>
              <a:defRPr/>
            </a:lvl7pPr>
            <a:lvl8pPr algn="l" rtl="0" indent="-254000" marL="3187700">
              <a:spcBef>
                <a:spcPts val="3900"/>
              </a:spcBef>
              <a:spcAft>
                <a:spcPts val="0"/>
              </a:spcAft>
              <a:buClr>
                <a:srgbClr val="1A1A1A"/>
              </a:buClr>
              <a:buFont typeface="Arial"/>
              <a:buChar char="๏"/>
              <a:defRPr/>
            </a:lvl8pPr>
            <a:lvl9pPr algn="l" rtl="0" indent="-254000" marL="3644900">
              <a:spcBef>
                <a:spcPts val="3900"/>
              </a:spcBef>
              <a:spcAft>
                <a:spcPts val="0"/>
              </a:spcAft>
              <a:buClr>
                <a:srgbClr val="1A1A1A"/>
              </a:buClr>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6" name="Shape 56"/>
        <p:cNvGrpSpPr/>
        <p:nvPr/>
      </p:nvGrpSpPr>
      <p:grpSpPr>
        <a:xfrm>
          <a:off y="0" x="0"/>
          <a:ext cy="0" cx="0"/>
          <a:chOff y="0" x="0"/>
          <a:chExt cy="0" cx="0"/>
        </a:xfrm>
      </p:grpSpPr>
      <p:sp>
        <p:nvSpPr>
          <p:cNvPr id="57" name="Shape 57"/>
          <p:cNvSpPr txBox="1"/>
          <p:nvPr>
            <p:ph type="title"/>
          </p:nvPr>
        </p:nvSpPr>
        <p:spPr>
          <a:xfrm>
            <a:off y="6827838" x="2549525"/>
            <a:ext cy="806450" cx="780256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p:nvPr>
            <p:ph idx="2" type="pic"/>
          </p:nvPr>
        </p:nvSpPr>
        <p:spPr>
          <a:xfrm>
            <a:off y="871537" x="2549525"/>
            <a:ext cy="5851525" cx="7802563"/>
          </a:xfrm>
          <a:prstGeom prst="rect">
            <a:avLst/>
          </a:prstGeom>
          <a:noFill/>
          <a:ln>
            <a:noFill/>
          </a:ln>
        </p:spPr>
      </p:sp>
      <p:sp>
        <p:nvSpPr>
          <p:cNvPr id="59" name="Shape 59"/>
          <p:cNvSpPr txBox="1"/>
          <p:nvPr>
            <p:ph idx="1" type="body"/>
          </p:nvPr>
        </p:nvSpPr>
        <p:spPr>
          <a:xfrm>
            <a:off y="7634288" x="2549525"/>
            <a:ext cy="1144587" cx="780256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y="0" x="0"/>
          <a:ext cy="0" cx="0"/>
          <a:chOff y="0" x="0"/>
          <a:chExt cy="0" cx="0"/>
        </a:xfrm>
      </p:grpSpPr>
      <p:sp>
        <p:nvSpPr>
          <p:cNvPr id="61" name="Shape 61"/>
          <p:cNvSpPr txBox="1"/>
          <p:nvPr>
            <p:ph type="title"/>
          </p:nvPr>
        </p:nvSpPr>
        <p:spPr>
          <a:xfrm>
            <a:off y="388937" x="650875"/>
            <a:ext cy="1652586" cx="4278311"/>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y="388937" x="5084762"/>
            <a:ext cy="8323262" cx="726916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3" name="Shape 63"/>
          <p:cNvSpPr txBox="1"/>
          <p:nvPr>
            <p:ph idx="2" type="body"/>
          </p:nvPr>
        </p:nvSpPr>
        <p:spPr>
          <a:xfrm>
            <a:off y="2041525" x="650875"/>
            <a:ext cy="6670675" cx="4278311"/>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5" name="Shape 65"/>
        <p:cNvGrpSpPr/>
        <p:nvPr/>
      </p:nvGrpSpPr>
      <p:grpSpPr>
        <a:xfrm>
          <a:off y="0" x="0"/>
          <a:ext cy="0" cx="0"/>
          <a:chOff y="0" x="0"/>
          <a:chExt cy="0" cx="0"/>
        </a:xfrm>
      </p:grpSpPr>
      <p:sp>
        <p:nvSpPr>
          <p:cNvPr id="66" name="Shape 66"/>
          <p:cNvSpPr txBox="1"/>
          <p:nvPr>
            <p:ph type="title"/>
          </p:nvPr>
        </p:nvSpPr>
        <p:spPr>
          <a:xfrm>
            <a:off y="88900" x="533400"/>
            <a:ext cy="990598" cx="10540999"/>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7" name="Shape 67"/>
        <p:cNvGrpSpPr/>
        <p:nvPr/>
      </p:nvGrpSpPr>
      <p:grpSpPr>
        <a:xfrm>
          <a:off y="0" x="0"/>
          <a:ext cy="0" cx="0"/>
          <a:chOff y="0" x="0"/>
          <a:chExt cy="0" cx="0"/>
        </a:xfrm>
      </p:grpSpPr>
      <p:sp>
        <p:nvSpPr>
          <p:cNvPr id="68" name="Shape 68"/>
          <p:cNvSpPr txBox="1"/>
          <p:nvPr>
            <p:ph type="title"/>
          </p:nvPr>
        </p:nvSpPr>
        <p:spPr>
          <a:xfrm>
            <a:off y="390525" x="650875"/>
            <a:ext cy="1625599" cx="117030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a:off y="2182813" x="650875"/>
            <a:ext cy="909637" cx="5745161"/>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70" name="Shape 70"/>
          <p:cNvSpPr txBox="1"/>
          <p:nvPr>
            <p:ph idx="2" type="body"/>
          </p:nvPr>
        </p:nvSpPr>
        <p:spPr>
          <a:xfrm>
            <a:off y="3092450" x="650875"/>
            <a:ext cy="5619750" cx="574516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3" type="body"/>
          </p:nvPr>
        </p:nvSpPr>
        <p:spPr>
          <a:xfrm>
            <a:off y="2182813" x="6605588"/>
            <a:ext cy="909637" cx="5748335"/>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72" name="Shape 72"/>
          <p:cNvSpPr txBox="1"/>
          <p:nvPr>
            <p:ph idx="4" type="body"/>
          </p:nvPr>
        </p:nvSpPr>
        <p:spPr>
          <a:xfrm>
            <a:off y="3092450" x="6605588"/>
            <a:ext cy="5619750" cx="574833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3" name="Shape 73"/>
        <p:cNvGrpSpPr/>
        <p:nvPr/>
      </p:nvGrpSpPr>
      <p:grpSpPr>
        <a:xfrm>
          <a:off y="0" x="0"/>
          <a:ext cy="0" cx="0"/>
          <a:chOff y="0" x="0"/>
          <a:chExt cy="0" cx="0"/>
        </a:xfrm>
      </p:grpSpPr>
      <p:sp>
        <p:nvSpPr>
          <p:cNvPr id="74" name="Shape 74"/>
          <p:cNvSpPr txBox="1"/>
          <p:nvPr>
            <p:ph type="title"/>
          </p:nvPr>
        </p:nvSpPr>
        <p:spPr>
          <a:xfrm>
            <a:off y="88900" x="533400"/>
            <a:ext cy="990598" cx="10540999"/>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75" name="Shape 75"/>
          <p:cNvSpPr txBox="1"/>
          <p:nvPr>
            <p:ph idx="1" type="body"/>
          </p:nvPr>
        </p:nvSpPr>
        <p:spPr>
          <a:xfrm>
            <a:off y="1828800" x="533400"/>
            <a:ext cy="6083300" cx="54990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6" name="Shape 76"/>
          <p:cNvSpPr txBox="1"/>
          <p:nvPr>
            <p:ph idx="2" type="body"/>
          </p:nvPr>
        </p:nvSpPr>
        <p:spPr>
          <a:xfrm>
            <a:off y="1828800" x="6184900"/>
            <a:ext cy="6083300" cx="5499098"/>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 name="Shape 13"/>
        <p:cNvGrpSpPr/>
        <p:nvPr/>
      </p:nvGrpSpPr>
      <p:grpSpPr>
        <a:xfrm>
          <a:off y="0" x="0"/>
          <a:ext cy="0" cx="0"/>
          <a:chOff y="0" x="0"/>
          <a:chExt cy="0" cx="0"/>
        </a:xfrm>
      </p:grpSpPr>
      <p:sp>
        <p:nvSpPr>
          <p:cNvPr id="14" name="Shape 14"/>
          <p:cNvSpPr txBox="1"/>
          <p:nvPr>
            <p:ph type="title"/>
          </p:nvPr>
        </p:nvSpPr>
        <p:spPr>
          <a:xfrm>
            <a:off y="177800" x="927100"/>
            <a:ext cy="3301998" cx="111506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 name="Shape 15"/>
          <p:cNvSpPr txBox="1"/>
          <p:nvPr>
            <p:ph idx="1" type="body"/>
          </p:nvPr>
        </p:nvSpPr>
        <p:spPr>
          <a:xfrm rot="5400000">
            <a:off y="-357186" x="3284536"/>
            <a:ext cy="11703050" cx="6435725"/>
          </a:xfrm>
          <a:prstGeom prst="rect">
            <a:avLst/>
          </a:prstGeom>
          <a:noFill/>
          <a:ln>
            <a:noFill/>
          </a:ln>
        </p:spPr>
        <p:txBody>
          <a:bodyPr bIns="91425" rIns="91425" lIns="91425" tIns="91425" anchor="t" anchorCtr="0"/>
          <a:lstStyle>
            <a:lvl1pPr algn="r" rtl="0" indent="-342900" marL="342900">
              <a:spcBef>
                <a:spcPts val="0"/>
              </a:spcBef>
              <a:spcAft>
                <a:spcPts val="0"/>
              </a:spcAft>
              <a:defRPr/>
            </a:lvl1pPr>
            <a:lvl2pPr algn="r" rtl="0" indent="-285750" marL="742950">
              <a:spcBef>
                <a:spcPts val="0"/>
              </a:spcBef>
              <a:spcAft>
                <a:spcPts val="0"/>
              </a:spcAft>
              <a:defRPr/>
            </a:lvl2pPr>
            <a:lvl3pPr algn="r" rtl="0" indent="-228600" marL="1143000">
              <a:spcBef>
                <a:spcPts val="0"/>
              </a:spcBef>
              <a:spcAft>
                <a:spcPts val="0"/>
              </a:spcAft>
              <a:defRPr/>
            </a:lvl3pPr>
            <a:lvl4pPr algn="r" rtl="0" indent="-228600" marL="1600200">
              <a:spcBef>
                <a:spcPts val="0"/>
              </a:spcBef>
              <a:spcAft>
                <a:spcPts val="0"/>
              </a:spcAft>
              <a:defRPr/>
            </a:lvl4pPr>
            <a:lvl5pPr algn="r" rtl="0" indent="-228600" marL="2057400">
              <a:spcBef>
                <a:spcPts val="0"/>
              </a:spcBef>
              <a:spcAft>
                <a:spcPts val="0"/>
              </a:spcAft>
              <a:defRPr/>
            </a:lvl5pPr>
            <a:lvl6pPr algn="r" rtl="0" marL="457200">
              <a:spcBef>
                <a:spcPts val="0"/>
              </a:spcBef>
              <a:spcAft>
                <a:spcPts val="0"/>
              </a:spcAft>
              <a:defRPr/>
            </a:lvl6pPr>
            <a:lvl7pPr algn="r" rtl="0" marL="914400">
              <a:spcBef>
                <a:spcPts val="0"/>
              </a:spcBef>
              <a:spcAft>
                <a:spcPts val="0"/>
              </a:spcAft>
              <a:defRPr/>
            </a:lvl7pPr>
            <a:lvl8pPr algn="r" rtl="0" marL="1371600">
              <a:spcBef>
                <a:spcPts val="0"/>
              </a:spcBef>
              <a:spcAft>
                <a:spcPts val="0"/>
              </a:spcAft>
              <a:defRPr/>
            </a:lvl8pPr>
            <a:lvl9pPr algn="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7" name="Shape 77"/>
        <p:cNvGrpSpPr/>
        <p:nvPr/>
      </p:nvGrpSpPr>
      <p:grpSpPr>
        <a:xfrm>
          <a:off y="0" x="0"/>
          <a:ext cy="0" cx="0"/>
          <a:chOff y="0" x="0"/>
          <a:chExt cy="0" cx="0"/>
        </a:xfrm>
      </p:grpSpPr>
      <p:sp>
        <p:nvSpPr>
          <p:cNvPr id="78" name="Shape 78"/>
          <p:cNvSpPr txBox="1"/>
          <p:nvPr>
            <p:ph type="title"/>
          </p:nvPr>
        </p:nvSpPr>
        <p:spPr>
          <a:xfrm>
            <a:off y="6267450" x="1027112"/>
            <a:ext cy="1936748" cx="11053761"/>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a:off y="4133850" x="1027112"/>
            <a:ext cy="2133598" cx="11053761"/>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0" name="Shape 80"/>
        <p:cNvGrpSpPr/>
        <p:nvPr/>
      </p:nvGrpSpPr>
      <p:grpSpPr>
        <a:xfrm>
          <a:off y="0" x="0"/>
          <a:ext cy="0" cx="0"/>
          <a:chOff y="0" x="0"/>
          <a:chExt cy="0" cx="0"/>
        </a:xfrm>
      </p:grpSpPr>
      <p:sp>
        <p:nvSpPr>
          <p:cNvPr id="81" name="Shape 81"/>
          <p:cNvSpPr txBox="1"/>
          <p:nvPr>
            <p:ph type="title"/>
          </p:nvPr>
        </p:nvSpPr>
        <p:spPr>
          <a:xfrm>
            <a:off y="88900" x="533400"/>
            <a:ext cy="990598" cx="10540999"/>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82" name="Shape 82"/>
          <p:cNvSpPr txBox="1"/>
          <p:nvPr>
            <p:ph idx="1" type="body"/>
          </p:nvPr>
        </p:nvSpPr>
        <p:spPr>
          <a:xfrm>
            <a:off y="1828800" x="533400"/>
            <a:ext cy="6083300" cx="11150600"/>
          </a:xfrm>
          <a:prstGeom prst="rect">
            <a:avLst/>
          </a:prstGeom>
          <a:noFill/>
          <a:ln>
            <a:noFill/>
          </a:ln>
        </p:spPr>
        <p:txBody>
          <a:bodyPr bIns="91425" rIns="91425" lIns="91425" tIns="91425" anchor="t" anchorCtr="0"/>
          <a:lstStyle>
            <a:lvl1pPr algn="l" rtl="0" indent="-203200" marL="635000">
              <a:spcBef>
                <a:spcPts val="3900"/>
              </a:spcBef>
              <a:spcAft>
                <a:spcPts val="0"/>
              </a:spcAft>
              <a:buClr>
                <a:srgbClr val="1A1A1A"/>
              </a:buClr>
              <a:buFont typeface="Arial"/>
              <a:buChar char="๏"/>
              <a:defRPr/>
            </a:lvl1pPr>
            <a:lvl2pPr algn="l" rtl="0" indent="-266700" marL="927100">
              <a:spcBef>
                <a:spcPts val="3900"/>
              </a:spcBef>
              <a:spcAft>
                <a:spcPts val="0"/>
              </a:spcAft>
              <a:buClr>
                <a:srgbClr val="1A1A1A"/>
              </a:buClr>
              <a:buFont typeface="Arial"/>
              <a:buChar char="๏"/>
              <a:defRPr/>
            </a:lvl2pPr>
            <a:lvl3pPr algn="l" rtl="0" indent="-292100" marL="1219200">
              <a:spcBef>
                <a:spcPts val="3900"/>
              </a:spcBef>
              <a:spcAft>
                <a:spcPts val="0"/>
              </a:spcAft>
              <a:buClr>
                <a:srgbClr val="1A1A1A"/>
              </a:buClr>
              <a:buFont typeface="Arial"/>
              <a:buChar char="๏"/>
              <a:defRPr/>
            </a:lvl3pPr>
            <a:lvl4pPr algn="l" rtl="0" indent="-254000" marL="1524000">
              <a:spcBef>
                <a:spcPts val="3900"/>
              </a:spcBef>
              <a:spcAft>
                <a:spcPts val="0"/>
              </a:spcAft>
              <a:buClr>
                <a:srgbClr val="1A1A1A"/>
              </a:buClr>
              <a:buFont typeface="Arial"/>
              <a:buChar char="๏"/>
              <a:defRPr/>
            </a:lvl4pPr>
            <a:lvl5pPr algn="l" rtl="0" indent="-254000" marL="1816100">
              <a:spcBef>
                <a:spcPts val="3900"/>
              </a:spcBef>
              <a:spcAft>
                <a:spcPts val="0"/>
              </a:spcAft>
              <a:buClr>
                <a:srgbClr val="1A1A1A"/>
              </a:buClr>
              <a:buFont typeface="Arial"/>
              <a:buChar char="๏"/>
              <a:defRPr/>
            </a:lvl5pPr>
            <a:lvl6pPr algn="l" rtl="0" indent="-254000" marL="2273300">
              <a:spcBef>
                <a:spcPts val="3900"/>
              </a:spcBef>
              <a:spcAft>
                <a:spcPts val="0"/>
              </a:spcAft>
              <a:buClr>
                <a:srgbClr val="1A1A1A"/>
              </a:buClr>
              <a:buFont typeface="Arial"/>
              <a:buChar char="๏"/>
              <a:defRPr/>
            </a:lvl6pPr>
            <a:lvl7pPr algn="l" rtl="0" indent="-254000" marL="2730500">
              <a:spcBef>
                <a:spcPts val="3900"/>
              </a:spcBef>
              <a:spcAft>
                <a:spcPts val="0"/>
              </a:spcAft>
              <a:buClr>
                <a:srgbClr val="1A1A1A"/>
              </a:buClr>
              <a:buFont typeface="Arial"/>
              <a:buChar char="๏"/>
              <a:defRPr/>
            </a:lvl7pPr>
            <a:lvl8pPr algn="l" rtl="0" indent="-254000" marL="3187700">
              <a:spcBef>
                <a:spcPts val="3900"/>
              </a:spcBef>
              <a:spcAft>
                <a:spcPts val="0"/>
              </a:spcAft>
              <a:buClr>
                <a:srgbClr val="1A1A1A"/>
              </a:buClr>
              <a:buFont typeface="Arial"/>
              <a:buChar char="๏"/>
              <a:defRPr/>
            </a:lvl8pPr>
            <a:lvl9pPr algn="l" rtl="0" indent="-254000" marL="3644900">
              <a:spcBef>
                <a:spcPts val="3900"/>
              </a:spcBef>
              <a:spcAft>
                <a:spcPts val="0"/>
              </a:spcAft>
              <a:buClr>
                <a:srgbClr val="1A1A1A"/>
              </a:buClr>
              <a:buFont typeface="Arial"/>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3" name="Shape 83"/>
        <p:cNvGrpSpPr/>
        <p:nvPr/>
      </p:nvGrpSpPr>
      <p:grpSpPr>
        <a:xfrm>
          <a:off y="0" x="0"/>
          <a:ext cy="0" cx="0"/>
          <a:chOff y="0" x="0"/>
          <a:chExt cy="0" cx="0"/>
        </a:xfrm>
      </p:grpSpPr>
      <p:sp>
        <p:nvSpPr>
          <p:cNvPr id="84" name="Shape 84"/>
          <p:cNvSpPr txBox="1"/>
          <p:nvPr>
            <p:ph type="ctrTitle"/>
          </p:nvPr>
        </p:nvSpPr>
        <p:spPr>
          <a:xfrm>
            <a:off y="3030538" x="974725"/>
            <a:ext cy="2090737" cx="1105535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0">
              <a:lnSpc>
                <a:spcPct val="100000"/>
              </a:lnSpc>
              <a:spcBef>
                <a:spcPts val="0"/>
              </a:spcBef>
              <a:spcAft>
                <a:spcPts val="0"/>
              </a:spcAft>
              <a:buClr>
                <a:srgbClr val="000000"/>
              </a:buClr>
              <a:buFont typeface="Arial"/>
              <a:buNone/>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85" name="Shape 85"/>
          <p:cNvSpPr txBox="1"/>
          <p:nvPr>
            <p:ph idx="1" type="subTitle"/>
          </p:nvPr>
        </p:nvSpPr>
        <p:spPr>
          <a:xfrm>
            <a:off y="5527675" x="1951038"/>
            <a:ext cy="2492374" cx="9102725"/>
          </a:xfrm>
          <a:prstGeom prst="rect">
            <a:avLst/>
          </a:prstGeom>
          <a:noFill/>
          <a:ln>
            <a:noFill/>
          </a:ln>
        </p:spPr>
        <p:txBody>
          <a:bodyPr bIns="91425" rIns="91425" lIns="91425" tIns="91425" anchor="t" anchorCtr="0"/>
          <a:lstStyle>
            <a:lvl1pPr algn="ctr" rtl="0" marR="0" indent="0" marL="0">
              <a:lnSpc>
                <a:spcPct val="100000"/>
              </a:lnSpc>
              <a:spcBef>
                <a:spcPts val="3900"/>
              </a:spcBef>
              <a:spcAft>
                <a:spcPts val="0"/>
              </a:spcAft>
              <a:buClr>
                <a:srgbClr val="1A1A1A"/>
              </a:buClr>
              <a:buFont typeface="Arial"/>
              <a:buNone/>
              <a:defRPr/>
            </a:lvl1pPr>
            <a:lvl2pPr algn="ctr" rtl="0" marR="0" indent="0" marL="457200">
              <a:lnSpc>
                <a:spcPct val="100000"/>
              </a:lnSpc>
              <a:spcBef>
                <a:spcPts val="3900"/>
              </a:spcBef>
              <a:spcAft>
                <a:spcPts val="0"/>
              </a:spcAft>
              <a:buClr>
                <a:srgbClr val="1A1A1A"/>
              </a:buClr>
              <a:buFont typeface="Arial"/>
              <a:buNone/>
              <a:defRPr/>
            </a:lvl2pPr>
            <a:lvl3pPr algn="ctr" rtl="0" marR="0" indent="0" marL="914400">
              <a:lnSpc>
                <a:spcPct val="100000"/>
              </a:lnSpc>
              <a:spcBef>
                <a:spcPts val="3900"/>
              </a:spcBef>
              <a:spcAft>
                <a:spcPts val="0"/>
              </a:spcAft>
              <a:buClr>
                <a:srgbClr val="1A1A1A"/>
              </a:buClr>
              <a:buFont typeface="Arial"/>
              <a:buNone/>
              <a:defRPr/>
            </a:lvl3pPr>
            <a:lvl4pPr algn="ctr" rtl="0" marR="0" indent="0" marL="1371600">
              <a:lnSpc>
                <a:spcPct val="100000"/>
              </a:lnSpc>
              <a:spcBef>
                <a:spcPts val="3900"/>
              </a:spcBef>
              <a:spcAft>
                <a:spcPts val="0"/>
              </a:spcAft>
              <a:buClr>
                <a:srgbClr val="1A1A1A"/>
              </a:buClr>
              <a:buFont typeface="Arial"/>
              <a:buNone/>
              <a:defRPr/>
            </a:lvl4pPr>
            <a:lvl5pPr algn="ctr" rtl="0" marR="0" indent="0" marL="1828800">
              <a:lnSpc>
                <a:spcPct val="100000"/>
              </a:lnSpc>
              <a:spcBef>
                <a:spcPts val="3900"/>
              </a:spcBef>
              <a:spcAft>
                <a:spcPts val="0"/>
              </a:spcAft>
              <a:buClr>
                <a:srgbClr val="1A1A1A"/>
              </a:buClr>
              <a:buFont typeface="Arial"/>
              <a:buNone/>
              <a:defRPr/>
            </a:lvl5pPr>
            <a:lvl6pPr algn="ctr" rtl="0" marR="0" indent="0" marL="2286000">
              <a:lnSpc>
                <a:spcPct val="100000"/>
              </a:lnSpc>
              <a:spcBef>
                <a:spcPts val="3900"/>
              </a:spcBef>
              <a:spcAft>
                <a:spcPts val="0"/>
              </a:spcAft>
              <a:buClr>
                <a:srgbClr val="1A1A1A"/>
              </a:buClr>
              <a:buFont typeface="Arial"/>
              <a:buNone/>
              <a:defRPr/>
            </a:lvl6pPr>
            <a:lvl7pPr algn="ctr" rtl="0" marR="0" indent="0" marL="2743200">
              <a:lnSpc>
                <a:spcPct val="100000"/>
              </a:lnSpc>
              <a:spcBef>
                <a:spcPts val="3900"/>
              </a:spcBef>
              <a:spcAft>
                <a:spcPts val="0"/>
              </a:spcAft>
              <a:buClr>
                <a:srgbClr val="1A1A1A"/>
              </a:buClr>
              <a:buFont typeface="Arial"/>
              <a:buNone/>
              <a:defRPr/>
            </a:lvl7pPr>
            <a:lvl8pPr algn="ctr" rtl="0" marR="0" indent="0" marL="3200400">
              <a:lnSpc>
                <a:spcPct val="100000"/>
              </a:lnSpc>
              <a:spcBef>
                <a:spcPts val="3900"/>
              </a:spcBef>
              <a:spcAft>
                <a:spcPts val="0"/>
              </a:spcAft>
              <a:buClr>
                <a:srgbClr val="1A1A1A"/>
              </a:buClr>
              <a:buFont typeface="Arial"/>
              <a:buNone/>
              <a:defRPr/>
            </a:lvl8pPr>
            <a:lvl9pPr algn="ctr" rtl="0" marR="0" indent="0" marL="3657600">
              <a:lnSpc>
                <a:spcPct val="100000"/>
              </a:lnSpc>
              <a:spcBef>
                <a:spcPts val="3900"/>
              </a:spcBef>
              <a:spcAft>
                <a:spcPts val="0"/>
              </a:spcAft>
              <a:buClr>
                <a:srgbClr val="1A1A1A"/>
              </a:buClr>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9" name="Shape 89"/>
        <p:cNvGrpSpPr/>
        <p:nvPr/>
      </p:nvGrpSpPr>
      <p:grpSpPr>
        <a:xfrm>
          <a:off y="0" x="0"/>
          <a:ext cy="0" cx="0"/>
          <a:chOff y="0" x="0"/>
          <a:chExt cy="0" cx="0"/>
        </a:xfrm>
      </p:grpSpPr>
      <p:sp>
        <p:nvSpPr>
          <p:cNvPr id="90" name="Shape 90"/>
          <p:cNvSpPr txBox="1"/>
          <p:nvPr>
            <p:ph type="title"/>
          </p:nvPr>
        </p:nvSpPr>
        <p:spPr>
          <a:xfrm rot="5400000">
            <a:off y="4031325" x="7673174"/>
            <a:ext cy="2925900" cx="6435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1" name="Shape 91"/>
          <p:cNvSpPr txBox="1"/>
          <p:nvPr>
            <p:ph idx="1" type="body"/>
          </p:nvPr>
        </p:nvSpPr>
        <p:spPr>
          <a:xfrm rot="5400000">
            <a:off y="1181775" x="1745463"/>
            <a:ext cy="8625000" cx="6435600"/>
          </a:xfrm>
          <a:prstGeom prst="rect">
            <a:avLst/>
          </a:prstGeom>
          <a:noFill/>
          <a:ln>
            <a:noFill/>
          </a:ln>
        </p:spPr>
        <p:txBody>
          <a:bodyPr bIns="91425" rIns="91425" lIns="91425" tIns="91425" anchor="t" anchorCtr="0"/>
          <a:lstStyle>
            <a:lvl1pPr algn="l" rtl="0" indent="-120776" marL="749300">
              <a:spcBef>
                <a:spcPts val="5500"/>
              </a:spcBef>
              <a:spcAft>
                <a:spcPts val="0"/>
              </a:spcAft>
              <a:buClr>
                <a:schemeClr val="dk1"/>
              </a:buClr>
              <a:buFont typeface="Cabin"/>
              <a:buChar char="•"/>
              <a:defRPr/>
            </a:lvl1pPr>
            <a:lvl2pPr algn="l" rtl="0" indent="-120777" marL="1041400">
              <a:spcBef>
                <a:spcPts val="5500"/>
              </a:spcBef>
              <a:spcAft>
                <a:spcPts val="0"/>
              </a:spcAft>
              <a:buClr>
                <a:schemeClr val="dk1"/>
              </a:buClr>
              <a:buFont typeface="Cabin"/>
              <a:buChar char="•"/>
              <a:defRPr/>
            </a:lvl2pPr>
            <a:lvl3pPr algn="l" rtl="0" indent="-120777" marL="1333500">
              <a:spcBef>
                <a:spcPts val="5500"/>
              </a:spcBef>
              <a:spcAft>
                <a:spcPts val="0"/>
              </a:spcAft>
              <a:buClr>
                <a:schemeClr val="dk1"/>
              </a:buClr>
              <a:buFont typeface="Cabin"/>
              <a:buChar char="•"/>
              <a:defRPr/>
            </a:lvl3pPr>
            <a:lvl4pPr algn="l" rtl="0" indent="-120777" marL="1638300">
              <a:spcBef>
                <a:spcPts val="5500"/>
              </a:spcBef>
              <a:spcAft>
                <a:spcPts val="0"/>
              </a:spcAft>
              <a:buClr>
                <a:schemeClr val="dk1"/>
              </a:buClr>
              <a:buFont typeface="Cabin"/>
              <a:buChar char="•"/>
              <a:defRPr/>
            </a:lvl4pPr>
            <a:lvl5pPr algn="l" rtl="0" indent="-120776" marL="1930400">
              <a:spcBef>
                <a:spcPts val="5500"/>
              </a:spcBef>
              <a:spcAft>
                <a:spcPts val="0"/>
              </a:spcAft>
              <a:buClr>
                <a:schemeClr val="dk1"/>
              </a:buClr>
              <a:buFont typeface="Cabin"/>
              <a:buChar char="•"/>
              <a:defRPr/>
            </a:lvl5pPr>
            <a:lvl6pPr algn="l" rtl="0" indent="-120776" marL="2387600">
              <a:spcBef>
                <a:spcPts val="5500"/>
              </a:spcBef>
              <a:spcAft>
                <a:spcPts val="0"/>
              </a:spcAft>
              <a:buClr>
                <a:schemeClr val="dk1"/>
              </a:buClr>
              <a:buFont typeface="Cabin"/>
              <a:buChar char="•"/>
              <a:defRPr/>
            </a:lvl6pPr>
            <a:lvl7pPr algn="l" rtl="0" indent="-120776" marL="2844800">
              <a:spcBef>
                <a:spcPts val="5500"/>
              </a:spcBef>
              <a:spcAft>
                <a:spcPts val="0"/>
              </a:spcAft>
              <a:buClr>
                <a:schemeClr val="dk1"/>
              </a:buClr>
              <a:buFont typeface="Cabin"/>
              <a:buChar char="•"/>
              <a:defRPr/>
            </a:lvl7pPr>
            <a:lvl8pPr algn="l" rtl="0" indent="-120776" marL="3302000">
              <a:spcBef>
                <a:spcPts val="5500"/>
              </a:spcBef>
              <a:spcAft>
                <a:spcPts val="0"/>
              </a:spcAft>
              <a:buClr>
                <a:schemeClr val="dk1"/>
              </a:buClr>
              <a:buFont typeface="Cabin"/>
              <a:buChar char="•"/>
              <a:defRPr/>
            </a:lvl8pPr>
            <a:lvl9pPr algn="l" rtl="0" indent="-120777" marL="3759200">
              <a:spcBef>
                <a:spcPts val="5500"/>
              </a:spcBef>
              <a:spcAft>
                <a:spcPts val="0"/>
              </a:spcAft>
              <a:buClr>
                <a:schemeClr val="dk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2" name="Shape 92"/>
        <p:cNvGrpSpPr/>
        <p:nvPr/>
      </p:nvGrpSpPr>
      <p:grpSpPr>
        <a:xfrm>
          <a:off y="0" x="0"/>
          <a:ext cy="0" cx="0"/>
          <a:chOff y="0" x="0"/>
          <a:chExt cy="0" cx="0"/>
        </a:xfrm>
      </p:grpSpPr>
      <p:sp>
        <p:nvSpPr>
          <p:cNvPr id="93" name="Shape 93"/>
          <p:cNvSpPr txBox="1"/>
          <p:nvPr>
            <p:ph type="title"/>
          </p:nvPr>
        </p:nvSpPr>
        <p:spPr>
          <a:xfrm>
            <a:off y="3314700" x="927100"/>
            <a:ext cy="2438399" cx="111507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4" name="Shape 94"/>
          <p:cNvSpPr txBox="1"/>
          <p:nvPr>
            <p:ph idx="1" type="body"/>
          </p:nvPr>
        </p:nvSpPr>
        <p:spPr>
          <a:xfrm rot="5400000">
            <a:off y="-357225" x="3284624"/>
            <a:ext cy="11703000" cx="6435600"/>
          </a:xfrm>
          <a:prstGeom prst="rect">
            <a:avLst/>
          </a:prstGeom>
          <a:noFill/>
          <a:ln>
            <a:noFill/>
          </a:ln>
        </p:spPr>
        <p:txBody>
          <a:bodyPr bIns="91425" rIns="91425" lIns="91425" tIns="91425" anchor="t" anchorCtr="0"/>
          <a:lstStyle>
            <a:lvl1pPr algn="l" rtl="0" indent="-120776" marL="749300">
              <a:spcBef>
                <a:spcPts val="5500"/>
              </a:spcBef>
              <a:spcAft>
                <a:spcPts val="0"/>
              </a:spcAft>
              <a:buClr>
                <a:schemeClr val="dk1"/>
              </a:buClr>
              <a:buFont typeface="Cabin"/>
              <a:buChar char="•"/>
              <a:defRPr/>
            </a:lvl1pPr>
            <a:lvl2pPr algn="l" rtl="0" indent="-120777" marL="1041400">
              <a:spcBef>
                <a:spcPts val="5500"/>
              </a:spcBef>
              <a:spcAft>
                <a:spcPts val="0"/>
              </a:spcAft>
              <a:buClr>
                <a:schemeClr val="dk1"/>
              </a:buClr>
              <a:buFont typeface="Cabin"/>
              <a:buChar char="•"/>
              <a:defRPr/>
            </a:lvl2pPr>
            <a:lvl3pPr algn="l" rtl="0" indent="-120777" marL="1333500">
              <a:spcBef>
                <a:spcPts val="5500"/>
              </a:spcBef>
              <a:spcAft>
                <a:spcPts val="0"/>
              </a:spcAft>
              <a:buClr>
                <a:schemeClr val="dk1"/>
              </a:buClr>
              <a:buFont typeface="Cabin"/>
              <a:buChar char="•"/>
              <a:defRPr/>
            </a:lvl3pPr>
            <a:lvl4pPr algn="l" rtl="0" indent="-120777" marL="1638300">
              <a:spcBef>
                <a:spcPts val="5500"/>
              </a:spcBef>
              <a:spcAft>
                <a:spcPts val="0"/>
              </a:spcAft>
              <a:buClr>
                <a:schemeClr val="dk1"/>
              </a:buClr>
              <a:buFont typeface="Cabin"/>
              <a:buChar char="•"/>
              <a:defRPr/>
            </a:lvl4pPr>
            <a:lvl5pPr algn="l" rtl="0" indent="-120776" marL="1930400">
              <a:spcBef>
                <a:spcPts val="5500"/>
              </a:spcBef>
              <a:spcAft>
                <a:spcPts val="0"/>
              </a:spcAft>
              <a:buClr>
                <a:schemeClr val="dk1"/>
              </a:buClr>
              <a:buFont typeface="Cabin"/>
              <a:buChar char="•"/>
              <a:defRPr/>
            </a:lvl5pPr>
            <a:lvl6pPr algn="l" rtl="0" indent="-120776" marL="2387600">
              <a:spcBef>
                <a:spcPts val="5500"/>
              </a:spcBef>
              <a:spcAft>
                <a:spcPts val="0"/>
              </a:spcAft>
              <a:buClr>
                <a:schemeClr val="dk1"/>
              </a:buClr>
              <a:buFont typeface="Cabin"/>
              <a:buChar char="•"/>
              <a:defRPr/>
            </a:lvl6pPr>
            <a:lvl7pPr algn="l" rtl="0" indent="-120776" marL="2844800">
              <a:spcBef>
                <a:spcPts val="5500"/>
              </a:spcBef>
              <a:spcAft>
                <a:spcPts val="0"/>
              </a:spcAft>
              <a:buClr>
                <a:schemeClr val="dk1"/>
              </a:buClr>
              <a:buFont typeface="Cabin"/>
              <a:buChar char="•"/>
              <a:defRPr/>
            </a:lvl7pPr>
            <a:lvl8pPr algn="l" rtl="0" indent="-120776" marL="3302000">
              <a:spcBef>
                <a:spcPts val="5500"/>
              </a:spcBef>
              <a:spcAft>
                <a:spcPts val="0"/>
              </a:spcAft>
              <a:buClr>
                <a:schemeClr val="dk1"/>
              </a:buClr>
              <a:buFont typeface="Cabin"/>
              <a:buChar char="•"/>
              <a:defRPr/>
            </a:lvl8pPr>
            <a:lvl9pPr algn="l" rtl="0" indent="-120777" marL="3759200">
              <a:spcBef>
                <a:spcPts val="5500"/>
              </a:spcBef>
              <a:spcAft>
                <a:spcPts val="0"/>
              </a:spcAft>
              <a:buClr>
                <a:schemeClr val="dk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5" name="Shape 95"/>
        <p:cNvGrpSpPr/>
        <p:nvPr/>
      </p:nvGrpSpPr>
      <p:grpSpPr>
        <a:xfrm>
          <a:off y="0" x="0"/>
          <a:ext cy="0" cx="0"/>
          <a:chOff y="0" x="0"/>
          <a:chExt cy="0" cx="0"/>
        </a:xfrm>
      </p:grpSpPr>
      <p:sp>
        <p:nvSpPr>
          <p:cNvPr id="96" name="Shape 96"/>
          <p:cNvSpPr txBox="1"/>
          <p:nvPr>
            <p:ph type="title"/>
          </p:nvPr>
        </p:nvSpPr>
        <p:spPr>
          <a:xfrm>
            <a:off y="6827838" x="2549525"/>
            <a:ext cy="806399" cx="78026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p:nvPr>
            <p:ph idx="2" type="pic"/>
          </p:nvPr>
        </p:nvSpPr>
        <p:spPr>
          <a:xfrm>
            <a:off y="871537" x="2549525"/>
            <a:ext cy="5851500" cx="7802699"/>
          </a:xfrm>
          <a:prstGeom prst="rect">
            <a:avLst/>
          </a:prstGeom>
          <a:noFill/>
          <a:ln>
            <a:noFill/>
          </a:ln>
        </p:spPr>
      </p:sp>
      <p:sp>
        <p:nvSpPr>
          <p:cNvPr id="98" name="Shape 98"/>
          <p:cNvSpPr txBox="1"/>
          <p:nvPr>
            <p:ph idx="1" type="body"/>
          </p:nvPr>
        </p:nvSpPr>
        <p:spPr>
          <a:xfrm>
            <a:off y="7634288" x="2549525"/>
            <a:ext cy="1144500" cx="78026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9" name="Shape 99"/>
        <p:cNvGrpSpPr/>
        <p:nvPr/>
      </p:nvGrpSpPr>
      <p:grpSpPr>
        <a:xfrm>
          <a:off y="0" x="0"/>
          <a:ext cy="0" cx="0"/>
          <a:chOff y="0" x="0"/>
          <a:chExt cy="0" cx="0"/>
        </a:xfrm>
      </p:grpSpPr>
      <p:sp>
        <p:nvSpPr>
          <p:cNvPr id="100" name="Shape 100"/>
          <p:cNvSpPr txBox="1"/>
          <p:nvPr>
            <p:ph type="title"/>
          </p:nvPr>
        </p:nvSpPr>
        <p:spPr>
          <a:xfrm>
            <a:off y="388937" x="650875"/>
            <a:ext cy="1652699" cx="4278300"/>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1" name="Shape 101"/>
          <p:cNvSpPr txBox="1"/>
          <p:nvPr>
            <p:ph idx="1" type="body"/>
          </p:nvPr>
        </p:nvSpPr>
        <p:spPr>
          <a:xfrm>
            <a:off y="388937" x="5084762"/>
            <a:ext cy="8323199" cx="7269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2" name="Shape 102"/>
          <p:cNvSpPr txBox="1"/>
          <p:nvPr>
            <p:ph idx="2" type="body"/>
          </p:nvPr>
        </p:nvSpPr>
        <p:spPr>
          <a:xfrm>
            <a:off y="2041525" x="650875"/>
            <a:ext cy="6670799" cx="4278300"/>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4" name="Shape 104"/>
        <p:cNvGrpSpPr/>
        <p:nvPr/>
      </p:nvGrpSpPr>
      <p:grpSpPr>
        <a:xfrm>
          <a:off y="0" x="0"/>
          <a:ext cy="0" cx="0"/>
          <a:chOff y="0" x="0"/>
          <a:chExt cy="0" cx="0"/>
        </a:xfrm>
      </p:grpSpPr>
      <p:sp>
        <p:nvSpPr>
          <p:cNvPr id="105" name="Shape 105"/>
          <p:cNvSpPr txBox="1"/>
          <p:nvPr>
            <p:ph type="title"/>
          </p:nvPr>
        </p:nvSpPr>
        <p:spPr>
          <a:xfrm>
            <a:off y="3314700" x="927100"/>
            <a:ext cy="2438399" cx="111507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6" name="Shape 106"/>
        <p:cNvGrpSpPr/>
        <p:nvPr/>
      </p:nvGrpSpPr>
      <p:grpSpPr>
        <a:xfrm>
          <a:off y="0" x="0"/>
          <a:ext cy="0" cx="0"/>
          <a:chOff y="0" x="0"/>
          <a:chExt cy="0" cx="0"/>
        </a:xfrm>
      </p:grpSpPr>
      <p:sp>
        <p:nvSpPr>
          <p:cNvPr id="107" name="Shape 107"/>
          <p:cNvSpPr txBox="1"/>
          <p:nvPr>
            <p:ph type="title"/>
          </p:nvPr>
        </p:nvSpPr>
        <p:spPr>
          <a:xfrm>
            <a:off y="390525" x="650875"/>
            <a:ext cy="1625699" cx="117030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1" type="body"/>
          </p:nvPr>
        </p:nvSpPr>
        <p:spPr>
          <a:xfrm>
            <a:off y="2182813" x="650875"/>
            <a:ext cy="909600" cx="57452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9" name="Shape 109"/>
          <p:cNvSpPr txBox="1"/>
          <p:nvPr>
            <p:ph idx="2" type="body"/>
          </p:nvPr>
        </p:nvSpPr>
        <p:spPr>
          <a:xfrm>
            <a:off y="3092450" x="650875"/>
            <a:ext cy="5619899" cx="574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3" type="body"/>
          </p:nvPr>
        </p:nvSpPr>
        <p:spPr>
          <a:xfrm>
            <a:off y="2182813" x="6605588"/>
            <a:ext cy="909600" cx="5748300"/>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11" name="Shape 111"/>
          <p:cNvSpPr txBox="1"/>
          <p:nvPr>
            <p:ph idx="4" type="body"/>
          </p:nvPr>
        </p:nvSpPr>
        <p:spPr>
          <a:xfrm>
            <a:off y="3092450" x="6605588"/>
            <a:ext cy="5619899" cx="57483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 name="Shape 16"/>
        <p:cNvGrpSpPr/>
        <p:nvPr/>
      </p:nvGrpSpPr>
      <p:grpSpPr>
        <a:xfrm>
          <a:off y="0" x="0"/>
          <a:ext cy="0" cx="0"/>
          <a:chOff y="0" x="0"/>
          <a:chExt cy="0" cx="0"/>
        </a:xfrm>
      </p:grpSpPr>
      <p:sp>
        <p:nvSpPr>
          <p:cNvPr id="17" name="Shape 17"/>
          <p:cNvSpPr txBox="1"/>
          <p:nvPr>
            <p:ph type="title"/>
          </p:nvPr>
        </p:nvSpPr>
        <p:spPr>
          <a:xfrm>
            <a:off y="6827838" x="2549525"/>
            <a:ext cy="806450" cx="780256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p:nvPr>
            <p:ph idx="2" type="pic"/>
          </p:nvPr>
        </p:nvSpPr>
        <p:spPr>
          <a:xfrm>
            <a:off y="871537" x="2549525"/>
            <a:ext cy="5851525" cx="7802563"/>
          </a:xfrm>
          <a:prstGeom prst="rect">
            <a:avLst/>
          </a:prstGeom>
          <a:noFill/>
          <a:ln>
            <a:noFill/>
          </a:ln>
        </p:spPr>
      </p:sp>
      <p:sp>
        <p:nvSpPr>
          <p:cNvPr id="19" name="Shape 19"/>
          <p:cNvSpPr txBox="1"/>
          <p:nvPr>
            <p:ph idx="1" type="body"/>
          </p:nvPr>
        </p:nvSpPr>
        <p:spPr>
          <a:xfrm>
            <a:off y="7634288" x="2549525"/>
            <a:ext cy="1144587" cx="780256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2" name="Shape 112"/>
        <p:cNvGrpSpPr/>
        <p:nvPr/>
      </p:nvGrpSpPr>
      <p:grpSpPr>
        <a:xfrm>
          <a:off y="0" x="0"/>
          <a:ext cy="0" cx="0"/>
          <a:chOff y="0" x="0"/>
          <a:chExt cy="0" cx="0"/>
        </a:xfrm>
      </p:grpSpPr>
      <p:sp>
        <p:nvSpPr>
          <p:cNvPr id="113" name="Shape 113"/>
          <p:cNvSpPr txBox="1"/>
          <p:nvPr>
            <p:ph type="title"/>
          </p:nvPr>
        </p:nvSpPr>
        <p:spPr>
          <a:xfrm>
            <a:off y="3314700" x="927100"/>
            <a:ext cy="2438399" cx="111507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4" name="Shape 114"/>
          <p:cNvSpPr txBox="1"/>
          <p:nvPr>
            <p:ph idx="1" type="body"/>
          </p:nvPr>
        </p:nvSpPr>
        <p:spPr>
          <a:xfrm>
            <a:off y="2276475" x="650875"/>
            <a:ext cy="6435600" cx="577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5" name="Shape 115"/>
          <p:cNvSpPr txBox="1"/>
          <p:nvPr>
            <p:ph idx="2" type="body"/>
          </p:nvPr>
        </p:nvSpPr>
        <p:spPr>
          <a:xfrm>
            <a:off y="2276475" x="6578600"/>
            <a:ext cy="6435600" cx="577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6" name="Shape 116"/>
        <p:cNvGrpSpPr/>
        <p:nvPr/>
      </p:nvGrpSpPr>
      <p:grpSpPr>
        <a:xfrm>
          <a:off y="0" x="0"/>
          <a:ext cy="0" cx="0"/>
          <a:chOff y="0" x="0"/>
          <a:chExt cy="0" cx="0"/>
        </a:xfrm>
      </p:grpSpPr>
      <p:sp>
        <p:nvSpPr>
          <p:cNvPr id="117" name="Shape 117"/>
          <p:cNvSpPr txBox="1"/>
          <p:nvPr>
            <p:ph type="title"/>
          </p:nvPr>
        </p:nvSpPr>
        <p:spPr>
          <a:xfrm>
            <a:off y="6267450" x="1027112"/>
            <a:ext cy="1936800" cx="110538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idx="1" type="body"/>
          </p:nvPr>
        </p:nvSpPr>
        <p:spPr>
          <a:xfrm>
            <a:off y="4133850" x="1027112"/>
            <a:ext cy="2133599" cx="11053800"/>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9" name="Shape 119"/>
        <p:cNvGrpSpPr/>
        <p:nvPr/>
      </p:nvGrpSpPr>
      <p:grpSpPr>
        <a:xfrm>
          <a:off y="0" x="0"/>
          <a:ext cy="0" cx="0"/>
          <a:chOff y="0" x="0"/>
          <a:chExt cy="0" cx="0"/>
        </a:xfrm>
      </p:grpSpPr>
      <p:sp>
        <p:nvSpPr>
          <p:cNvPr id="120" name="Shape 120"/>
          <p:cNvSpPr txBox="1"/>
          <p:nvPr>
            <p:ph type="title"/>
          </p:nvPr>
        </p:nvSpPr>
        <p:spPr>
          <a:xfrm>
            <a:off y="3314700" x="927100"/>
            <a:ext cy="2438399" cx="111507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1" name="Shape 121"/>
          <p:cNvSpPr txBox="1"/>
          <p:nvPr>
            <p:ph idx="1" type="body"/>
          </p:nvPr>
        </p:nvSpPr>
        <p:spPr>
          <a:xfrm>
            <a:off y="2276475" x="650875"/>
            <a:ext cy="6435600" cx="11703000"/>
          </a:xfrm>
          <a:prstGeom prst="rect">
            <a:avLst/>
          </a:prstGeom>
          <a:noFill/>
          <a:ln>
            <a:noFill/>
          </a:ln>
        </p:spPr>
        <p:txBody>
          <a:bodyPr bIns="91425" rIns="91425" lIns="91425" tIns="91425" anchor="t" anchorCtr="0"/>
          <a:lstStyle>
            <a:lvl1pPr algn="l" rtl="0" indent="-120776" marL="749300">
              <a:spcBef>
                <a:spcPts val="5500"/>
              </a:spcBef>
              <a:spcAft>
                <a:spcPts val="0"/>
              </a:spcAft>
              <a:buClr>
                <a:schemeClr val="dk1"/>
              </a:buClr>
              <a:buFont typeface="Cabin"/>
              <a:buChar char="•"/>
              <a:defRPr/>
            </a:lvl1pPr>
            <a:lvl2pPr algn="l" rtl="0" indent="-120777" marL="1041400">
              <a:spcBef>
                <a:spcPts val="5500"/>
              </a:spcBef>
              <a:spcAft>
                <a:spcPts val="0"/>
              </a:spcAft>
              <a:buClr>
                <a:schemeClr val="dk1"/>
              </a:buClr>
              <a:buFont typeface="Cabin"/>
              <a:buChar char="•"/>
              <a:defRPr/>
            </a:lvl2pPr>
            <a:lvl3pPr algn="l" rtl="0" indent="-120777" marL="1333500">
              <a:spcBef>
                <a:spcPts val="5500"/>
              </a:spcBef>
              <a:spcAft>
                <a:spcPts val="0"/>
              </a:spcAft>
              <a:buClr>
                <a:schemeClr val="dk1"/>
              </a:buClr>
              <a:buFont typeface="Cabin"/>
              <a:buChar char="•"/>
              <a:defRPr/>
            </a:lvl3pPr>
            <a:lvl4pPr algn="l" rtl="0" indent="-120777" marL="1638300">
              <a:spcBef>
                <a:spcPts val="5500"/>
              </a:spcBef>
              <a:spcAft>
                <a:spcPts val="0"/>
              </a:spcAft>
              <a:buClr>
                <a:schemeClr val="dk1"/>
              </a:buClr>
              <a:buFont typeface="Cabin"/>
              <a:buChar char="•"/>
              <a:defRPr/>
            </a:lvl4pPr>
            <a:lvl5pPr algn="l" rtl="0" indent="-120776" marL="1930400">
              <a:spcBef>
                <a:spcPts val="5500"/>
              </a:spcBef>
              <a:spcAft>
                <a:spcPts val="0"/>
              </a:spcAft>
              <a:buClr>
                <a:schemeClr val="dk1"/>
              </a:buClr>
              <a:buFont typeface="Cabin"/>
              <a:buChar char="•"/>
              <a:defRPr/>
            </a:lvl5pPr>
            <a:lvl6pPr algn="l" rtl="0" indent="-120776" marL="2387600">
              <a:spcBef>
                <a:spcPts val="5500"/>
              </a:spcBef>
              <a:spcAft>
                <a:spcPts val="0"/>
              </a:spcAft>
              <a:buClr>
                <a:schemeClr val="dk1"/>
              </a:buClr>
              <a:buFont typeface="Cabin"/>
              <a:buChar char="•"/>
              <a:defRPr/>
            </a:lvl6pPr>
            <a:lvl7pPr algn="l" rtl="0" indent="-120776" marL="2844800">
              <a:spcBef>
                <a:spcPts val="5500"/>
              </a:spcBef>
              <a:spcAft>
                <a:spcPts val="0"/>
              </a:spcAft>
              <a:buClr>
                <a:schemeClr val="dk1"/>
              </a:buClr>
              <a:buFont typeface="Cabin"/>
              <a:buChar char="•"/>
              <a:defRPr/>
            </a:lvl7pPr>
            <a:lvl8pPr algn="l" rtl="0" indent="-120776" marL="3302000">
              <a:spcBef>
                <a:spcPts val="5500"/>
              </a:spcBef>
              <a:spcAft>
                <a:spcPts val="0"/>
              </a:spcAft>
              <a:buClr>
                <a:schemeClr val="dk1"/>
              </a:buClr>
              <a:buFont typeface="Cabin"/>
              <a:buChar char="•"/>
              <a:defRPr/>
            </a:lvl8pPr>
            <a:lvl9pPr algn="l" rtl="0" indent="-120777" marL="3759200">
              <a:spcBef>
                <a:spcPts val="5500"/>
              </a:spcBef>
              <a:spcAft>
                <a:spcPts val="0"/>
              </a:spcAft>
              <a:buClr>
                <a:schemeClr val="dk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2" name="Shape 122"/>
        <p:cNvGrpSpPr/>
        <p:nvPr/>
      </p:nvGrpSpPr>
      <p:grpSpPr>
        <a:xfrm>
          <a:off y="0" x="0"/>
          <a:ext cy="0" cx="0"/>
          <a:chOff y="0" x="0"/>
          <a:chExt cy="0" cx="0"/>
        </a:xfrm>
      </p:grpSpPr>
      <p:sp>
        <p:nvSpPr>
          <p:cNvPr id="123" name="Shape 123"/>
          <p:cNvSpPr txBox="1"/>
          <p:nvPr>
            <p:ph type="ctrTitle"/>
          </p:nvPr>
        </p:nvSpPr>
        <p:spPr>
          <a:xfrm>
            <a:off y="3030538" x="974725"/>
            <a:ext cy="2090700" cx="110553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4" name="Shape 124"/>
          <p:cNvSpPr txBox="1"/>
          <p:nvPr>
            <p:ph idx="1" type="subTitle"/>
          </p:nvPr>
        </p:nvSpPr>
        <p:spPr>
          <a:xfrm>
            <a:off y="5527675" x="1951038"/>
            <a:ext cy="2492399" cx="9102599"/>
          </a:xfrm>
          <a:prstGeom prst="rect">
            <a:avLst/>
          </a:prstGeom>
          <a:noFill/>
          <a:ln>
            <a:noFill/>
          </a:ln>
        </p:spPr>
        <p:txBody>
          <a:bodyPr bIns="91425" rIns="91425" lIns="91425" tIns="91425" anchor="t" anchorCtr="0"/>
          <a:lstStyle>
            <a:lvl1pPr algn="ctr" rtl="0" marR="0" indent="0" marL="0">
              <a:spcBef>
                <a:spcPts val="5500"/>
              </a:spcBef>
              <a:spcAft>
                <a:spcPts val="0"/>
              </a:spcAft>
              <a:buClr>
                <a:schemeClr val="dk1"/>
              </a:buClr>
              <a:buFont typeface="Cabin"/>
              <a:buNone/>
              <a:defRPr/>
            </a:lvl1pPr>
            <a:lvl2pPr algn="ctr" rtl="0" marR="0" indent="0" marL="457200">
              <a:spcBef>
                <a:spcPts val="5500"/>
              </a:spcBef>
              <a:spcAft>
                <a:spcPts val="0"/>
              </a:spcAft>
              <a:buClr>
                <a:schemeClr val="dk1"/>
              </a:buClr>
              <a:buFont typeface="Cabin"/>
              <a:buNone/>
              <a:defRPr/>
            </a:lvl2pPr>
            <a:lvl3pPr algn="ctr" rtl="0" marR="0" indent="0" marL="914400">
              <a:spcBef>
                <a:spcPts val="5500"/>
              </a:spcBef>
              <a:spcAft>
                <a:spcPts val="0"/>
              </a:spcAft>
              <a:buClr>
                <a:schemeClr val="dk1"/>
              </a:buClr>
              <a:buFont typeface="Cabin"/>
              <a:buNone/>
              <a:defRPr/>
            </a:lvl3pPr>
            <a:lvl4pPr algn="ctr" rtl="0" marR="0" indent="0" marL="1371600">
              <a:spcBef>
                <a:spcPts val="5500"/>
              </a:spcBef>
              <a:spcAft>
                <a:spcPts val="0"/>
              </a:spcAft>
              <a:buClr>
                <a:schemeClr val="dk1"/>
              </a:buClr>
              <a:buFont typeface="Cabin"/>
              <a:buNone/>
              <a:defRPr/>
            </a:lvl4pPr>
            <a:lvl5pPr algn="ctr" rtl="0" marR="0" indent="0" marL="1828800">
              <a:spcBef>
                <a:spcPts val="5500"/>
              </a:spcBef>
              <a:spcAft>
                <a:spcPts val="0"/>
              </a:spcAft>
              <a:buClr>
                <a:schemeClr val="dk1"/>
              </a:buClr>
              <a:buFont typeface="Cabin"/>
              <a:buNone/>
              <a:defRPr/>
            </a:lvl5pPr>
            <a:lvl6pPr algn="ctr" rtl="0" marR="0" indent="0" marL="2286000">
              <a:spcBef>
                <a:spcPts val="5500"/>
              </a:spcBef>
              <a:spcAft>
                <a:spcPts val="0"/>
              </a:spcAft>
              <a:buClr>
                <a:schemeClr val="dk1"/>
              </a:buClr>
              <a:buFont typeface="Cabin"/>
              <a:buNone/>
              <a:defRPr/>
            </a:lvl6pPr>
            <a:lvl7pPr algn="ctr" rtl="0" marR="0" indent="0" marL="2743200">
              <a:spcBef>
                <a:spcPts val="5500"/>
              </a:spcBef>
              <a:spcAft>
                <a:spcPts val="0"/>
              </a:spcAft>
              <a:buClr>
                <a:schemeClr val="dk1"/>
              </a:buClr>
              <a:buFont typeface="Cabin"/>
              <a:buNone/>
              <a:defRPr/>
            </a:lvl7pPr>
            <a:lvl8pPr algn="ctr" rtl="0" marR="0" indent="0" marL="3200400">
              <a:spcBef>
                <a:spcPts val="5500"/>
              </a:spcBef>
              <a:spcAft>
                <a:spcPts val="0"/>
              </a:spcAft>
              <a:buClr>
                <a:schemeClr val="dk1"/>
              </a:buClr>
              <a:buFont typeface="Cabin"/>
              <a:buNone/>
              <a:defRPr/>
            </a:lvl8pPr>
            <a:lvl9pPr algn="ctr" rtl="0" marR="0" indent="0" marL="3657600">
              <a:spcBef>
                <a:spcPts val="5500"/>
              </a:spcBef>
              <a:spcAft>
                <a:spcPts val="0"/>
              </a:spcAft>
              <a:buClr>
                <a:schemeClr val="dk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9" name="Shape 129"/>
        <p:cNvGrpSpPr/>
        <p:nvPr/>
      </p:nvGrpSpPr>
      <p:grpSpPr>
        <a:xfrm>
          <a:off y="0" x="0"/>
          <a:ext cy="0" cx="0"/>
          <a:chOff y="0" x="0"/>
          <a:chExt cy="0" cx="0"/>
        </a:xfrm>
      </p:grpSpPr>
      <p:sp>
        <p:nvSpPr>
          <p:cNvPr id="130" name="Shape 130"/>
          <p:cNvSpPr txBox="1"/>
          <p:nvPr>
            <p:ph type="title"/>
          </p:nvPr>
        </p:nvSpPr>
        <p:spPr>
          <a:xfrm rot="5400000">
            <a:off y="2606650" x="6378649"/>
            <a:ext cy="2787599" cx="78231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131" name="Shape 131"/>
          <p:cNvSpPr txBox="1"/>
          <p:nvPr>
            <p:ph idx="1" type="body"/>
          </p:nvPr>
        </p:nvSpPr>
        <p:spPr>
          <a:xfrm rot="5400000">
            <a:off y="-104899" x="727049"/>
            <a:ext cy="8210700" cx="7823100"/>
          </a:xfrm>
          <a:prstGeom prst="rect">
            <a:avLst/>
          </a:prstGeom>
          <a:noFill/>
          <a:ln>
            <a:noFill/>
          </a:ln>
        </p:spPr>
        <p:txBody>
          <a:bodyPr bIns="91425" rIns="91425" lIns="91425" tIns="91425" anchor="t" anchorCtr="0"/>
          <a:lstStyle>
            <a:lvl1pPr algn="l" rtl="0" indent="-287020" marL="635000">
              <a:spcBef>
                <a:spcPts val="3900"/>
              </a:spcBef>
              <a:spcAft>
                <a:spcPts val="0"/>
              </a:spcAft>
              <a:buClr>
                <a:srgbClr val="1A1A1A"/>
              </a:buClr>
              <a:buChar char="๏"/>
              <a:defRPr/>
            </a:lvl1pPr>
            <a:lvl2pPr algn="l" rtl="0" indent="-347980" marL="927100">
              <a:spcBef>
                <a:spcPts val="3900"/>
              </a:spcBef>
              <a:spcAft>
                <a:spcPts val="0"/>
              </a:spcAft>
              <a:buClr>
                <a:srgbClr val="1A1A1A"/>
              </a:buClr>
              <a:buChar char="๏"/>
              <a:defRPr/>
            </a:lvl2pPr>
            <a:lvl3pPr algn="l" rtl="0" indent="-378460" marL="1219200">
              <a:spcBef>
                <a:spcPts val="3900"/>
              </a:spcBef>
              <a:spcAft>
                <a:spcPts val="0"/>
              </a:spcAft>
              <a:buClr>
                <a:srgbClr val="1A1A1A"/>
              </a:buClr>
              <a:buChar char="๏"/>
              <a:defRPr/>
            </a:lvl3pPr>
            <a:lvl4pPr algn="l" rtl="0" indent="-337819" marL="1524000">
              <a:spcBef>
                <a:spcPts val="3900"/>
              </a:spcBef>
              <a:spcAft>
                <a:spcPts val="0"/>
              </a:spcAft>
              <a:buClr>
                <a:srgbClr val="1A1A1A"/>
              </a:buClr>
              <a:buChar char="๏"/>
              <a:defRPr/>
            </a:lvl4pPr>
            <a:lvl5pPr algn="l" rtl="0" indent="-337819" marL="1816100">
              <a:spcBef>
                <a:spcPts val="3900"/>
              </a:spcBef>
              <a:spcAft>
                <a:spcPts val="0"/>
              </a:spcAft>
              <a:buClr>
                <a:srgbClr val="1A1A1A"/>
              </a:buClr>
              <a:buChar char="๏"/>
              <a:defRPr/>
            </a:lvl5pPr>
            <a:lvl6pPr algn="l" rtl="0" indent="-337820" marL="2273300">
              <a:spcBef>
                <a:spcPts val="3900"/>
              </a:spcBef>
              <a:spcAft>
                <a:spcPts val="0"/>
              </a:spcAft>
              <a:buClr>
                <a:srgbClr val="1A1A1A"/>
              </a:buClr>
              <a:buChar char="๏"/>
              <a:defRPr/>
            </a:lvl6pPr>
            <a:lvl7pPr algn="l" rtl="0" indent="-337820" marL="2730500">
              <a:spcBef>
                <a:spcPts val="3900"/>
              </a:spcBef>
              <a:spcAft>
                <a:spcPts val="0"/>
              </a:spcAft>
              <a:buClr>
                <a:srgbClr val="1A1A1A"/>
              </a:buClr>
              <a:buChar char="๏"/>
              <a:defRPr/>
            </a:lvl7pPr>
            <a:lvl8pPr algn="l" rtl="0" indent="-337820" marL="3187700">
              <a:spcBef>
                <a:spcPts val="3900"/>
              </a:spcBef>
              <a:spcAft>
                <a:spcPts val="0"/>
              </a:spcAft>
              <a:buClr>
                <a:srgbClr val="1A1A1A"/>
              </a:buClr>
              <a:buChar char="๏"/>
              <a:defRPr/>
            </a:lvl8pPr>
            <a:lvl9pPr algn="l" rtl="0" indent="-337820" marL="3644900">
              <a:spcBef>
                <a:spcPts val="3900"/>
              </a:spcBef>
              <a:spcAft>
                <a:spcPts val="0"/>
              </a:spcAft>
              <a:buClr>
                <a:srgbClr val="1A1A1A"/>
              </a:buClr>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2" name="Shape 132"/>
        <p:cNvGrpSpPr/>
        <p:nvPr/>
      </p:nvGrpSpPr>
      <p:grpSpPr>
        <a:xfrm>
          <a:off y="0" x="0"/>
          <a:ext cy="0" cx="0"/>
          <a:chOff y="0" x="0"/>
          <a:chExt cy="0" cx="0"/>
        </a:xfrm>
      </p:grpSpPr>
      <p:sp>
        <p:nvSpPr>
          <p:cNvPr id="133" name="Shape 133"/>
          <p:cNvSpPr txBox="1"/>
          <p:nvPr>
            <p:ph type="title"/>
          </p:nvPr>
        </p:nvSpPr>
        <p:spPr>
          <a:xfrm>
            <a:off y="88900" x="533400"/>
            <a:ext cy="990599" cx="111507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134" name="Shape 134"/>
          <p:cNvSpPr txBox="1"/>
          <p:nvPr>
            <p:ph idx="1" type="body"/>
          </p:nvPr>
        </p:nvSpPr>
        <p:spPr>
          <a:xfrm rot="5400000">
            <a:off y="-704850" x="3066949"/>
            <a:ext cy="11150700" cx="6083400"/>
          </a:xfrm>
          <a:prstGeom prst="rect">
            <a:avLst/>
          </a:prstGeom>
          <a:noFill/>
          <a:ln>
            <a:noFill/>
          </a:ln>
        </p:spPr>
        <p:txBody>
          <a:bodyPr bIns="91425" rIns="91425" lIns="91425" tIns="91425" anchor="t" anchorCtr="0"/>
          <a:lstStyle>
            <a:lvl1pPr algn="l" rtl="0" indent="-287020" marL="635000">
              <a:spcBef>
                <a:spcPts val="3900"/>
              </a:spcBef>
              <a:spcAft>
                <a:spcPts val="0"/>
              </a:spcAft>
              <a:buClr>
                <a:srgbClr val="1A1A1A"/>
              </a:buClr>
              <a:buChar char="๏"/>
              <a:defRPr/>
            </a:lvl1pPr>
            <a:lvl2pPr algn="l" rtl="0" indent="-347980" marL="927100">
              <a:spcBef>
                <a:spcPts val="3900"/>
              </a:spcBef>
              <a:spcAft>
                <a:spcPts val="0"/>
              </a:spcAft>
              <a:buClr>
                <a:srgbClr val="1A1A1A"/>
              </a:buClr>
              <a:buChar char="๏"/>
              <a:defRPr/>
            </a:lvl2pPr>
            <a:lvl3pPr algn="l" rtl="0" indent="-378460" marL="1219200">
              <a:spcBef>
                <a:spcPts val="3900"/>
              </a:spcBef>
              <a:spcAft>
                <a:spcPts val="0"/>
              </a:spcAft>
              <a:buClr>
                <a:srgbClr val="1A1A1A"/>
              </a:buClr>
              <a:buChar char="๏"/>
              <a:defRPr/>
            </a:lvl3pPr>
            <a:lvl4pPr algn="l" rtl="0" indent="-337819" marL="1524000">
              <a:spcBef>
                <a:spcPts val="3900"/>
              </a:spcBef>
              <a:spcAft>
                <a:spcPts val="0"/>
              </a:spcAft>
              <a:buClr>
                <a:srgbClr val="1A1A1A"/>
              </a:buClr>
              <a:buChar char="๏"/>
              <a:defRPr/>
            </a:lvl4pPr>
            <a:lvl5pPr algn="l" rtl="0" indent="-337819" marL="1816100">
              <a:spcBef>
                <a:spcPts val="3900"/>
              </a:spcBef>
              <a:spcAft>
                <a:spcPts val="0"/>
              </a:spcAft>
              <a:buClr>
                <a:srgbClr val="1A1A1A"/>
              </a:buClr>
              <a:buChar char="๏"/>
              <a:defRPr/>
            </a:lvl5pPr>
            <a:lvl6pPr algn="l" rtl="0" indent="-337820" marL="2273300">
              <a:spcBef>
                <a:spcPts val="3900"/>
              </a:spcBef>
              <a:spcAft>
                <a:spcPts val="0"/>
              </a:spcAft>
              <a:buClr>
                <a:srgbClr val="1A1A1A"/>
              </a:buClr>
              <a:buChar char="๏"/>
              <a:defRPr/>
            </a:lvl6pPr>
            <a:lvl7pPr algn="l" rtl="0" indent="-337820" marL="2730500">
              <a:spcBef>
                <a:spcPts val="3900"/>
              </a:spcBef>
              <a:spcAft>
                <a:spcPts val="0"/>
              </a:spcAft>
              <a:buClr>
                <a:srgbClr val="1A1A1A"/>
              </a:buClr>
              <a:buChar char="๏"/>
              <a:defRPr/>
            </a:lvl7pPr>
            <a:lvl8pPr algn="l" rtl="0" indent="-337820" marL="3187700">
              <a:spcBef>
                <a:spcPts val="3900"/>
              </a:spcBef>
              <a:spcAft>
                <a:spcPts val="0"/>
              </a:spcAft>
              <a:buClr>
                <a:srgbClr val="1A1A1A"/>
              </a:buClr>
              <a:buChar char="๏"/>
              <a:defRPr/>
            </a:lvl8pPr>
            <a:lvl9pPr algn="l" rtl="0" indent="-337820" marL="3644900">
              <a:spcBef>
                <a:spcPts val="3900"/>
              </a:spcBef>
              <a:spcAft>
                <a:spcPts val="0"/>
              </a:spcAft>
              <a:buClr>
                <a:srgbClr val="1A1A1A"/>
              </a:buClr>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5" name="Shape 135"/>
        <p:cNvGrpSpPr/>
        <p:nvPr/>
      </p:nvGrpSpPr>
      <p:grpSpPr>
        <a:xfrm>
          <a:off y="0" x="0"/>
          <a:ext cy="0" cx="0"/>
          <a:chOff y="0" x="0"/>
          <a:chExt cy="0" cx="0"/>
        </a:xfrm>
      </p:grpSpPr>
      <p:sp>
        <p:nvSpPr>
          <p:cNvPr id="136" name="Shape 136"/>
          <p:cNvSpPr txBox="1"/>
          <p:nvPr>
            <p:ph type="title"/>
          </p:nvPr>
        </p:nvSpPr>
        <p:spPr>
          <a:xfrm>
            <a:off y="6827838" x="2549525"/>
            <a:ext cy="806399" cx="78026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7" name="Shape 137"/>
          <p:cNvSpPr/>
          <p:nvPr>
            <p:ph idx="2" type="pic"/>
          </p:nvPr>
        </p:nvSpPr>
        <p:spPr>
          <a:xfrm>
            <a:off y="871537" x="2549525"/>
            <a:ext cy="5851500" cx="7802699"/>
          </a:xfrm>
          <a:prstGeom prst="rect">
            <a:avLst/>
          </a:prstGeom>
          <a:noFill/>
          <a:ln>
            <a:noFill/>
          </a:ln>
        </p:spPr>
      </p:sp>
      <p:sp>
        <p:nvSpPr>
          <p:cNvPr id="138" name="Shape 138"/>
          <p:cNvSpPr txBox="1"/>
          <p:nvPr>
            <p:ph idx="1" type="body"/>
          </p:nvPr>
        </p:nvSpPr>
        <p:spPr>
          <a:xfrm>
            <a:off y="7634288" x="2549525"/>
            <a:ext cy="1144500" cx="78026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9" name="Shape 139"/>
        <p:cNvGrpSpPr/>
        <p:nvPr/>
      </p:nvGrpSpPr>
      <p:grpSpPr>
        <a:xfrm>
          <a:off y="0" x="0"/>
          <a:ext cy="0" cx="0"/>
          <a:chOff y="0" x="0"/>
          <a:chExt cy="0" cx="0"/>
        </a:xfrm>
      </p:grpSpPr>
      <p:sp>
        <p:nvSpPr>
          <p:cNvPr id="140" name="Shape 140"/>
          <p:cNvSpPr txBox="1"/>
          <p:nvPr>
            <p:ph type="title"/>
          </p:nvPr>
        </p:nvSpPr>
        <p:spPr>
          <a:xfrm>
            <a:off y="388937" x="650875"/>
            <a:ext cy="1652699" cx="4278300"/>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txBox="1"/>
          <p:nvPr>
            <p:ph idx="1" type="body"/>
          </p:nvPr>
        </p:nvSpPr>
        <p:spPr>
          <a:xfrm>
            <a:off y="388937" x="5084762"/>
            <a:ext cy="8323199" cx="7269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2" type="body"/>
          </p:nvPr>
        </p:nvSpPr>
        <p:spPr>
          <a:xfrm>
            <a:off y="2041525" x="650875"/>
            <a:ext cy="6670799" cx="4278300"/>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3" name="Shape 143"/>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4" name="Shape 144"/>
        <p:cNvGrpSpPr/>
        <p:nvPr/>
      </p:nvGrpSpPr>
      <p:grpSpPr>
        <a:xfrm>
          <a:off y="0" x="0"/>
          <a:ext cy="0" cx="0"/>
          <a:chOff y="0" x="0"/>
          <a:chExt cy="0" cx="0"/>
        </a:xfrm>
      </p:grpSpPr>
      <p:sp>
        <p:nvSpPr>
          <p:cNvPr id="145" name="Shape 145"/>
          <p:cNvSpPr txBox="1"/>
          <p:nvPr>
            <p:ph type="title"/>
          </p:nvPr>
        </p:nvSpPr>
        <p:spPr>
          <a:xfrm>
            <a:off y="88900" x="533400"/>
            <a:ext cy="990599" cx="111507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0" name="Shape 20"/>
        <p:cNvGrpSpPr/>
        <p:nvPr/>
      </p:nvGrpSpPr>
      <p:grpSpPr>
        <a:xfrm>
          <a:off y="0" x="0"/>
          <a:ext cy="0" cx="0"/>
          <a:chOff y="0" x="0"/>
          <a:chExt cy="0" cx="0"/>
        </a:xfrm>
      </p:grpSpPr>
      <p:sp>
        <p:nvSpPr>
          <p:cNvPr id="21" name="Shape 21"/>
          <p:cNvSpPr txBox="1"/>
          <p:nvPr>
            <p:ph type="title"/>
          </p:nvPr>
        </p:nvSpPr>
        <p:spPr>
          <a:xfrm>
            <a:off y="388937" x="650875"/>
            <a:ext cy="1652586" cx="4278311"/>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y="388937" x="5084762"/>
            <a:ext cy="8323262" cx="726916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2" type="body"/>
          </p:nvPr>
        </p:nvSpPr>
        <p:spPr>
          <a:xfrm>
            <a:off y="2041525" x="650875"/>
            <a:ext cy="6670675" cx="4278311"/>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6" name="Shape 146"/>
        <p:cNvGrpSpPr/>
        <p:nvPr/>
      </p:nvGrpSpPr>
      <p:grpSpPr>
        <a:xfrm>
          <a:off y="0" x="0"/>
          <a:ext cy="0" cx="0"/>
          <a:chOff y="0" x="0"/>
          <a:chExt cy="0" cx="0"/>
        </a:xfrm>
      </p:grpSpPr>
      <p:sp>
        <p:nvSpPr>
          <p:cNvPr id="147" name="Shape 147"/>
          <p:cNvSpPr txBox="1"/>
          <p:nvPr>
            <p:ph type="title"/>
          </p:nvPr>
        </p:nvSpPr>
        <p:spPr>
          <a:xfrm>
            <a:off y="390525" x="650875"/>
            <a:ext cy="1625699" cx="117030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8" name="Shape 148"/>
          <p:cNvSpPr txBox="1"/>
          <p:nvPr>
            <p:ph idx="1" type="body"/>
          </p:nvPr>
        </p:nvSpPr>
        <p:spPr>
          <a:xfrm>
            <a:off y="2182813" x="650875"/>
            <a:ext cy="909600" cx="5745299"/>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49" name="Shape 149"/>
          <p:cNvSpPr txBox="1"/>
          <p:nvPr>
            <p:ph idx="2" type="body"/>
          </p:nvPr>
        </p:nvSpPr>
        <p:spPr>
          <a:xfrm>
            <a:off y="3092450" x="650875"/>
            <a:ext cy="5619899" cx="574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3" type="body"/>
          </p:nvPr>
        </p:nvSpPr>
        <p:spPr>
          <a:xfrm>
            <a:off y="2182813" x="6605588"/>
            <a:ext cy="909600" cx="5748300"/>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151" name="Shape 151"/>
          <p:cNvSpPr txBox="1"/>
          <p:nvPr>
            <p:ph idx="4" type="body"/>
          </p:nvPr>
        </p:nvSpPr>
        <p:spPr>
          <a:xfrm>
            <a:off y="3092450" x="6605588"/>
            <a:ext cy="5619899" cx="57483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52" name="Shape 152"/>
        <p:cNvGrpSpPr/>
        <p:nvPr/>
      </p:nvGrpSpPr>
      <p:grpSpPr>
        <a:xfrm>
          <a:off y="0" x="0"/>
          <a:ext cy="0" cx="0"/>
          <a:chOff y="0" x="0"/>
          <a:chExt cy="0" cx="0"/>
        </a:xfrm>
      </p:grpSpPr>
      <p:sp>
        <p:nvSpPr>
          <p:cNvPr id="153" name="Shape 153"/>
          <p:cNvSpPr txBox="1"/>
          <p:nvPr>
            <p:ph type="title"/>
          </p:nvPr>
        </p:nvSpPr>
        <p:spPr>
          <a:xfrm>
            <a:off y="88900" x="533400"/>
            <a:ext cy="990599" cx="111507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154" name="Shape 154"/>
          <p:cNvSpPr txBox="1"/>
          <p:nvPr>
            <p:ph idx="1" type="body"/>
          </p:nvPr>
        </p:nvSpPr>
        <p:spPr>
          <a:xfrm>
            <a:off y="1828800" x="533400"/>
            <a:ext cy="6083400" cx="54989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5" name="Shape 155"/>
          <p:cNvSpPr txBox="1"/>
          <p:nvPr>
            <p:ph idx="2" type="body"/>
          </p:nvPr>
        </p:nvSpPr>
        <p:spPr>
          <a:xfrm>
            <a:off y="1828800" x="6184900"/>
            <a:ext cy="6083400" cx="54989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6" name="Shape 156"/>
        <p:cNvGrpSpPr/>
        <p:nvPr/>
      </p:nvGrpSpPr>
      <p:grpSpPr>
        <a:xfrm>
          <a:off y="0" x="0"/>
          <a:ext cy="0" cx="0"/>
          <a:chOff y="0" x="0"/>
          <a:chExt cy="0" cx="0"/>
        </a:xfrm>
      </p:grpSpPr>
      <p:sp>
        <p:nvSpPr>
          <p:cNvPr id="157" name="Shape 157"/>
          <p:cNvSpPr txBox="1"/>
          <p:nvPr>
            <p:ph type="title"/>
          </p:nvPr>
        </p:nvSpPr>
        <p:spPr>
          <a:xfrm>
            <a:off y="6267450" x="1027112"/>
            <a:ext cy="1936800" cx="110538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8" name="Shape 158"/>
          <p:cNvSpPr txBox="1"/>
          <p:nvPr>
            <p:ph idx="1" type="body"/>
          </p:nvPr>
        </p:nvSpPr>
        <p:spPr>
          <a:xfrm>
            <a:off y="4133850" x="1027112"/>
            <a:ext cy="2133599" cx="11053800"/>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9" name="Shape 159"/>
        <p:cNvGrpSpPr/>
        <p:nvPr/>
      </p:nvGrpSpPr>
      <p:grpSpPr>
        <a:xfrm>
          <a:off y="0" x="0"/>
          <a:ext cy="0" cx="0"/>
          <a:chOff y="0" x="0"/>
          <a:chExt cy="0" cx="0"/>
        </a:xfrm>
      </p:grpSpPr>
      <p:sp>
        <p:nvSpPr>
          <p:cNvPr id="160" name="Shape 160"/>
          <p:cNvSpPr txBox="1"/>
          <p:nvPr>
            <p:ph type="title"/>
          </p:nvPr>
        </p:nvSpPr>
        <p:spPr>
          <a:xfrm>
            <a:off y="88900" x="533400"/>
            <a:ext cy="990599" cx="11150700"/>
          </a:xfrm>
          <a:prstGeom prst="rect">
            <a:avLst/>
          </a:prstGeom>
          <a:noFill/>
          <a:ln>
            <a:noFill/>
          </a:ln>
        </p:spPr>
        <p:txBody>
          <a:bodyPr bIns="91425" rIns="91425" lIns="91425" t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161" name="Shape 161"/>
          <p:cNvSpPr txBox="1"/>
          <p:nvPr>
            <p:ph idx="1" type="body"/>
          </p:nvPr>
        </p:nvSpPr>
        <p:spPr>
          <a:xfrm>
            <a:off y="1828800" x="533400"/>
            <a:ext cy="6083400" cx="11150700"/>
          </a:xfrm>
          <a:prstGeom prst="rect">
            <a:avLst/>
          </a:prstGeom>
          <a:noFill/>
          <a:ln>
            <a:noFill/>
          </a:ln>
        </p:spPr>
        <p:txBody>
          <a:bodyPr bIns="91425" rIns="91425" lIns="91425" tIns="91425" anchor="t" anchorCtr="0"/>
          <a:lstStyle>
            <a:lvl1pPr algn="l" rtl="0" indent="-287020" marL="635000">
              <a:spcBef>
                <a:spcPts val="3900"/>
              </a:spcBef>
              <a:spcAft>
                <a:spcPts val="0"/>
              </a:spcAft>
              <a:buClr>
                <a:srgbClr val="1A1A1A"/>
              </a:buClr>
              <a:buChar char="๏"/>
              <a:defRPr/>
            </a:lvl1pPr>
            <a:lvl2pPr algn="l" rtl="0" indent="-347980" marL="927100">
              <a:spcBef>
                <a:spcPts val="3900"/>
              </a:spcBef>
              <a:spcAft>
                <a:spcPts val="0"/>
              </a:spcAft>
              <a:buClr>
                <a:srgbClr val="1A1A1A"/>
              </a:buClr>
              <a:buChar char="๏"/>
              <a:defRPr/>
            </a:lvl2pPr>
            <a:lvl3pPr algn="l" rtl="0" indent="-378460" marL="1219200">
              <a:spcBef>
                <a:spcPts val="3900"/>
              </a:spcBef>
              <a:spcAft>
                <a:spcPts val="0"/>
              </a:spcAft>
              <a:buClr>
                <a:srgbClr val="1A1A1A"/>
              </a:buClr>
              <a:buChar char="๏"/>
              <a:defRPr/>
            </a:lvl3pPr>
            <a:lvl4pPr algn="l" rtl="0" indent="-337819" marL="1524000">
              <a:spcBef>
                <a:spcPts val="3900"/>
              </a:spcBef>
              <a:spcAft>
                <a:spcPts val="0"/>
              </a:spcAft>
              <a:buClr>
                <a:srgbClr val="1A1A1A"/>
              </a:buClr>
              <a:buChar char="๏"/>
              <a:defRPr/>
            </a:lvl4pPr>
            <a:lvl5pPr algn="l" rtl="0" indent="-337819" marL="1816100">
              <a:spcBef>
                <a:spcPts val="3900"/>
              </a:spcBef>
              <a:spcAft>
                <a:spcPts val="0"/>
              </a:spcAft>
              <a:buClr>
                <a:srgbClr val="1A1A1A"/>
              </a:buClr>
              <a:buChar char="๏"/>
              <a:defRPr/>
            </a:lvl5pPr>
            <a:lvl6pPr algn="l" rtl="0" indent="-337820" marL="2273300">
              <a:spcBef>
                <a:spcPts val="3900"/>
              </a:spcBef>
              <a:spcAft>
                <a:spcPts val="0"/>
              </a:spcAft>
              <a:buClr>
                <a:srgbClr val="1A1A1A"/>
              </a:buClr>
              <a:buChar char="๏"/>
              <a:defRPr/>
            </a:lvl6pPr>
            <a:lvl7pPr algn="l" rtl="0" indent="-337820" marL="2730500">
              <a:spcBef>
                <a:spcPts val="3900"/>
              </a:spcBef>
              <a:spcAft>
                <a:spcPts val="0"/>
              </a:spcAft>
              <a:buClr>
                <a:srgbClr val="1A1A1A"/>
              </a:buClr>
              <a:buChar char="๏"/>
              <a:defRPr/>
            </a:lvl7pPr>
            <a:lvl8pPr algn="l" rtl="0" indent="-337820" marL="3187700">
              <a:spcBef>
                <a:spcPts val="3900"/>
              </a:spcBef>
              <a:spcAft>
                <a:spcPts val="0"/>
              </a:spcAft>
              <a:buClr>
                <a:srgbClr val="1A1A1A"/>
              </a:buClr>
              <a:buChar char="๏"/>
              <a:defRPr/>
            </a:lvl8pPr>
            <a:lvl9pPr algn="l" rtl="0" indent="-337820" marL="3644900">
              <a:spcBef>
                <a:spcPts val="3900"/>
              </a:spcBef>
              <a:spcAft>
                <a:spcPts val="0"/>
              </a:spcAft>
              <a:buClr>
                <a:srgbClr val="1A1A1A"/>
              </a:buClr>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2" name="Shape 162"/>
        <p:cNvGrpSpPr/>
        <p:nvPr/>
      </p:nvGrpSpPr>
      <p:grpSpPr>
        <a:xfrm>
          <a:off y="0" x="0"/>
          <a:ext cy="0" cx="0"/>
          <a:chOff y="0" x="0"/>
          <a:chExt cy="0" cx="0"/>
        </a:xfrm>
      </p:grpSpPr>
      <p:sp>
        <p:nvSpPr>
          <p:cNvPr id="163" name="Shape 163"/>
          <p:cNvSpPr txBox="1"/>
          <p:nvPr>
            <p:ph type="ctrTitle"/>
          </p:nvPr>
        </p:nvSpPr>
        <p:spPr>
          <a:xfrm>
            <a:off y="3030538" x="974725"/>
            <a:ext cy="2090700" cx="11055300"/>
          </a:xfrm>
          <a:prstGeom prst="rect">
            <a:avLst/>
          </a:prstGeom>
          <a:noFill/>
          <a:ln>
            <a:noFill/>
          </a:ln>
        </p:spPr>
        <p:txBody>
          <a:bodyPr bIns="91425" rIns="91425" lIns="91425" tIns="91425" anchor="ctr"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164" name="Shape 164"/>
          <p:cNvSpPr txBox="1"/>
          <p:nvPr>
            <p:ph idx="1" type="subTitle"/>
          </p:nvPr>
        </p:nvSpPr>
        <p:spPr>
          <a:xfrm>
            <a:off y="5527675" x="1951038"/>
            <a:ext cy="2492399" cx="9102599"/>
          </a:xfrm>
          <a:prstGeom prst="rect">
            <a:avLst/>
          </a:prstGeom>
          <a:noFill/>
          <a:ln>
            <a:noFill/>
          </a:ln>
        </p:spPr>
        <p:txBody>
          <a:bodyPr bIns="91425" rIns="91425" lIns="91425" tIns="91425" anchor="t" anchorCtr="0"/>
          <a:lstStyle>
            <a:lvl1pPr algn="ctr" rtl="0" marR="0" indent="0" marL="0">
              <a:spcBef>
                <a:spcPts val="3900"/>
              </a:spcBef>
              <a:spcAft>
                <a:spcPts val="0"/>
              </a:spcAft>
              <a:buClr>
                <a:srgbClr val="1A1A1A"/>
              </a:buClr>
              <a:buFont typeface="Arial"/>
              <a:buNone/>
              <a:defRPr/>
            </a:lvl1pPr>
            <a:lvl2pPr algn="ctr" rtl="0" marR="0" indent="0" marL="457200">
              <a:spcBef>
                <a:spcPts val="3900"/>
              </a:spcBef>
              <a:spcAft>
                <a:spcPts val="0"/>
              </a:spcAft>
              <a:buClr>
                <a:srgbClr val="1A1A1A"/>
              </a:buClr>
              <a:buFont typeface="Arial"/>
              <a:buNone/>
              <a:defRPr/>
            </a:lvl2pPr>
            <a:lvl3pPr algn="ctr" rtl="0" marR="0" indent="0" marL="914400">
              <a:spcBef>
                <a:spcPts val="3900"/>
              </a:spcBef>
              <a:spcAft>
                <a:spcPts val="0"/>
              </a:spcAft>
              <a:buClr>
                <a:srgbClr val="1A1A1A"/>
              </a:buClr>
              <a:buFont typeface="Arial"/>
              <a:buNone/>
              <a:defRPr/>
            </a:lvl3pPr>
            <a:lvl4pPr algn="ctr" rtl="0" marR="0" indent="0" marL="1371600">
              <a:spcBef>
                <a:spcPts val="3900"/>
              </a:spcBef>
              <a:spcAft>
                <a:spcPts val="0"/>
              </a:spcAft>
              <a:buClr>
                <a:srgbClr val="1A1A1A"/>
              </a:buClr>
              <a:buFont typeface="Arial"/>
              <a:buNone/>
              <a:defRPr/>
            </a:lvl4pPr>
            <a:lvl5pPr algn="ctr" rtl="0" marR="0" indent="0" marL="1828800">
              <a:spcBef>
                <a:spcPts val="3900"/>
              </a:spcBef>
              <a:spcAft>
                <a:spcPts val="0"/>
              </a:spcAft>
              <a:buClr>
                <a:srgbClr val="1A1A1A"/>
              </a:buClr>
              <a:buFont typeface="Arial"/>
              <a:buNone/>
              <a:defRPr/>
            </a:lvl5pPr>
            <a:lvl6pPr algn="ctr" rtl="0" marR="0" indent="0" marL="2286000">
              <a:spcBef>
                <a:spcPts val="3900"/>
              </a:spcBef>
              <a:spcAft>
                <a:spcPts val="0"/>
              </a:spcAft>
              <a:buClr>
                <a:srgbClr val="1A1A1A"/>
              </a:buClr>
              <a:buFont typeface="Arial"/>
              <a:buNone/>
              <a:defRPr/>
            </a:lvl6pPr>
            <a:lvl7pPr algn="ctr" rtl="0" marR="0" indent="0" marL="2743200">
              <a:spcBef>
                <a:spcPts val="3900"/>
              </a:spcBef>
              <a:spcAft>
                <a:spcPts val="0"/>
              </a:spcAft>
              <a:buClr>
                <a:srgbClr val="1A1A1A"/>
              </a:buClr>
              <a:buFont typeface="Arial"/>
              <a:buNone/>
              <a:defRPr/>
            </a:lvl7pPr>
            <a:lvl8pPr algn="ctr" rtl="0" marR="0" indent="0" marL="3200400">
              <a:spcBef>
                <a:spcPts val="3900"/>
              </a:spcBef>
              <a:spcAft>
                <a:spcPts val="0"/>
              </a:spcAft>
              <a:buClr>
                <a:srgbClr val="1A1A1A"/>
              </a:buClr>
              <a:buFont typeface="Arial"/>
              <a:buNone/>
              <a:defRPr/>
            </a:lvl8pPr>
            <a:lvl9pPr algn="ctr" rtl="0" marR="0" indent="0" marL="3657600">
              <a:spcBef>
                <a:spcPts val="3900"/>
              </a:spcBef>
              <a:spcAft>
                <a:spcPts val="0"/>
              </a:spcAft>
              <a:buClr>
                <a:srgbClr val="1A1A1A"/>
              </a:buClr>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71" name="Shape 171"/>
        <p:cNvGrpSpPr/>
        <p:nvPr/>
      </p:nvGrpSpPr>
      <p:grpSpPr>
        <a:xfrm>
          <a:off y="0" x="0"/>
          <a:ext cy="0" cx="0"/>
          <a:chOff y="0" x="0"/>
          <a:chExt cy="0" cx="0"/>
        </a:xfrm>
      </p:grpSpPr>
      <p:sp>
        <p:nvSpPr>
          <p:cNvPr id="172" name="Shape 172"/>
          <p:cNvSpPr txBox="1"/>
          <p:nvPr>
            <p:ph type="title"/>
          </p:nvPr>
        </p:nvSpPr>
        <p:spPr>
          <a:xfrm rot="5400000">
            <a:off y="3088425" x="6730124"/>
            <a:ext cy="2925900" cx="83217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73" name="Shape 173"/>
          <p:cNvSpPr txBox="1"/>
          <p:nvPr>
            <p:ph idx="1" type="body"/>
          </p:nvPr>
        </p:nvSpPr>
        <p:spPr>
          <a:xfrm rot="5400000">
            <a:off y="238875" x="802413"/>
            <a:ext cy="8625000" cx="8321700"/>
          </a:xfrm>
          <a:prstGeom prst="rect">
            <a:avLst/>
          </a:prstGeom>
          <a:noFill/>
          <a:ln>
            <a:noFill/>
          </a:ln>
        </p:spPr>
        <p:txBody>
          <a:bodyPr bIns="91425" rIns="91425" lIns="91425" tIns="91425" anchor="t" anchorCtr="0"/>
          <a:lstStyle>
            <a:lvl1pPr algn="l" rtl="0" indent="-120776" marL="749300">
              <a:spcBef>
                <a:spcPts val="5500"/>
              </a:spcBef>
              <a:spcAft>
                <a:spcPts val="0"/>
              </a:spcAft>
              <a:buClr>
                <a:schemeClr val="dk1"/>
              </a:buClr>
              <a:buFont typeface="Cabin"/>
              <a:buChar char="•"/>
              <a:defRPr/>
            </a:lvl1pPr>
            <a:lvl2pPr algn="l" rtl="0" indent="-120777" marL="1041400">
              <a:spcBef>
                <a:spcPts val="5500"/>
              </a:spcBef>
              <a:spcAft>
                <a:spcPts val="0"/>
              </a:spcAft>
              <a:buClr>
                <a:schemeClr val="dk1"/>
              </a:buClr>
              <a:buFont typeface="Cabin"/>
              <a:buChar char="•"/>
              <a:defRPr/>
            </a:lvl2pPr>
            <a:lvl3pPr algn="l" rtl="0" indent="-120777" marL="1333500">
              <a:spcBef>
                <a:spcPts val="5500"/>
              </a:spcBef>
              <a:spcAft>
                <a:spcPts val="0"/>
              </a:spcAft>
              <a:buClr>
                <a:schemeClr val="dk1"/>
              </a:buClr>
              <a:buFont typeface="Cabin"/>
              <a:buChar char="•"/>
              <a:defRPr/>
            </a:lvl3pPr>
            <a:lvl4pPr algn="l" rtl="0" indent="-120777" marL="1638300">
              <a:spcBef>
                <a:spcPts val="5500"/>
              </a:spcBef>
              <a:spcAft>
                <a:spcPts val="0"/>
              </a:spcAft>
              <a:buClr>
                <a:schemeClr val="dk1"/>
              </a:buClr>
              <a:buFont typeface="Cabin"/>
              <a:buChar char="•"/>
              <a:defRPr/>
            </a:lvl4pPr>
            <a:lvl5pPr algn="l" rtl="0" indent="-120776" marL="1930400">
              <a:spcBef>
                <a:spcPts val="5500"/>
              </a:spcBef>
              <a:spcAft>
                <a:spcPts val="0"/>
              </a:spcAft>
              <a:buClr>
                <a:schemeClr val="dk1"/>
              </a:buClr>
              <a:buFont typeface="Cabin"/>
              <a:buChar char="•"/>
              <a:defRPr/>
            </a:lvl5pPr>
            <a:lvl6pPr algn="l" rtl="0" indent="-120776" marL="2387600">
              <a:spcBef>
                <a:spcPts val="5500"/>
              </a:spcBef>
              <a:spcAft>
                <a:spcPts val="0"/>
              </a:spcAft>
              <a:buClr>
                <a:schemeClr val="dk1"/>
              </a:buClr>
              <a:buFont typeface="Cabin"/>
              <a:buChar char="•"/>
              <a:defRPr/>
            </a:lvl6pPr>
            <a:lvl7pPr algn="l" rtl="0" indent="-120776" marL="2844800">
              <a:spcBef>
                <a:spcPts val="5500"/>
              </a:spcBef>
              <a:spcAft>
                <a:spcPts val="0"/>
              </a:spcAft>
              <a:buClr>
                <a:schemeClr val="dk1"/>
              </a:buClr>
              <a:buFont typeface="Cabin"/>
              <a:buChar char="•"/>
              <a:defRPr/>
            </a:lvl7pPr>
            <a:lvl8pPr algn="l" rtl="0" indent="-120776" marL="3302000">
              <a:spcBef>
                <a:spcPts val="5500"/>
              </a:spcBef>
              <a:spcAft>
                <a:spcPts val="0"/>
              </a:spcAft>
              <a:buClr>
                <a:schemeClr val="dk1"/>
              </a:buClr>
              <a:buFont typeface="Cabin"/>
              <a:buChar char="•"/>
              <a:defRPr/>
            </a:lvl8pPr>
            <a:lvl9pPr algn="l" rtl="0" indent="-120777" marL="3759200">
              <a:spcBef>
                <a:spcPts val="5500"/>
              </a:spcBef>
              <a:spcAft>
                <a:spcPts val="0"/>
              </a:spcAft>
              <a:buClr>
                <a:schemeClr val="dk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74" name="Shape 174"/>
        <p:cNvGrpSpPr/>
        <p:nvPr/>
      </p:nvGrpSpPr>
      <p:grpSpPr>
        <a:xfrm>
          <a:off y="0" x="0"/>
          <a:ext cy="0" cx="0"/>
          <a:chOff y="0" x="0"/>
          <a:chExt cy="0" cx="0"/>
        </a:xfrm>
      </p:grpSpPr>
      <p:sp>
        <p:nvSpPr>
          <p:cNvPr id="175" name="Shape 175"/>
          <p:cNvSpPr txBox="1"/>
          <p:nvPr>
            <p:ph type="title"/>
          </p:nvPr>
        </p:nvSpPr>
        <p:spPr>
          <a:xfrm>
            <a:off y="390525" x="650875"/>
            <a:ext cy="1625699" cx="117030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76" name="Shape 176"/>
          <p:cNvSpPr txBox="1"/>
          <p:nvPr>
            <p:ph idx="1" type="body"/>
          </p:nvPr>
        </p:nvSpPr>
        <p:spPr>
          <a:xfrm rot="5400000">
            <a:off y="-357225" x="3284624"/>
            <a:ext cy="11703000" cx="6435600"/>
          </a:xfrm>
          <a:prstGeom prst="rect">
            <a:avLst/>
          </a:prstGeom>
          <a:noFill/>
          <a:ln>
            <a:noFill/>
          </a:ln>
        </p:spPr>
        <p:txBody>
          <a:bodyPr bIns="91425" rIns="91425" lIns="91425" tIns="91425" anchor="t" anchorCtr="0"/>
          <a:lstStyle>
            <a:lvl1pPr algn="l" rtl="0" indent="-120776" marL="749300">
              <a:spcBef>
                <a:spcPts val="5500"/>
              </a:spcBef>
              <a:spcAft>
                <a:spcPts val="0"/>
              </a:spcAft>
              <a:buClr>
                <a:schemeClr val="dk1"/>
              </a:buClr>
              <a:buFont typeface="Cabin"/>
              <a:buChar char="•"/>
              <a:defRPr/>
            </a:lvl1pPr>
            <a:lvl2pPr algn="l" rtl="0" indent="-120777" marL="1041400">
              <a:spcBef>
                <a:spcPts val="5500"/>
              </a:spcBef>
              <a:spcAft>
                <a:spcPts val="0"/>
              </a:spcAft>
              <a:buClr>
                <a:schemeClr val="dk1"/>
              </a:buClr>
              <a:buFont typeface="Cabin"/>
              <a:buChar char="•"/>
              <a:defRPr/>
            </a:lvl2pPr>
            <a:lvl3pPr algn="l" rtl="0" indent="-120777" marL="1333500">
              <a:spcBef>
                <a:spcPts val="5500"/>
              </a:spcBef>
              <a:spcAft>
                <a:spcPts val="0"/>
              </a:spcAft>
              <a:buClr>
                <a:schemeClr val="dk1"/>
              </a:buClr>
              <a:buFont typeface="Cabin"/>
              <a:buChar char="•"/>
              <a:defRPr/>
            </a:lvl3pPr>
            <a:lvl4pPr algn="l" rtl="0" indent="-120777" marL="1638300">
              <a:spcBef>
                <a:spcPts val="5500"/>
              </a:spcBef>
              <a:spcAft>
                <a:spcPts val="0"/>
              </a:spcAft>
              <a:buClr>
                <a:schemeClr val="dk1"/>
              </a:buClr>
              <a:buFont typeface="Cabin"/>
              <a:buChar char="•"/>
              <a:defRPr/>
            </a:lvl4pPr>
            <a:lvl5pPr algn="l" rtl="0" indent="-120776" marL="1930400">
              <a:spcBef>
                <a:spcPts val="5500"/>
              </a:spcBef>
              <a:spcAft>
                <a:spcPts val="0"/>
              </a:spcAft>
              <a:buClr>
                <a:schemeClr val="dk1"/>
              </a:buClr>
              <a:buFont typeface="Cabin"/>
              <a:buChar char="•"/>
              <a:defRPr/>
            </a:lvl5pPr>
            <a:lvl6pPr algn="l" rtl="0" indent="-120776" marL="2387600">
              <a:spcBef>
                <a:spcPts val="5500"/>
              </a:spcBef>
              <a:spcAft>
                <a:spcPts val="0"/>
              </a:spcAft>
              <a:buClr>
                <a:schemeClr val="dk1"/>
              </a:buClr>
              <a:buFont typeface="Cabin"/>
              <a:buChar char="•"/>
              <a:defRPr/>
            </a:lvl6pPr>
            <a:lvl7pPr algn="l" rtl="0" indent="-120776" marL="2844800">
              <a:spcBef>
                <a:spcPts val="5500"/>
              </a:spcBef>
              <a:spcAft>
                <a:spcPts val="0"/>
              </a:spcAft>
              <a:buClr>
                <a:schemeClr val="dk1"/>
              </a:buClr>
              <a:buFont typeface="Cabin"/>
              <a:buChar char="•"/>
              <a:defRPr/>
            </a:lvl7pPr>
            <a:lvl8pPr algn="l" rtl="0" indent="-120776" marL="3302000">
              <a:spcBef>
                <a:spcPts val="5500"/>
              </a:spcBef>
              <a:spcAft>
                <a:spcPts val="0"/>
              </a:spcAft>
              <a:buClr>
                <a:schemeClr val="dk1"/>
              </a:buClr>
              <a:buFont typeface="Cabin"/>
              <a:buChar char="•"/>
              <a:defRPr/>
            </a:lvl8pPr>
            <a:lvl9pPr algn="l" rtl="0" indent="-120777" marL="3759200">
              <a:spcBef>
                <a:spcPts val="5500"/>
              </a:spcBef>
              <a:spcAft>
                <a:spcPts val="0"/>
              </a:spcAft>
              <a:buClr>
                <a:schemeClr val="dk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7" name="Shape 177"/>
        <p:cNvGrpSpPr/>
        <p:nvPr/>
      </p:nvGrpSpPr>
      <p:grpSpPr>
        <a:xfrm>
          <a:off y="0" x="0"/>
          <a:ext cy="0" cx="0"/>
          <a:chOff y="0" x="0"/>
          <a:chExt cy="0" cx="0"/>
        </a:xfrm>
      </p:grpSpPr>
      <p:sp>
        <p:nvSpPr>
          <p:cNvPr id="178" name="Shape 178"/>
          <p:cNvSpPr txBox="1"/>
          <p:nvPr>
            <p:ph type="title"/>
          </p:nvPr>
        </p:nvSpPr>
        <p:spPr>
          <a:xfrm>
            <a:off y="6827838" x="2549525"/>
            <a:ext cy="806399" cx="78026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9" name="Shape 179"/>
          <p:cNvSpPr/>
          <p:nvPr>
            <p:ph idx="2" type="pic"/>
          </p:nvPr>
        </p:nvSpPr>
        <p:spPr>
          <a:xfrm>
            <a:off y="871537" x="2549525"/>
            <a:ext cy="5851500" cx="7802699"/>
          </a:xfrm>
          <a:prstGeom prst="rect">
            <a:avLst/>
          </a:prstGeom>
          <a:noFill/>
          <a:ln>
            <a:noFill/>
          </a:ln>
        </p:spPr>
      </p:sp>
      <p:sp>
        <p:nvSpPr>
          <p:cNvPr id="180" name="Shape 180"/>
          <p:cNvSpPr txBox="1"/>
          <p:nvPr>
            <p:ph idx="1" type="body"/>
          </p:nvPr>
        </p:nvSpPr>
        <p:spPr>
          <a:xfrm>
            <a:off y="7634288" x="2549525"/>
            <a:ext cy="1144500" cx="78026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1" name="Shape 181"/>
        <p:cNvGrpSpPr/>
        <p:nvPr/>
      </p:nvGrpSpPr>
      <p:grpSpPr>
        <a:xfrm>
          <a:off y="0" x="0"/>
          <a:ext cy="0" cx="0"/>
          <a:chOff y="0" x="0"/>
          <a:chExt cy="0" cx="0"/>
        </a:xfrm>
      </p:grpSpPr>
      <p:sp>
        <p:nvSpPr>
          <p:cNvPr id="182" name="Shape 182"/>
          <p:cNvSpPr txBox="1"/>
          <p:nvPr>
            <p:ph type="title"/>
          </p:nvPr>
        </p:nvSpPr>
        <p:spPr>
          <a:xfrm>
            <a:off y="388937" x="650875"/>
            <a:ext cy="1652699" cx="4278300"/>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3" name="Shape 183"/>
          <p:cNvSpPr txBox="1"/>
          <p:nvPr>
            <p:ph idx="1" type="body"/>
          </p:nvPr>
        </p:nvSpPr>
        <p:spPr>
          <a:xfrm>
            <a:off y="388937" x="5084762"/>
            <a:ext cy="8323199" cx="7269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4" name="Shape 184"/>
          <p:cNvSpPr txBox="1"/>
          <p:nvPr>
            <p:ph idx="2" type="body"/>
          </p:nvPr>
        </p:nvSpPr>
        <p:spPr>
          <a:xfrm>
            <a:off y="2041525" x="650875"/>
            <a:ext cy="6670799" cx="4278300"/>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5" name="Shape 185"/>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4" name="Shape 24"/>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6" name="Shape 186"/>
        <p:cNvGrpSpPr/>
        <p:nvPr/>
      </p:nvGrpSpPr>
      <p:grpSpPr>
        <a:xfrm>
          <a:off y="0" x="0"/>
          <a:ext cy="0" cx="0"/>
          <a:chOff y="0" x="0"/>
          <a:chExt cy="0" cx="0"/>
        </a:xfrm>
      </p:grpSpPr>
      <p:sp>
        <p:nvSpPr>
          <p:cNvPr id="187" name="Shape 187"/>
          <p:cNvSpPr txBox="1"/>
          <p:nvPr>
            <p:ph type="title"/>
          </p:nvPr>
        </p:nvSpPr>
        <p:spPr>
          <a:xfrm>
            <a:off y="390525" x="650875"/>
            <a:ext cy="1625699" cx="117030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8" name="Shape 188"/>
        <p:cNvGrpSpPr/>
        <p:nvPr/>
      </p:nvGrpSpPr>
      <p:grpSpPr>
        <a:xfrm>
          <a:off y="0" x="0"/>
          <a:ext cy="0" cx="0"/>
          <a:chOff y="0" x="0"/>
          <a:chExt cy="0" cx="0"/>
        </a:xfrm>
      </p:grpSpPr>
      <p:sp>
        <p:nvSpPr>
          <p:cNvPr id="189" name="Shape 189"/>
          <p:cNvSpPr txBox="1"/>
          <p:nvPr>
            <p:ph type="title"/>
          </p:nvPr>
        </p:nvSpPr>
        <p:spPr>
          <a:xfrm>
            <a:off y="390525" x="650875"/>
            <a:ext cy="1625699" cx="11703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0" name="Shape 190"/>
          <p:cNvSpPr txBox="1"/>
          <p:nvPr>
            <p:ph idx="1" type="body"/>
          </p:nvPr>
        </p:nvSpPr>
        <p:spPr>
          <a:xfrm>
            <a:off y="2182813" x="650875"/>
            <a:ext cy="909600" cx="57452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91" name="Shape 191"/>
          <p:cNvSpPr txBox="1"/>
          <p:nvPr>
            <p:ph idx="2" type="body"/>
          </p:nvPr>
        </p:nvSpPr>
        <p:spPr>
          <a:xfrm>
            <a:off y="3092450" x="650875"/>
            <a:ext cy="5619899" cx="574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3" type="body"/>
          </p:nvPr>
        </p:nvSpPr>
        <p:spPr>
          <a:xfrm>
            <a:off y="2182813" x="6605588"/>
            <a:ext cy="909600" cx="5748300"/>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93" name="Shape 193"/>
          <p:cNvSpPr txBox="1"/>
          <p:nvPr>
            <p:ph idx="4" type="body"/>
          </p:nvPr>
        </p:nvSpPr>
        <p:spPr>
          <a:xfrm>
            <a:off y="3092450" x="6605588"/>
            <a:ext cy="5619899" cx="57483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94" name="Shape 194"/>
        <p:cNvGrpSpPr/>
        <p:nvPr/>
      </p:nvGrpSpPr>
      <p:grpSpPr>
        <a:xfrm>
          <a:off y="0" x="0"/>
          <a:ext cy="0" cx="0"/>
          <a:chOff y="0" x="0"/>
          <a:chExt cy="0" cx="0"/>
        </a:xfrm>
      </p:grpSpPr>
      <p:sp>
        <p:nvSpPr>
          <p:cNvPr id="195" name="Shape 195"/>
          <p:cNvSpPr txBox="1"/>
          <p:nvPr>
            <p:ph type="title"/>
          </p:nvPr>
        </p:nvSpPr>
        <p:spPr>
          <a:xfrm>
            <a:off y="390525" x="650875"/>
            <a:ext cy="1625699" cx="117030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6" name="Shape 196"/>
          <p:cNvSpPr txBox="1"/>
          <p:nvPr>
            <p:ph idx="1" type="body"/>
          </p:nvPr>
        </p:nvSpPr>
        <p:spPr>
          <a:xfrm>
            <a:off y="2276475" x="650875"/>
            <a:ext cy="6435600" cx="577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7" name="Shape 197"/>
          <p:cNvSpPr txBox="1"/>
          <p:nvPr>
            <p:ph idx="2" type="body"/>
          </p:nvPr>
        </p:nvSpPr>
        <p:spPr>
          <a:xfrm>
            <a:off y="2276475" x="6578600"/>
            <a:ext cy="6435600" cx="5775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8" name="Shape 198"/>
        <p:cNvGrpSpPr/>
        <p:nvPr/>
      </p:nvGrpSpPr>
      <p:grpSpPr>
        <a:xfrm>
          <a:off y="0" x="0"/>
          <a:ext cy="0" cx="0"/>
          <a:chOff y="0" x="0"/>
          <a:chExt cy="0" cx="0"/>
        </a:xfrm>
      </p:grpSpPr>
      <p:sp>
        <p:nvSpPr>
          <p:cNvPr id="199" name="Shape 199"/>
          <p:cNvSpPr txBox="1"/>
          <p:nvPr>
            <p:ph type="title"/>
          </p:nvPr>
        </p:nvSpPr>
        <p:spPr>
          <a:xfrm>
            <a:off y="6267450" x="1027112"/>
            <a:ext cy="1936800" cx="110538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0" name="Shape 200"/>
          <p:cNvSpPr txBox="1"/>
          <p:nvPr>
            <p:ph idx="1" type="body"/>
          </p:nvPr>
        </p:nvSpPr>
        <p:spPr>
          <a:xfrm>
            <a:off y="4133850" x="1027112"/>
            <a:ext cy="2133599" cx="11053800"/>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1" name="Shape 201"/>
        <p:cNvGrpSpPr/>
        <p:nvPr/>
      </p:nvGrpSpPr>
      <p:grpSpPr>
        <a:xfrm>
          <a:off y="0" x="0"/>
          <a:ext cy="0" cx="0"/>
          <a:chOff y="0" x="0"/>
          <a:chExt cy="0" cx="0"/>
        </a:xfrm>
      </p:grpSpPr>
      <p:sp>
        <p:nvSpPr>
          <p:cNvPr id="202" name="Shape 202"/>
          <p:cNvSpPr txBox="1"/>
          <p:nvPr>
            <p:ph type="title"/>
          </p:nvPr>
        </p:nvSpPr>
        <p:spPr>
          <a:xfrm>
            <a:off y="390525" x="650875"/>
            <a:ext cy="1625699" cx="117030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203" name="Shape 203"/>
          <p:cNvSpPr txBox="1"/>
          <p:nvPr>
            <p:ph idx="1" type="body"/>
          </p:nvPr>
        </p:nvSpPr>
        <p:spPr>
          <a:xfrm>
            <a:off y="2276475" x="650875"/>
            <a:ext cy="6435600" cx="11703000"/>
          </a:xfrm>
          <a:prstGeom prst="rect">
            <a:avLst/>
          </a:prstGeom>
          <a:noFill/>
          <a:ln>
            <a:noFill/>
          </a:ln>
        </p:spPr>
        <p:txBody>
          <a:bodyPr bIns="91425" rIns="91425" lIns="91425" tIns="91425" anchor="t" anchorCtr="0"/>
          <a:lstStyle>
            <a:lvl1pPr algn="l" rtl="0" indent="-120776" marL="749300">
              <a:spcBef>
                <a:spcPts val="5500"/>
              </a:spcBef>
              <a:spcAft>
                <a:spcPts val="0"/>
              </a:spcAft>
              <a:buClr>
                <a:schemeClr val="dk1"/>
              </a:buClr>
              <a:buFont typeface="Cabin"/>
              <a:buChar char="•"/>
              <a:defRPr/>
            </a:lvl1pPr>
            <a:lvl2pPr algn="l" rtl="0" indent="-120777" marL="1041400">
              <a:spcBef>
                <a:spcPts val="5500"/>
              </a:spcBef>
              <a:spcAft>
                <a:spcPts val="0"/>
              </a:spcAft>
              <a:buClr>
                <a:schemeClr val="dk1"/>
              </a:buClr>
              <a:buFont typeface="Cabin"/>
              <a:buChar char="•"/>
              <a:defRPr/>
            </a:lvl2pPr>
            <a:lvl3pPr algn="l" rtl="0" indent="-120777" marL="1333500">
              <a:spcBef>
                <a:spcPts val="5500"/>
              </a:spcBef>
              <a:spcAft>
                <a:spcPts val="0"/>
              </a:spcAft>
              <a:buClr>
                <a:schemeClr val="dk1"/>
              </a:buClr>
              <a:buFont typeface="Cabin"/>
              <a:buChar char="•"/>
              <a:defRPr/>
            </a:lvl3pPr>
            <a:lvl4pPr algn="l" rtl="0" indent="-120777" marL="1638300">
              <a:spcBef>
                <a:spcPts val="5500"/>
              </a:spcBef>
              <a:spcAft>
                <a:spcPts val="0"/>
              </a:spcAft>
              <a:buClr>
                <a:schemeClr val="dk1"/>
              </a:buClr>
              <a:buFont typeface="Cabin"/>
              <a:buChar char="•"/>
              <a:defRPr/>
            </a:lvl4pPr>
            <a:lvl5pPr algn="l" rtl="0" indent="-120776" marL="1930400">
              <a:spcBef>
                <a:spcPts val="5500"/>
              </a:spcBef>
              <a:spcAft>
                <a:spcPts val="0"/>
              </a:spcAft>
              <a:buClr>
                <a:schemeClr val="dk1"/>
              </a:buClr>
              <a:buFont typeface="Cabin"/>
              <a:buChar char="•"/>
              <a:defRPr/>
            </a:lvl5pPr>
            <a:lvl6pPr algn="l" rtl="0" indent="-120776" marL="2387600">
              <a:spcBef>
                <a:spcPts val="5500"/>
              </a:spcBef>
              <a:spcAft>
                <a:spcPts val="0"/>
              </a:spcAft>
              <a:buClr>
                <a:schemeClr val="dk1"/>
              </a:buClr>
              <a:buFont typeface="Cabin"/>
              <a:buChar char="•"/>
              <a:defRPr/>
            </a:lvl6pPr>
            <a:lvl7pPr algn="l" rtl="0" indent="-120776" marL="2844800">
              <a:spcBef>
                <a:spcPts val="5500"/>
              </a:spcBef>
              <a:spcAft>
                <a:spcPts val="0"/>
              </a:spcAft>
              <a:buClr>
                <a:schemeClr val="dk1"/>
              </a:buClr>
              <a:buFont typeface="Cabin"/>
              <a:buChar char="•"/>
              <a:defRPr/>
            </a:lvl7pPr>
            <a:lvl8pPr algn="l" rtl="0" indent="-120776" marL="3302000">
              <a:spcBef>
                <a:spcPts val="5500"/>
              </a:spcBef>
              <a:spcAft>
                <a:spcPts val="0"/>
              </a:spcAft>
              <a:buClr>
                <a:schemeClr val="dk1"/>
              </a:buClr>
              <a:buFont typeface="Cabin"/>
              <a:buChar char="•"/>
              <a:defRPr/>
            </a:lvl8pPr>
            <a:lvl9pPr algn="l" rtl="0" indent="-120777" marL="3759200">
              <a:spcBef>
                <a:spcPts val="5500"/>
              </a:spcBef>
              <a:spcAft>
                <a:spcPts val="0"/>
              </a:spcAft>
              <a:buClr>
                <a:schemeClr val="dk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4" name="Shape 204"/>
        <p:cNvGrpSpPr/>
        <p:nvPr/>
      </p:nvGrpSpPr>
      <p:grpSpPr>
        <a:xfrm>
          <a:off y="0" x="0"/>
          <a:ext cy="0" cx="0"/>
          <a:chOff y="0" x="0"/>
          <a:chExt cy="0" cx="0"/>
        </a:xfrm>
      </p:grpSpPr>
      <p:sp>
        <p:nvSpPr>
          <p:cNvPr id="205" name="Shape 205"/>
          <p:cNvSpPr txBox="1"/>
          <p:nvPr>
            <p:ph type="ctrTitle"/>
          </p:nvPr>
        </p:nvSpPr>
        <p:spPr>
          <a:xfrm>
            <a:off y="3030538" x="974725"/>
            <a:ext cy="2090700" cx="11055300"/>
          </a:xfrm>
          <a:prstGeom prst="rect">
            <a:avLst/>
          </a:prstGeom>
          <a:noFill/>
          <a:ln>
            <a:noFill/>
          </a:ln>
        </p:spPr>
        <p:txBody>
          <a:bodyPr bIns="91425" rIns="91425" lIns="91425" tIns="91425" anchor="t"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206" name="Shape 206"/>
          <p:cNvSpPr txBox="1"/>
          <p:nvPr>
            <p:ph idx="1" type="subTitle"/>
          </p:nvPr>
        </p:nvSpPr>
        <p:spPr>
          <a:xfrm>
            <a:off y="5527675" x="1951038"/>
            <a:ext cy="2492399" cx="9102599"/>
          </a:xfrm>
          <a:prstGeom prst="rect">
            <a:avLst/>
          </a:prstGeom>
          <a:noFill/>
          <a:ln>
            <a:noFill/>
          </a:ln>
        </p:spPr>
        <p:txBody>
          <a:bodyPr bIns="91425" rIns="91425" lIns="91425" tIns="91425" anchor="t" anchorCtr="0"/>
          <a:lstStyle>
            <a:lvl1pPr algn="ctr" rtl="0" marR="0" indent="0" marL="0">
              <a:spcBef>
                <a:spcPts val="5500"/>
              </a:spcBef>
              <a:spcAft>
                <a:spcPts val="0"/>
              </a:spcAft>
              <a:buClr>
                <a:schemeClr val="dk1"/>
              </a:buClr>
              <a:buFont typeface="Cabin"/>
              <a:buNone/>
              <a:defRPr/>
            </a:lvl1pPr>
            <a:lvl2pPr algn="ctr" rtl="0" marR="0" indent="0" marL="457200">
              <a:spcBef>
                <a:spcPts val="5500"/>
              </a:spcBef>
              <a:spcAft>
                <a:spcPts val="0"/>
              </a:spcAft>
              <a:buClr>
                <a:schemeClr val="dk1"/>
              </a:buClr>
              <a:buFont typeface="Cabin"/>
              <a:buNone/>
              <a:defRPr/>
            </a:lvl2pPr>
            <a:lvl3pPr algn="ctr" rtl="0" marR="0" indent="0" marL="914400">
              <a:spcBef>
                <a:spcPts val="5500"/>
              </a:spcBef>
              <a:spcAft>
                <a:spcPts val="0"/>
              </a:spcAft>
              <a:buClr>
                <a:schemeClr val="dk1"/>
              </a:buClr>
              <a:buFont typeface="Cabin"/>
              <a:buNone/>
              <a:defRPr/>
            </a:lvl3pPr>
            <a:lvl4pPr algn="ctr" rtl="0" marR="0" indent="0" marL="1371600">
              <a:spcBef>
                <a:spcPts val="5500"/>
              </a:spcBef>
              <a:spcAft>
                <a:spcPts val="0"/>
              </a:spcAft>
              <a:buClr>
                <a:schemeClr val="dk1"/>
              </a:buClr>
              <a:buFont typeface="Cabin"/>
              <a:buNone/>
              <a:defRPr/>
            </a:lvl4pPr>
            <a:lvl5pPr algn="ctr" rtl="0" marR="0" indent="0" marL="1828800">
              <a:spcBef>
                <a:spcPts val="5500"/>
              </a:spcBef>
              <a:spcAft>
                <a:spcPts val="0"/>
              </a:spcAft>
              <a:buClr>
                <a:schemeClr val="dk1"/>
              </a:buClr>
              <a:buFont typeface="Cabin"/>
              <a:buNone/>
              <a:defRPr/>
            </a:lvl5pPr>
            <a:lvl6pPr algn="ctr" rtl="0" marR="0" indent="0" marL="2286000">
              <a:spcBef>
                <a:spcPts val="5500"/>
              </a:spcBef>
              <a:spcAft>
                <a:spcPts val="0"/>
              </a:spcAft>
              <a:buClr>
                <a:schemeClr val="dk1"/>
              </a:buClr>
              <a:buFont typeface="Cabin"/>
              <a:buNone/>
              <a:defRPr/>
            </a:lvl6pPr>
            <a:lvl7pPr algn="ctr" rtl="0" marR="0" indent="0" marL="2743200">
              <a:spcBef>
                <a:spcPts val="5500"/>
              </a:spcBef>
              <a:spcAft>
                <a:spcPts val="0"/>
              </a:spcAft>
              <a:buClr>
                <a:schemeClr val="dk1"/>
              </a:buClr>
              <a:buFont typeface="Cabin"/>
              <a:buNone/>
              <a:defRPr/>
            </a:lvl7pPr>
            <a:lvl8pPr algn="ctr" rtl="0" marR="0" indent="0" marL="3200400">
              <a:spcBef>
                <a:spcPts val="5500"/>
              </a:spcBef>
              <a:spcAft>
                <a:spcPts val="0"/>
              </a:spcAft>
              <a:buClr>
                <a:schemeClr val="dk1"/>
              </a:buClr>
              <a:buFont typeface="Cabin"/>
              <a:buNone/>
              <a:defRPr/>
            </a:lvl8pPr>
            <a:lvl9pPr algn="ctr" rtl="0" marR="0" indent="0" marL="3657600">
              <a:spcBef>
                <a:spcPts val="5500"/>
              </a:spcBef>
              <a:spcAft>
                <a:spcPts val="0"/>
              </a:spcAft>
              <a:buClr>
                <a:schemeClr val="dk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y="0" x="0"/>
          <a:ext cy="0" cx="0"/>
          <a:chOff y="0" x="0"/>
          <a:chExt cy="0" cx="0"/>
        </a:xfrm>
      </p:grpSpPr>
      <p:sp>
        <p:nvSpPr>
          <p:cNvPr id="26" name="Shape 26"/>
          <p:cNvSpPr txBox="1"/>
          <p:nvPr>
            <p:ph type="title"/>
          </p:nvPr>
        </p:nvSpPr>
        <p:spPr>
          <a:xfrm>
            <a:off y="177800" x="927100"/>
            <a:ext cy="3301998" cx="111506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7" name="Shape 27"/>
        <p:cNvGrpSpPr/>
        <p:nvPr/>
      </p:nvGrpSpPr>
      <p:grpSpPr>
        <a:xfrm>
          <a:off y="0" x="0"/>
          <a:ext cy="0" cx="0"/>
          <a:chOff y="0" x="0"/>
          <a:chExt cy="0" cx="0"/>
        </a:xfrm>
      </p:grpSpPr>
      <p:sp>
        <p:nvSpPr>
          <p:cNvPr id="28" name="Shape 28"/>
          <p:cNvSpPr txBox="1"/>
          <p:nvPr>
            <p:ph type="title"/>
          </p:nvPr>
        </p:nvSpPr>
        <p:spPr>
          <a:xfrm>
            <a:off y="390525" x="650875"/>
            <a:ext cy="1625599" cx="1170305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 type="body"/>
          </p:nvPr>
        </p:nvSpPr>
        <p:spPr>
          <a:xfrm>
            <a:off y="2182813" x="650875"/>
            <a:ext cy="909637" cx="5745161"/>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30" name="Shape 30"/>
          <p:cNvSpPr txBox="1"/>
          <p:nvPr>
            <p:ph idx="2" type="body"/>
          </p:nvPr>
        </p:nvSpPr>
        <p:spPr>
          <a:xfrm>
            <a:off y="3092450" x="650875"/>
            <a:ext cy="5619750" cx="5745161"/>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3" type="body"/>
          </p:nvPr>
        </p:nvSpPr>
        <p:spPr>
          <a:xfrm>
            <a:off y="2182813" x="6605588"/>
            <a:ext cy="909637" cx="5748335"/>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32" name="Shape 32"/>
          <p:cNvSpPr txBox="1"/>
          <p:nvPr>
            <p:ph idx="4" type="body"/>
          </p:nvPr>
        </p:nvSpPr>
        <p:spPr>
          <a:xfrm>
            <a:off y="3092450" x="6605588"/>
            <a:ext cy="5619750" cx="574833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y="0" x="0"/>
          <a:ext cy="0" cx="0"/>
          <a:chOff y="0" x="0"/>
          <a:chExt cy="0" cx="0"/>
        </a:xfrm>
      </p:grpSpPr>
      <p:sp>
        <p:nvSpPr>
          <p:cNvPr id="34" name="Shape 34"/>
          <p:cNvSpPr txBox="1"/>
          <p:nvPr>
            <p:ph type="title"/>
          </p:nvPr>
        </p:nvSpPr>
        <p:spPr>
          <a:xfrm>
            <a:off y="177800" x="927100"/>
            <a:ext cy="3301998" cx="111506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5" name="Shape 35"/>
          <p:cNvSpPr txBox="1"/>
          <p:nvPr>
            <p:ph idx="1" type="body"/>
          </p:nvPr>
        </p:nvSpPr>
        <p:spPr>
          <a:xfrm>
            <a:off y="2276475" x="650875"/>
            <a:ext cy="6435725" cx="577532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2" type="body"/>
          </p:nvPr>
        </p:nvSpPr>
        <p:spPr>
          <a:xfrm>
            <a:off y="2276475" x="6578600"/>
            <a:ext cy="6435725" cx="5775323"/>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7" name="Shape 37"/>
        <p:cNvGrpSpPr/>
        <p:nvPr/>
      </p:nvGrpSpPr>
      <p:grpSpPr>
        <a:xfrm>
          <a:off y="0" x="0"/>
          <a:ext cy="0" cx="0"/>
          <a:chOff y="0" x="0"/>
          <a:chExt cy="0" cx="0"/>
        </a:xfrm>
      </p:grpSpPr>
      <p:sp>
        <p:nvSpPr>
          <p:cNvPr id="38" name="Shape 38"/>
          <p:cNvSpPr txBox="1"/>
          <p:nvPr>
            <p:ph type="title"/>
          </p:nvPr>
        </p:nvSpPr>
        <p:spPr>
          <a:xfrm>
            <a:off y="6267450" x="1027112"/>
            <a:ext cy="1936748" cx="11053761"/>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y="4133850" x="1027112"/>
            <a:ext cy="2133598" cx="11053761"/>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slideLayouts/slideLayout11.xml" Type="http://schemas.openxmlformats.org/officeDocument/2006/relationships/slideLayout" Id="rId12"/><Relationship Target="../theme/theme7.xml" Type="http://schemas.openxmlformats.org/officeDocument/2006/relationships/theme" Id="rId13"/><Relationship Target="../media/image01.jpg" Type="http://schemas.openxmlformats.org/officeDocument/2006/relationships/image" Id="rId1"/><Relationship Target="../slideLayouts/slideLayout3.xml" Type="http://schemas.openxmlformats.org/officeDocument/2006/relationships/slideLayout" Id="rId4"/><Relationship Target="../slideLayouts/slideLayout9.xml" Type="http://schemas.openxmlformats.org/officeDocument/2006/relationships/slideLayout" Id="rId10"/><Relationship Target="../slideLayouts/slideLayout2.xml" Type="http://schemas.openxmlformats.org/officeDocument/2006/relationships/slideLayout" Id="rId3"/><Relationship Target="../slideLayouts/slideLayout10.xml" Type="http://schemas.openxmlformats.org/officeDocument/2006/relationships/slideLayout" Id="rId11"/><Relationship Target="../slideLayouts/slideLayout8.xml" Type="http://schemas.openxmlformats.org/officeDocument/2006/relationships/slideLayout" Id="rId9"/><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7.xml" Type="http://schemas.openxmlformats.org/officeDocument/2006/relationships/slideLayout" Id="rId8"/><Relationship Target="../slideLayouts/slideLayout6.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slideLayouts/slideLayout22.xml" Type="http://schemas.openxmlformats.org/officeDocument/2006/relationships/slideLayout" Id="rId12"/><Relationship Target="../slideLayouts/slideLayout12.xml" Type="http://schemas.openxmlformats.org/officeDocument/2006/relationships/slideLayout" Id="rId2"/><Relationship Target="../theme/theme3.xml" Type="http://schemas.openxmlformats.org/officeDocument/2006/relationships/theme" Id="rId13"/><Relationship Target="../media/image02.jpg" Type="http://schemas.openxmlformats.org/officeDocument/2006/relationships/image" Id="rId1"/><Relationship Target="../slideLayouts/slideLayout20.xml" Type="http://schemas.openxmlformats.org/officeDocument/2006/relationships/slideLayout" Id="rId10"/><Relationship Target="../slideLayouts/slideLayout14.xml" Type="http://schemas.openxmlformats.org/officeDocument/2006/relationships/slideLayout" Id="rId4"/><Relationship Target="../slideLayouts/slideLayout21.xml" Type="http://schemas.openxmlformats.org/officeDocument/2006/relationships/slideLayout" Id="rId11"/><Relationship Target="../slideLayouts/slideLayout13.xml" Type="http://schemas.openxmlformats.org/officeDocument/2006/relationships/slideLayout" Id="rId3"/><Relationship Target="../slideLayouts/slideLayout19.xml" Type="http://schemas.openxmlformats.org/officeDocument/2006/relationships/slideLayout" Id="rId9"/><Relationship Target="../slideLayouts/slideLayout16.xml" Type="http://schemas.openxmlformats.org/officeDocument/2006/relationships/slideLayout" Id="rId6"/><Relationship Target="../slideLayouts/slideLayout15.xml" Type="http://schemas.openxmlformats.org/officeDocument/2006/relationships/slideLayout" Id="rId5"/><Relationship Target="../slideLayouts/slideLayout18.xml" Type="http://schemas.openxmlformats.org/officeDocument/2006/relationships/slideLayout" Id="rId8"/><Relationship Target="../slideLayouts/slideLayout17.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slideLayouts/slideLayout33.xml" Type="http://schemas.openxmlformats.org/officeDocument/2006/relationships/slideLayout" Id="rId12"/><Relationship Target="../slideLayouts/slideLayout23.xml" Type="http://schemas.openxmlformats.org/officeDocument/2006/relationships/slideLayout" Id="rId2"/><Relationship Target="../theme/theme5.xml" Type="http://schemas.openxmlformats.org/officeDocument/2006/relationships/theme" Id="rId13"/><Relationship Target="../media/image06.jpg" Type="http://schemas.openxmlformats.org/officeDocument/2006/relationships/image" Id="rId1"/><Relationship Target="../slideLayouts/slideLayout31.xml" Type="http://schemas.openxmlformats.org/officeDocument/2006/relationships/slideLayout" Id="rId10"/><Relationship Target="../slideLayouts/slideLayout25.xml" Type="http://schemas.openxmlformats.org/officeDocument/2006/relationships/slideLayout" Id="rId4"/><Relationship Target="../slideLayouts/slideLayout32.xml" Type="http://schemas.openxmlformats.org/officeDocument/2006/relationships/slideLayout" Id="rId11"/><Relationship Target="../slideLayouts/slideLayout24.xml" Type="http://schemas.openxmlformats.org/officeDocument/2006/relationships/slideLayout" Id="rId3"/><Relationship Target="../slideLayouts/slideLayout30.xml" Type="http://schemas.openxmlformats.org/officeDocument/2006/relationships/slideLayout" Id="rId9"/><Relationship Target="../slideLayouts/slideLayout27.xml" Type="http://schemas.openxmlformats.org/officeDocument/2006/relationships/slideLayout" Id="rId6"/><Relationship Target="../slideLayouts/slideLayout26.xml" Type="http://schemas.openxmlformats.org/officeDocument/2006/relationships/slideLayout" Id="rId5"/><Relationship Target="../slideLayouts/slideLayout29.xml" Type="http://schemas.openxmlformats.org/officeDocument/2006/relationships/slideLayout" Id="rId8"/><Relationship Target="../slideLayouts/slideLayout28.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slideLayouts/slideLayout44.xml" Type="http://schemas.openxmlformats.org/officeDocument/2006/relationships/slideLayout" Id="rId12"/><Relationship Target="../slideLayouts/slideLayout34.xml" Type="http://schemas.openxmlformats.org/officeDocument/2006/relationships/slideLayout" Id="rId2"/><Relationship Target="../theme/theme4.xml" Type="http://schemas.openxmlformats.org/officeDocument/2006/relationships/theme" Id="rId13"/><Relationship Target="../media/image06.jpg" Type="http://schemas.openxmlformats.org/officeDocument/2006/relationships/image" Id="rId1"/><Relationship Target="../slideLayouts/slideLayout42.xml" Type="http://schemas.openxmlformats.org/officeDocument/2006/relationships/slideLayout" Id="rId10"/><Relationship Target="../slideLayouts/slideLayout36.xml" Type="http://schemas.openxmlformats.org/officeDocument/2006/relationships/slideLayout" Id="rId4"/><Relationship Target="../slideLayouts/slideLayout43.xml" Type="http://schemas.openxmlformats.org/officeDocument/2006/relationships/slideLayout" Id="rId11"/><Relationship Target="../slideLayouts/slideLayout35.xml" Type="http://schemas.openxmlformats.org/officeDocument/2006/relationships/slideLayout" Id="rId3"/><Relationship Target="../slideLayouts/slideLayout41.xml" Type="http://schemas.openxmlformats.org/officeDocument/2006/relationships/slideLayout" Id="rId9"/><Relationship Target="../slideLayouts/slideLayout38.xml" Type="http://schemas.openxmlformats.org/officeDocument/2006/relationships/slideLayout" Id="rId6"/><Relationship Target="../slideLayouts/slideLayout37.xml" Type="http://schemas.openxmlformats.org/officeDocument/2006/relationships/slideLayout" Id="rId5"/><Relationship Target="../slideLayouts/slideLayout40.xml" Type="http://schemas.openxmlformats.org/officeDocument/2006/relationships/slideLayout" Id="rId8"/><Relationship Target="../slideLayouts/slideLayout39.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2.xml" Type="http://schemas.openxmlformats.org/officeDocument/2006/relationships/theme" Id="rId17"/><Relationship Target="../slideLayouts/slideLayout55.xml" Type="http://schemas.openxmlformats.org/officeDocument/2006/relationships/slideLayout" Id="rId16"/><Relationship Target="../slideLayouts/slideLayout54.xml" Type="http://schemas.openxmlformats.org/officeDocument/2006/relationships/slideLayout" Id="rId15"/><Relationship Target="../slideLayouts/slideLayout53.xml" Type="http://schemas.openxmlformats.org/officeDocument/2006/relationships/slideLayout" Id="rId14"/><Relationship Target="../slideLayouts/slideLayout51.xml" Type="http://schemas.openxmlformats.org/officeDocument/2006/relationships/slideLayout" Id="rId12"/><Relationship Target="../media/image10.png" Type="http://schemas.openxmlformats.org/officeDocument/2006/relationships/image" Id="rId2"/><Relationship Target="../slideLayouts/slideLayout52.xml" Type="http://schemas.openxmlformats.org/officeDocument/2006/relationships/slideLayout" Id="rId13"/><Relationship Target="../media/image03.jpg" Type="http://schemas.openxmlformats.org/officeDocument/2006/relationships/image" Id="rId1"/><Relationship Target="../slideLayouts/slideLayout49.xml" Type="http://schemas.openxmlformats.org/officeDocument/2006/relationships/slideLayout" Id="rId10"/><Relationship Target="../media/image08.png" Type="http://schemas.openxmlformats.org/officeDocument/2006/relationships/image" Id="rId4"/><Relationship Target="../slideLayouts/slideLayout50.xml" Type="http://schemas.openxmlformats.org/officeDocument/2006/relationships/slideLayout" Id="rId11"/><Relationship Target="../media/image05.png" Type="http://schemas.openxmlformats.org/officeDocument/2006/relationships/image" Id="rId3"/><Relationship Target="../slideLayouts/slideLayout48.xml" Type="http://schemas.openxmlformats.org/officeDocument/2006/relationships/slideLayout" Id="rId9"/><Relationship Target="../slideLayouts/slideLayout45.xml" Type="http://schemas.openxmlformats.org/officeDocument/2006/relationships/slideLayout" Id="rId6"/><Relationship Target="../media/image07.png" Type="http://schemas.openxmlformats.org/officeDocument/2006/relationships/image" Id="rId5"/><Relationship Target="../slideLayouts/slideLayout47.xml" Type="http://schemas.openxmlformats.org/officeDocument/2006/relationships/slideLayout" Id="rId8"/><Relationship Target="../slideLayouts/slideLayout4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t="0" b="0" r="0" l="0"/>
          </a:stretch>
        </a:blipFill>
      </p:bgPr>
    </p:bg>
    <p:spTree>
      <p:nvGrpSpPr>
        <p:cNvPr id="8" name="Shape 8"/>
        <p:cNvGrpSpPr/>
        <p:nvPr/>
      </p:nvGrpSpPr>
      <p:grpSpPr>
        <a:xfrm>
          <a:off y="0" x="0"/>
          <a:ext cy="0" cx="0"/>
          <a:chOff y="0" x="0"/>
          <a:chExt cy="0" cx="0"/>
        </a:xfrm>
      </p:grpSpPr>
      <p:sp>
        <p:nvSpPr>
          <p:cNvPr id="9" name="Shape 9"/>
          <p:cNvSpPr txBox="1"/>
          <p:nvPr>
            <p:ph type="title"/>
          </p:nvPr>
        </p:nvSpPr>
        <p:spPr>
          <a:xfrm>
            <a:off y="177800" x="927100"/>
            <a:ext cy="3301998" cx="1115060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rgbClr val="000000"/>
              </a:buClr>
              <a:buFont typeface="Arial"/>
              <a:buNone/>
              <a:defRPr/>
            </a:lvl1pPr>
            <a:lvl2pPr algn="ctr" rtl="0" marR="0" indent="0" marL="0">
              <a:lnSpc>
                <a:spcPct val="100000"/>
              </a:lnSpc>
              <a:spcBef>
                <a:spcPts val="0"/>
              </a:spcBef>
              <a:spcAft>
                <a:spcPts val="0"/>
              </a:spcAft>
              <a:buClr>
                <a:srgbClr val="000000"/>
              </a:buClr>
              <a:buFont typeface="Arial"/>
              <a:buNone/>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t="0" b="0" r="0" l="0"/>
          </a:stretch>
        </a:blipFill>
      </p:bgPr>
    </p:bg>
    <p:spTree>
      <p:nvGrpSpPr>
        <p:cNvPr id="46" name="Shape 46"/>
        <p:cNvGrpSpPr/>
        <p:nvPr/>
      </p:nvGrpSpPr>
      <p:grpSpPr>
        <a:xfrm>
          <a:off y="0" x="0"/>
          <a:ext cy="0" cx="0"/>
          <a:chOff y="0" x="0"/>
          <a:chExt cy="0" cx="0"/>
        </a:xfrm>
      </p:grpSpPr>
      <p:sp>
        <p:nvSpPr>
          <p:cNvPr id="47" name="Shape 47"/>
          <p:cNvSpPr txBox="1"/>
          <p:nvPr>
            <p:ph idx="12" type="sldNum"/>
          </p:nvPr>
        </p:nvSpPr>
        <p:spPr>
          <a:xfrm>
            <a:off y="9321800" x="153985"/>
            <a:ext cy="381000" cx="346074"/>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buClr>
                <a:srgbClr val="000000"/>
              </a:buClr>
              <a:buFont typeface="Arial"/>
              <a:buNone/>
              <a:defRPr/>
            </a:lvl1pPr>
            <a:lvl2pPr algn="l" rtl="0" marR="0" indent="0" marL="457200">
              <a:lnSpc>
                <a:spcPct val="100000"/>
              </a:lnSpc>
              <a:spcBef>
                <a:spcPts val="0"/>
              </a:spcBef>
              <a:spcAft>
                <a:spcPts val="0"/>
              </a:spcAft>
              <a:buClr>
                <a:srgbClr val="000000"/>
              </a:buClr>
              <a:buFont typeface="Arial"/>
              <a:buNone/>
              <a:defRPr/>
            </a:lvl2pPr>
            <a:lvl3pPr algn="l" rtl="0" marR="0" indent="0" marL="914400">
              <a:lnSpc>
                <a:spcPct val="100000"/>
              </a:lnSpc>
              <a:spcBef>
                <a:spcPts val="0"/>
              </a:spcBef>
              <a:spcAft>
                <a:spcPts val="0"/>
              </a:spcAft>
              <a:buClr>
                <a:srgbClr val="000000"/>
              </a:buClr>
              <a:buFont typeface="Arial"/>
              <a:buNone/>
              <a:defRPr/>
            </a:lvl3pPr>
            <a:lvl4pPr algn="l" rtl="0" marR="0" indent="0" marL="1371600">
              <a:lnSpc>
                <a:spcPct val="100000"/>
              </a:lnSpc>
              <a:spcBef>
                <a:spcPts val="0"/>
              </a:spcBef>
              <a:spcAft>
                <a:spcPts val="0"/>
              </a:spcAft>
              <a:buClr>
                <a:srgbClr val="000000"/>
              </a:buClr>
              <a:buFont typeface="Arial"/>
              <a:buNone/>
              <a:defRPr/>
            </a:lvl4pPr>
            <a:lvl5pPr algn="l" rtl="0" marR="0" indent="0" marL="1828800">
              <a:lnSpc>
                <a:spcPct val="100000"/>
              </a:lnSpc>
              <a:spcBef>
                <a:spcPts val="0"/>
              </a:spcBef>
              <a:spcAft>
                <a:spcPts val="0"/>
              </a:spcAft>
              <a:buClr>
                <a:srgbClr val="000000"/>
              </a:buClr>
              <a:buFont typeface="Arial"/>
              <a:buNone/>
              <a:defRPr/>
            </a:lvl5pPr>
            <a:lvl6pPr algn="l" rtl="0" marR="0" indent="0" marL="2286000">
              <a:lnSpc>
                <a:spcPct val="100000"/>
              </a:lnSpc>
              <a:spcBef>
                <a:spcPts val="0"/>
              </a:spcBef>
              <a:spcAft>
                <a:spcPts val="0"/>
              </a:spcAft>
              <a:buClr>
                <a:srgbClr val="000000"/>
              </a:buClr>
              <a:buFont typeface="Arial"/>
              <a:buNone/>
              <a:defRPr/>
            </a:lvl6pPr>
            <a:lvl7pPr algn="l" rtl="0" marR="0" indent="0" marL="2743200">
              <a:lnSpc>
                <a:spcPct val="100000"/>
              </a:lnSpc>
              <a:spcBef>
                <a:spcPts val="0"/>
              </a:spcBef>
              <a:spcAft>
                <a:spcPts val="0"/>
              </a:spcAft>
              <a:buClr>
                <a:srgbClr val="000000"/>
              </a:buClr>
              <a:buFont typeface="Arial"/>
              <a:buNone/>
              <a:defRPr/>
            </a:lvl7pPr>
            <a:lvl8pPr algn="l" rtl="0" marR="0" indent="0" marL="3200400">
              <a:lnSpc>
                <a:spcPct val="100000"/>
              </a:lnSpc>
              <a:spcBef>
                <a:spcPts val="0"/>
              </a:spcBef>
              <a:spcAft>
                <a:spcPts val="0"/>
              </a:spcAft>
              <a:buClr>
                <a:srgbClr val="000000"/>
              </a:buClr>
              <a:buFont typeface="Arial"/>
              <a:buNone/>
              <a:defRPr/>
            </a:lvl8pPr>
            <a:lvl9pPr algn="l" rtl="0" marR="0" indent="0" marL="3657600">
              <a:lnSpc>
                <a:spcPct val="100000"/>
              </a:lnSpc>
              <a:spcBef>
                <a:spcPts val="0"/>
              </a:spcBef>
              <a:spcAft>
                <a:spcPts val="0"/>
              </a:spcAft>
              <a:buClr>
                <a:srgbClr val="000000"/>
              </a:buClr>
              <a:buFont typeface="Arial"/>
              <a:buNone/>
              <a:defRPr/>
            </a:lvl9pPr>
          </a:lstStyle>
          <a:p/>
        </p:txBody>
      </p:sp>
      <p:sp>
        <p:nvSpPr>
          <p:cNvPr id="48" name="Shape 48"/>
          <p:cNvSpPr txBox="1"/>
          <p:nvPr>
            <p:ph type="title"/>
          </p:nvPr>
        </p:nvSpPr>
        <p:spPr>
          <a:xfrm>
            <a:off y="88900" x="533400"/>
            <a:ext cy="990598" cx="10540999"/>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rgbClr val="000000"/>
              </a:buClr>
              <a:buFont typeface="Arial"/>
              <a:buNone/>
              <a:defRPr/>
            </a:lvl1pPr>
            <a:lvl2pPr algn="l" rtl="0" marR="0" indent="0" marL="0">
              <a:lnSpc>
                <a:spcPct val="100000"/>
              </a:lnSpc>
              <a:spcBef>
                <a:spcPts val="0"/>
              </a:spcBef>
              <a:spcAft>
                <a:spcPts val="0"/>
              </a:spcAft>
              <a:buClr>
                <a:srgbClr val="000000"/>
              </a:buClr>
              <a:buFont typeface="Arial"/>
              <a:buNone/>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49" name="Shape 49"/>
          <p:cNvSpPr txBox="1"/>
          <p:nvPr>
            <p:ph idx="1" type="body"/>
          </p:nvPr>
        </p:nvSpPr>
        <p:spPr>
          <a:xfrm>
            <a:off y="1828800" x="533400"/>
            <a:ext cy="6083300" cx="11150600"/>
          </a:xfrm>
          <a:prstGeom prst="rect">
            <a:avLst/>
          </a:prstGeom>
          <a:noFill/>
          <a:ln>
            <a:noFill/>
          </a:ln>
        </p:spPr>
        <p:txBody>
          <a:bodyPr bIns="91425" rIns="91425" lIns="91425" tIns="91425" anchor="t" anchorCtr="0"/>
          <a:lstStyle>
            <a:lvl1pPr algn="l" rtl="0" marR="0" indent="-203200" marL="635000">
              <a:lnSpc>
                <a:spcPct val="100000"/>
              </a:lnSpc>
              <a:spcBef>
                <a:spcPts val="3900"/>
              </a:spcBef>
              <a:spcAft>
                <a:spcPts val="0"/>
              </a:spcAft>
              <a:buClr>
                <a:srgbClr val="1A1A1A"/>
              </a:buClr>
              <a:buFont typeface="Arial"/>
              <a:buChar char="๏"/>
              <a:defRPr/>
            </a:lvl1pPr>
            <a:lvl2pPr algn="l" rtl="0" marR="0" indent="-266700" marL="927100">
              <a:lnSpc>
                <a:spcPct val="100000"/>
              </a:lnSpc>
              <a:spcBef>
                <a:spcPts val="3900"/>
              </a:spcBef>
              <a:spcAft>
                <a:spcPts val="0"/>
              </a:spcAft>
              <a:buClr>
                <a:srgbClr val="1A1A1A"/>
              </a:buClr>
              <a:buFont typeface="Arial"/>
              <a:buChar char="๏"/>
              <a:defRPr/>
            </a:lvl2pPr>
            <a:lvl3pPr algn="l" rtl="0" marR="0" indent="-292100" marL="1219200">
              <a:lnSpc>
                <a:spcPct val="100000"/>
              </a:lnSpc>
              <a:spcBef>
                <a:spcPts val="3900"/>
              </a:spcBef>
              <a:spcAft>
                <a:spcPts val="0"/>
              </a:spcAft>
              <a:buClr>
                <a:srgbClr val="1A1A1A"/>
              </a:buClr>
              <a:buFont typeface="Arial"/>
              <a:buChar char="๏"/>
              <a:defRPr/>
            </a:lvl3pPr>
            <a:lvl4pPr algn="l" rtl="0" marR="0" indent="-254000" marL="1524000">
              <a:lnSpc>
                <a:spcPct val="100000"/>
              </a:lnSpc>
              <a:spcBef>
                <a:spcPts val="3900"/>
              </a:spcBef>
              <a:spcAft>
                <a:spcPts val="0"/>
              </a:spcAft>
              <a:buClr>
                <a:srgbClr val="1A1A1A"/>
              </a:buClr>
              <a:buFont typeface="Arial"/>
              <a:buChar char="๏"/>
              <a:defRPr/>
            </a:lvl4pPr>
            <a:lvl5pPr algn="l" rtl="0" marR="0" indent="-254000" marL="1816100">
              <a:lnSpc>
                <a:spcPct val="100000"/>
              </a:lnSpc>
              <a:spcBef>
                <a:spcPts val="3900"/>
              </a:spcBef>
              <a:spcAft>
                <a:spcPts val="0"/>
              </a:spcAft>
              <a:buClr>
                <a:srgbClr val="1A1A1A"/>
              </a:buClr>
              <a:buFont typeface="Arial"/>
              <a:buChar char="๏"/>
              <a:defRPr/>
            </a:lvl5pPr>
            <a:lvl6pPr algn="l" rtl="0" marR="0" indent="-254000" marL="2273300">
              <a:lnSpc>
                <a:spcPct val="100000"/>
              </a:lnSpc>
              <a:spcBef>
                <a:spcPts val="3900"/>
              </a:spcBef>
              <a:spcAft>
                <a:spcPts val="0"/>
              </a:spcAft>
              <a:buClr>
                <a:srgbClr val="1A1A1A"/>
              </a:buClr>
              <a:buFont typeface="Arial"/>
              <a:buChar char="๏"/>
              <a:defRPr/>
            </a:lvl6pPr>
            <a:lvl7pPr algn="l" rtl="0" marR="0" indent="-254000" marL="2730500">
              <a:lnSpc>
                <a:spcPct val="100000"/>
              </a:lnSpc>
              <a:spcBef>
                <a:spcPts val="3900"/>
              </a:spcBef>
              <a:spcAft>
                <a:spcPts val="0"/>
              </a:spcAft>
              <a:buClr>
                <a:srgbClr val="1A1A1A"/>
              </a:buClr>
              <a:buFont typeface="Arial"/>
              <a:buChar char="๏"/>
              <a:defRPr/>
            </a:lvl7pPr>
            <a:lvl8pPr algn="l" rtl="0" marR="0" indent="-254000" marL="3187700">
              <a:lnSpc>
                <a:spcPct val="100000"/>
              </a:lnSpc>
              <a:spcBef>
                <a:spcPts val="3900"/>
              </a:spcBef>
              <a:spcAft>
                <a:spcPts val="0"/>
              </a:spcAft>
              <a:buClr>
                <a:srgbClr val="1A1A1A"/>
              </a:buClr>
              <a:buFont typeface="Arial"/>
              <a:buChar char="๏"/>
              <a:defRPr/>
            </a:lvl8pPr>
            <a:lvl9pPr algn="l" rtl="0" marR="0" indent="-254000" marL="3644900">
              <a:lnSpc>
                <a:spcPct val="100000"/>
              </a:lnSpc>
              <a:spcBef>
                <a:spcPts val="3900"/>
              </a:spcBef>
              <a:spcAft>
                <a:spcPts val="0"/>
              </a:spcAft>
              <a:buClr>
                <a:srgbClr val="1A1A1A"/>
              </a:buClr>
              <a:buFont typeface="Arial"/>
              <a:buChar char="๏"/>
              <a:defRPr/>
            </a:lvl9pPr>
          </a:lstStyle>
          <a:p/>
        </p:txBody>
      </p:sp>
    </p:spTree>
  </p:cSld>
  <p:clrMap accent2="accent2" accent3="accent3" accent4="accent4" accent5="accent5" accent6="accent6" hlink="hlink" tx2="lt2" tx1="dk1" bg2="dk2" bg1="lt1" folHlink="folHlink" accent1="accent1"/>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t="0" b="0" r="0" l="0"/>
          </a:stretch>
        </a:blipFill>
      </p:bgPr>
    </p:bg>
    <p:spTree>
      <p:nvGrpSpPr>
        <p:cNvPr id="86" name="Shape 86"/>
        <p:cNvGrpSpPr/>
        <p:nvPr/>
      </p:nvGrpSpPr>
      <p:grpSpPr>
        <a:xfrm>
          <a:off y="0" x="0"/>
          <a:ext cy="0" cx="0"/>
          <a:chOff y="0" x="0"/>
          <a:chExt cy="0" cx="0"/>
        </a:xfrm>
      </p:grpSpPr>
      <p:sp>
        <p:nvSpPr>
          <p:cNvPr id="87" name="Shape 87"/>
          <p:cNvSpPr txBox="1"/>
          <p:nvPr>
            <p:ph idx="12" type="sldNum"/>
          </p:nvPr>
        </p:nvSpPr>
        <p:spPr>
          <a:xfrm>
            <a:off y="9347200" x="166686"/>
            <a:ext cy="342899" cx="3206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8" name="Shape 88"/>
          <p:cNvSpPr txBox="1"/>
          <p:nvPr>
            <p:ph type="title"/>
          </p:nvPr>
        </p:nvSpPr>
        <p:spPr>
          <a:xfrm>
            <a:off y="3314700" x="927100"/>
            <a:ext cy="2438399" cx="111507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t="0" b="0" r="0" l="0"/>
          </a:stretch>
        </a:blipFill>
      </p:bgPr>
    </p:bg>
    <p:spTree>
      <p:nvGrpSpPr>
        <p:cNvPr id="125" name="Shape 125"/>
        <p:cNvGrpSpPr/>
        <p:nvPr/>
      </p:nvGrpSpPr>
      <p:grpSpPr>
        <a:xfrm>
          <a:off y="0" x="0"/>
          <a:ext cy="0" cx="0"/>
          <a:chOff y="0" x="0"/>
          <a:chExt cy="0" cx="0"/>
        </a:xfrm>
      </p:grpSpPr>
      <p:sp>
        <p:nvSpPr>
          <p:cNvPr id="126" name="Shape 126"/>
          <p:cNvSpPr txBox="1"/>
          <p:nvPr>
            <p:ph idx="12" type="sldNum"/>
          </p:nvPr>
        </p:nvSpPr>
        <p:spPr>
          <a:xfrm>
            <a:off y="9321800" x="153986"/>
            <a:ext cy="381000" cx="346200"/>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27" name="Shape 127"/>
          <p:cNvSpPr txBox="1"/>
          <p:nvPr>
            <p:ph type="title"/>
          </p:nvPr>
        </p:nvSpPr>
        <p:spPr>
          <a:xfrm>
            <a:off y="88900" x="533400"/>
            <a:ext cy="990599" cx="11150700"/>
          </a:xfrm>
          <a:prstGeom prst="rect">
            <a:avLst/>
          </a:prstGeom>
          <a:noFill/>
          <a:ln>
            <a:noFill/>
          </a:ln>
        </p:spPr>
        <p:txBody>
          <a:bodyPr bIns="91425" rIns="91425" lIns="91425" tIns="91425" anchor="ctr"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128" name="Shape 128"/>
          <p:cNvSpPr txBox="1"/>
          <p:nvPr>
            <p:ph idx="1" type="body"/>
          </p:nvPr>
        </p:nvSpPr>
        <p:spPr>
          <a:xfrm>
            <a:off y="1828800" x="533400"/>
            <a:ext cy="6083400" cx="11150700"/>
          </a:xfrm>
          <a:prstGeom prst="rect">
            <a:avLst/>
          </a:prstGeom>
          <a:noFill/>
          <a:ln>
            <a:noFill/>
          </a:ln>
        </p:spPr>
        <p:txBody>
          <a:bodyPr bIns="91425" rIns="91425" lIns="91425" tIns="91425" anchor="t" anchorCtr="0"/>
          <a:lstStyle>
            <a:lvl1pPr algn="l" rtl="0" marR="0" indent="-287020" marL="635000">
              <a:spcBef>
                <a:spcPts val="3900"/>
              </a:spcBef>
              <a:spcAft>
                <a:spcPts val="0"/>
              </a:spcAft>
              <a:buClr>
                <a:srgbClr val="1A1A1A"/>
              </a:buClr>
              <a:buFont typeface="Arial"/>
              <a:buChar char="๏"/>
              <a:defRPr/>
            </a:lvl1pPr>
            <a:lvl2pPr algn="l" rtl="0" marR="0" indent="-347980" marL="927100">
              <a:spcBef>
                <a:spcPts val="3900"/>
              </a:spcBef>
              <a:spcAft>
                <a:spcPts val="0"/>
              </a:spcAft>
              <a:buClr>
                <a:srgbClr val="1A1A1A"/>
              </a:buClr>
              <a:buFont typeface="Arial"/>
              <a:buChar char="๏"/>
              <a:defRPr/>
            </a:lvl2pPr>
            <a:lvl3pPr algn="l" rtl="0" marR="0" indent="-378460" marL="1219200">
              <a:spcBef>
                <a:spcPts val="3900"/>
              </a:spcBef>
              <a:spcAft>
                <a:spcPts val="0"/>
              </a:spcAft>
              <a:buClr>
                <a:srgbClr val="1A1A1A"/>
              </a:buClr>
              <a:buFont typeface="Arial"/>
              <a:buChar char="๏"/>
              <a:defRPr/>
            </a:lvl3pPr>
            <a:lvl4pPr algn="l" rtl="0" marR="0" indent="-337819" marL="1524000">
              <a:spcBef>
                <a:spcPts val="3900"/>
              </a:spcBef>
              <a:spcAft>
                <a:spcPts val="0"/>
              </a:spcAft>
              <a:buClr>
                <a:srgbClr val="1A1A1A"/>
              </a:buClr>
              <a:buFont typeface="Arial"/>
              <a:buChar char="๏"/>
              <a:defRPr/>
            </a:lvl4pPr>
            <a:lvl5pPr algn="l" rtl="0" marR="0" indent="-337819" marL="1816100">
              <a:spcBef>
                <a:spcPts val="3900"/>
              </a:spcBef>
              <a:spcAft>
                <a:spcPts val="0"/>
              </a:spcAft>
              <a:buClr>
                <a:srgbClr val="1A1A1A"/>
              </a:buClr>
              <a:buFont typeface="Arial"/>
              <a:buChar char="๏"/>
              <a:defRPr/>
            </a:lvl5pPr>
            <a:lvl6pPr algn="l" rtl="0" marR="0" indent="-337820" marL="2273300">
              <a:spcBef>
                <a:spcPts val="3900"/>
              </a:spcBef>
              <a:spcAft>
                <a:spcPts val="0"/>
              </a:spcAft>
              <a:buClr>
                <a:srgbClr val="1A1A1A"/>
              </a:buClr>
              <a:buFont typeface="Arial"/>
              <a:buChar char="๏"/>
              <a:defRPr/>
            </a:lvl6pPr>
            <a:lvl7pPr algn="l" rtl="0" marR="0" indent="-337820" marL="2730500">
              <a:spcBef>
                <a:spcPts val="3900"/>
              </a:spcBef>
              <a:spcAft>
                <a:spcPts val="0"/>
              </a:spcAft>
              <a:buClr>
                <a:srgbClr val="1A1A1A"/>
              </a:buClr>
              <a:buFont typeface="Arial"/>
              <a:buChar char="๏"/>
              <a:defRPr/>
            </a:lvl7pPr>
            <a:lvl8pPr algn="l" rtl="0" marR="0" indent="-337820" marL="3187700">
              <a:spcBef>
                <a:spcPts val="3900"/>
              </a:spcBef>
              <a:spcAft>
                <a:spcPts val="0"/>
              </a:spcAft>
              <a:buClr>
                <a:srgbClr val="1A1A1A"/>
              </a:buClr>
              <a:buFont typeface="Arial"/>
              <a:buChar char="๏"/>
              <a:defRPr/>
            </a:lvl8pPr>
            <a:lvl9pPr algn="l" rtl="0" marR="0" indent="-337820" marL="3644900">
              <a:spcBef>
                <a:spcPts val="3900"/>
              </a:spcBef>
              <a:spcAft>
                <a:spcPts val="0"/>
              </a:spcAft>
              <a:buClr>
                <a:srgbClr val="1A1A1A"/>
              </a:buClr>
              <a:buFont typeface="Arial"/>
              <a:buChar char="๏"/>
              <a:defRPr/>
            </a:lvl9pPr>
          </a:lstStyle>
          <a:p/>
        </p:txBody>
      </p:sp>
    </p:spTree>
  </p:cSld>
  <p:clrMap accent2="accent2" accent3="accent3" accent4="accent4" accent5="accent5" accent6="accent6" hlink="hlink" tx2="lt2" tx1="dk1" bg2="dk2" bg1="lt1" folHlink="folHlink" accent1="accent1"/>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t="0" b="0" r="0" l="0"/>
          </a:stretch>
        </a:blipFill>
      </p:bgPr>
    </p:bg>
    <p:spTree>
      <p:nvGrpSpPr>
        <p:cNvPr id="165" name="Shape 165"/>
        <p:cNvGrpSpPr/>
        <p:nvPr/>
      </p:nvGrpSpPr>
      <p:grpSpPr>
        <a:xfrm>
          <a:off y="0" x="0"/>
          <a:ext cy="0" cx="0"/>
          <a:chOff y="0" x="0"/>
          <a:chExt cy="0" cx="0"/>
        </a:xfrm>
      </p:grpSpPr>
      <p:pic>
        <p:nvPicPr>
          <p:cNvPr id="166" name="Shape 166"/>
          <p:cNvPicPr preferRelativeResize="0"/>
          <p:nvPr/>
        </p:nvPicPr>
        <p:blipFill rotWithShape="1">
          <a:blip r:embed="rId2">
            <a:alphaModFix/>
          </a:blip>
          <a:srcRect t="0" b="0" r="0" l="0"/>
          <a:stretch/>
        </p:blipFill>
        <p:spPr>
          <a:xfrm>
            <a:off y="844550" x="609600"/>
            <a:ext cy="5910300" cx="11785499"/>
          </a:xfrm>
          <a:prstGeom prst="rect">
            <a:avLst/>
          </a:prstGeom>
          <a:noFill/>
          <a:ln>
            <a:noFill/>
          </a:ln>
        </p:spPr>
      </p:pic>
      <p:sp>
        <p:nvSpPr>
          <p:cNvPr id="167" name="Shape 167"/>
          <p:cNvSpPr txBox="1"/>
          <p:nvPr/>
        </p:nvSpPr>
        <p:spPr>
          <a:xfrm>
            <a:off y="8140700" x="596900"/>
            <a:ext cy="584100" cx="2349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5308"/>
              </a:buClr>
              <a:buSzPct val="25000"/>
              <a:buFont typeface="Calibri"/>
              <a:buNone/>
            </a:pPr>
            <a:r>
              <a:rPr strike="noStrike" u="none" b="0" cap="none" baseline="0" sz="3100" lang="en-US" i="0">
                <a:solidFill>
                  <a:srgbClr val="FF5308"/>
                </a:solidFill>
                <a:latin typeface="Calibri"/>
                <a:ea typeface="Calibri"/>
                <a:cs typeface="Calibri"/>
                <a:sym typeface="Calibri"/>
              </a:rPr>
              <a:t>Contact us !</a:t>
            </a:r>
          </a:p>
        </p:txBody>
      </p:sp>
      <p:pic>
        <p:nvPicPr>
          <p:cNvPr id="168" name="Shape 168"/>
          <p:cNvPicPr preferRelativeResize="0"/>
          <p:nvPr/>
        </p:nvPicPr>
        <p:blipFill rotWithShape="1">
          <a:blip r:embed="rId3">
            <a:alphaModFix/>
          </a:blip>
          <a:srcRect t="0" b="0" r="0" l="0"/>
          <a:stretch/>
        </p:blipFill>
        <p:spPr>
          <a:xfrm>
            <a:off y="8636000" x="774700"/>
            <a:ext cy="876300" cx="876300"/>
          </a:xfrm>
          <a:prstGeom prst="rect">
            <a:avLst/>
          </a:prstGeom>
          <a:noFill/>
          <a:ln>
            <a:noFill/>
          </a:ln>
        </p:spPr>
      </p:pic>
      <p:pic>
        <p:nvPicPr>
          <p:cNvPr id="169" name="Shape 169"/>
          <p:cNvPicPr preferRelativeResize="0"/>
          <p:nvPr/>
        </p:nvPicPr>
        <p:blipFill rotWithShape="1">
          <a:blip r:embed="rId4">
            <a:alphaModFix/>
          </a:blip>
          <a:srcRect t="0" b="0" r="0" l="0"/>
          <a:stretch/>
        </p:blipFill>
        <p:spPr>
          <a:xfrm>
            <a:off y="8864600" x="1905000"/>
            <a:ext cy="419099" cx="390599"/>
          </a:xfrm>
          <a:prstGeom prst="rect">
            <a:avLst/>
          </a:prstGeom>
          <a:noFill/>
          <a:ln>
            <a:noFill/>
          </a:ln>
        </p:spPr>
      </p:pic>
      <p:pic>
        <p:nvPicPr>
          <p:cNvPr id="170" name="Shape 170"/>
          <p:cNvPicPr preferRelativeResize="0"/>
          <p:nvPr/>
        </p:nvPicPr>
        <p:blipFill rotWithShape="1">
          <a:blip r:embed="rId5">
            <a:alphaModFix/>
          </a:blip>
          <a:srcRect t="0" b="0" r="0" l="0"/>
          <a:stretch/>
        </p:blipFill>
        <p:spPr>
          <a:xfrm>
            <a:off y="6532562" x="5565775"/>
            <a:ext cy="1904999" cx="5816699"/>
          </a:xfrm>
          <a:prstGeom prst="rect">
            <a:avLst/>
          </a:prstGeom>
          <a:noFill/>
          <a:ln>
            <a:noFill/>
          </a:ln>
        </p:spPr>
      </p:pic>
    </p:spTree>
  </p:cSld>
  <p:clrMap accent2="accent2" accent3="accent3" accent4="accent4" accent5="accent5" accent6="accent6" hlink="hlink" tx2="lt2" tx1="dk1" bg2="dk2" bg1="lt1" folHlink="folHlink" accent1="accent1"/>
  <p:sldLayoutIdLst>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 Target="../media/image09.png" Type="http://schemas.openxmlformats.org/officeDocument/2006/relationships/image" Id="rId4"/><Relationship Target="../media/image11.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 Target="../media/image09.png" Type="http://schemas.openxmlformats.org/officeDocument/2006/relationships/image" Id="rId4"/><Relationship Target="../media/image11.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1.xml" Type="http://schemas.openxmlformats.org/officeDocument/2006/relationships/slideLayout" Id="rId1"/><Relationship Target="../media/image12.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media/image1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1.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 Target="../media/image15.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 Target="../media/image04.png" Type="http://schemas.openxmlformats.org/officeDocument/2006/relationships/image" Id="rId4"/><Relationship Target="../media/image00.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1.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 Target="../media/image16.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54.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43.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2.xml" Type="http://schemas.openxmlformats.org/officeDocument/2006/relationships/slideLayout" Id="rId1"/><Relationship Target="../media/image13.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43.xml" Type="http://schemas.openxmlformats.org/officeDocument/2006/relationships/slideLayout" Id="rId1"/><Relationship Target="../media/image14.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nvSpPr>
        <p:spPr>
          <a:xfrm>
            <a:off y="7708900" x="5278437"/>
            <a:ext cy="685799" cx="7581898"/>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3800" i="0">
              <a:solidFill>
                <a:srgbClr val="000000"/>
              </a:solidFill>
              <a:latin typeface="Cabin"/>
              <a:ea typeface="Cabin"/>
              <a:cs typeface="Cabin"/>
              <a:sym typeface="Cabin"/>
              <a:rtl val="0"/>
            </a:endParaRPr>
          </a:p>
        </p:txBody>
      </p:sp>
      <p:sp>
        <p:nvSpPr>
          <p:cNvPr id="209" name="Shape 209"/>
          <p:cNvSpPr txBox="1"/>
          <p:nvPr/>
        </p:nvSpPr>
        <p:spPr>
          <a:xfrm>
            <a:off y="7086600" x="7078660"/>
            <a:ext cy="685799" cx="5778498"/>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0000"/>
              </a:buClr>
              <a:buFont typeface="Arial"/>
              <a:buNone/>
            </a:pPr>
            <a:r>
              <a:t/>
            </a:r>
            <a:endParaRPr strike="noStrike" u="none" b="0" cap="none" baseline="0" sz="3800" i="0">
              <a:solidFill>
                <a:srgbClr val="000000"/>
              </a:solidFill>
              <a:latin typeface="Cabin"/>
              <a:ea typeface="Cabin"/>
              <a:cs typeface="Cabin"/>
              <a:sym typeface="Cabin"/>
              <a:rtl val="0"/>
            </a:endParaRPr>
          </a:p>
        </p:txBody>
      </p:sp>
      <p:sp>
        <p:nvSpPr>
          <p:cNvPr id="210" name="Shape 210"/>
          <p:cNvSpPr txBox="1"/>
          <p:nvPr>
            <p:ph type="title"/>
          </p:nvPr>
        </p:nvSpPr>
        <p:spPr>
          <a:xfrm>
            <a:off y="177800" x="927100"/>
            <a:ext cy="3301998" cx="11150600"/>
          </a:xfrm>
          <a:prstGeom prst="rect">
            <a:avLst/>
          </a:prstGeom>
          <a:noFill/>
          <a:ln>
            <a:noFill/>
          </a:ln>
        </p:spPr>
        <p:txBody>
          <a:bodyPr bIns="50800" rIns="50800" lIns="50800" tIns="50800" anchor="b" anchorCtr="0">
            <a:noAutofit/>
          </a:bodyPr>
          <a:lstStyle/>
          <a:p>
            <a:pPr algn="ctr" rtl="0" lvl="0" marR="0" indent="0" marL="0">
              <a:lnSpc>
                <a:spcPct val="100000"/>
              </a:lnSpc>
              <a:spcBef>
                <a:spcPts val="0"/>
              </a:spcBef>
              <a:spcAft>
                <a:spcPts val="0"/>
              </a:spcAft>
              <a:buClr>
                <a:srgbClr val="FFFFFF"/>
              </a:buClr>
              <a:buSzPct val="25000"/>
              <a:buFont typeface="Calibri"/>
              <a:buNone/>
            </a:pPr>
            <a:r>
              <a:rPr b="1" sz="8000" lang="en-US">
                <a:solidFill>
                  <a:srgbClr val="FFFFFF"/>
                </a:solidFill>
                <a:latin typeface="Calibri"/>
                <a:ea typeface="Calibri"/>
                <a:cs typeface="Calibri"/>
                <a:sym typeface="Calibri"/>
              </a:rPr>
              <a:t>SOA Pattern: </a:t>
            </a:r>
            <a:r>
              <a:rPr strike="noStrike" u="none" b="1" cap="none" baseline="0" sz="8000" lang="en-US" i="0">
                <a:solidFill>
                  <a:srgbClr val="FFFFFF"/>
                </a:solidFill>
                <a:latin typeface="Calibri"/>
                <a:ea typeface="Calibri"/>
                <a:cs typeface="Calibri"/>
                <a:sym typeface="Calibri"/>
                <a:rtl val="0"/>
              </a:rPr>
              <a:t>Asynchronous Queuing</a:t>
            </a:r>
          </a:p>
        </p:txBody>
      </p:sp>
      <p:sp>
        <p:nvSpPr>
          <p:cNvPr id="211" name="Shape 211"/>
          <p:cNvSpPr txBox="1"/>
          <p:nvPr/>
        </p:nvSpPr>
        <p:spPr>
          <a:xfrm>
            <a:off y="6681775" x="6181972"/>
            <a:ext cy="677999" cx="64496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lt1"/>
              </a:buClr>
              <a:buSzPct val="25000"/>
              <a:buFont typeface="Cabin"/>
              <a:buNone/>
            </a:pPr>
            <a:r>
              <a:rPr strike="noStrike" u="none" b="0" cap="none" baseline="0" sz="3800" lang="en-US" i="1">
                <a:solidFill>
                  <a:schemeClr val="lt1"/>
                </a:solidFill>
                <a:latin typeface="Cabin"/>
                <a:ea typeface="Cabin"/>
                <a:cs typeface="Cabin"/>
                <a:sym typeface="Cabin"/>
                <a:rtl val="0"/>
              </a:rPr>
              <a:t>S</a:t>
            </a:r>
            <a:r>
              <a:rPr sz="3800" lang="en-US" i="1">
                <a:solidFill>
                  <a:schemeClr val="lt1"/>
                </a:solidFill>
                <a:latin typeface="Cabin"/>
                <a:ea typeface="Cabin"/>
                <a:cs typeface="Cabin"/>
                <a:sym typeface="Cabin"/>
                <a:rtl val="0"/>
              </a:rPr>
              <a:t>enaka Fernando</a:t>
            </a:r>
          </a:p>
          <a:p>
            <a:pPr algn="r" rtl="0" lvl="0" marR="0" indent="0" marL="0">
              <a:lnSpc>
                <a:spcPct val="100000"/>
              </a:lnSpc>
              <a:spcBef>
                <a:spcPts val="0"/>
              </a:spcBef>
              <a:spcAft>
                <a:spcPts val="0"/>
              </a:spcAft>
              <a:buClr>
                <a:schemeClr val="lt1"/>
              </a:buClr>
              <a:buSzPct val="25000"/>
              <a:buFont typeface="Cabin"/>
              <a:buNone/>
            </a:pPr>
            <a:r>
              <a:rPr sz="3800" lang="en-US" i="1">
                <a:solidFill>
                  <a:schemeClr val="lt1"/>
                </a:solidFill>
                <a:latin typeface="Cabin"/>
                <a:ea typeface="Cabin"/>
                <a:cs typeface="Cabin"/>
                <a:sym typeface="Cabin"/>
                <a:rtl val="0"/>
              </a:rPr>
              <a:t>Dinesh Lakmal Kodithuwakku</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Queues</a:t>
            </a:r>
          </a:p>
        </p:txBody>
      </p:sp>
      <p:sp>
        <p:nvSpPr>
          <p:cNvPr id="276" name="Shape 276"/>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rtl="0" lvl="0" indent="-457200" marL="4572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Ability to store a message in a temporary storage is a fundamental requirement in enterprise integration (but some may require more durable models)</a:t>
            </a:r>
          </a:p>
          <a:p>
            <a:pPr rtl="0" lvl="0" indent="-457200" marL="457200">
              <a:lnSpc>
                <a:spcPct val="115000"/>
              </a:lnSpc>
              <a:spcBef>
                <a:spcPts val="0"/>
              </a:spcBef>
              <a:spcAft>
                <a:spcPts val="1400"/>
              </a:spcAft>
              <a:buClr>
                <a:schemeClr val="dk1"/>
              </a:buClr>
              <a:buSzPct val="100000"/>
              <a:buFont typeface="Calibri"/>
              <a:buChar char="●"/>
            </a:pPr>
            <a:r>
              <a:rPr sz="3600" lang="en-US">
                <a:solidFill>
                  <a:srgbClr val="1A1A1A"/>
                </a:solidFill>
                <a:latin typeface="Calibri"/>
                <a:ea typeface="Calibri"/>
                <a:cs typeface="Calibri"/>
                <a:sym typeface="Calibri"/>
              </a:rPr>
              <a:t>Point to Point model: Queue is a destination that contains messages sent from a producer that awaits delivery to a designated consumer</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Messages are delivered in-order</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Guarantees that each message is processed only once </a:t>
            </a: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277" name="Shape 277"/>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Queues...cont</a:t>
            </a:r>
          </a:p>
        </p:txBody>
      </p:sp>
      <p:sp>
        <p:nvSpPr>
          <p:cNvPr id="283" name="Shape 283"/>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A message is removed from the queue once it has been received by the consumer</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May provide additional features</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Persistence</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Monitoring</a:t>
            </a: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284" name="Shape 284"/>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
        <p:nvSpPr>
          <p:cNvPr id="285" name="Shape 285"/>
          <p:cNvSpPr/>
          <p:nvPr/>
        </p:nvSpPr>
        <p:spPr>
          <a:xfrm>
            <a:off y="6585875" x="1026700"/>
            <a:ext cy="1239599" cx="2253600"/>
          </a:xfrm>
          <a:prstGeom prst="rect">
            <a:avLst/>
          </a:prstGeom>
          <a:solidFill>
            <a:srgbClr val="FFD9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Sender</a:t>
            </a:r>
          </a:p>
        </p:txBody>
      </p:sp>
      <p:sp>
        <p:nvSpPr>
          <p:cNvPr id="286" name="Shape 286"/>
          <p:cNvSpPr/>
          <p:nvPr/>
        </p:nvSpPr>
        <p:spPr>
          <a:xfrm>
            <a:off y="6798725" x="4858025"/>
            <a:ext cy="525874" cx="1903125"/>
          </a:xfrm>
          <a:prstGeom prst="flowChartMagneticDrum">
            <a:avLst/>
          </a:prstGeom>
          <a:solidFill>
            <a:srgbClr val="3C78D8"/>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b="1" sz="1800" lang="en-US"/>
              <a:t>Queue</a:t>
            </a:r>
          </a:p>
        </p:txBody>
      </p:sp>
      <p:sp>
        <p:nvSpPr>
          <p:cNvPr id="287" name="Shape 287"/>
          <p:cNvSpPr/>
          <p:nvPr/>
        </p:nvSpPr>
        <p:spPr>
          <a:xfrm>
            <a:off y="4883175" x="849117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288" name="Shape 288"/>
          <p:cNvSpPr/>
          <p:nvPr/>
        </p:nvSpPr>
        <p:spPr>
          <a:xfrm>
            <a:off y="5947375" x="849117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289" name="Shape 289"/>
          <p:cNvSpPr/>
          <p:nvPr/>
        </p:nvSpPr>
        <p:spPr>
          <a:xfrm>
            <a:off y="7011575" x="849117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290" name="Shape 290"/>
          <p:cNvSpPr/>
          <p:nvPr/>
        </p:nvSpPr>
        <p:spPr>
          <a:xfrm>
            <a:off y="8188575" x="857062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291" name="Shape 291"/>
          <p:cNvSpPr/>
          <p:nvPr/>
        </p:nvSpPr>
        <p:spPr>
          <a:xfrm>
            <a:off y="6923925" x="3580900"/>
            <a:ext cy="263100" cx="8514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2" name="Shape 292"/>
          <p:cNvSpPr/>
          <p:nvPr/>
        </p:nvSpPr>
        <p:spPr>
          <a:xfrm rot="-2737653">
            <a:off y="6157567" x="6737436"/>
            <a:ext cy="263270" cx="1704371"/>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293" name="Shape 293"/>
          <p:cNvPicPr preferRelativeResize="0"/>
          <p:nvPr/>
        </p:nvPicPr>
        <p:blipFill>
          <a:blip r:embed="rId3">
            <a:alphaModFix/>
          </a:blip>
          <a:stretch>
            <a:fillRect/>
          </a:stretch>
        </p:blipFill>
        <p:spPr>
          <a:xfrm>
            <a:off y="6466725" x="3708275"/>
            <a:ext cy="457200" cx="457200"/>
          </a:xfrm>
          <a:prstGeom prst="rect">
            <a:avLst/>
          </a:prstGeom>
          <a:noFill/>
          <a:ln>
            <a:noFill/>
          </a:ln>
        </p:spPr>
      </p:pic>
      <p:pic>
        <p:nvPicPr>
          <p:cNvPr id="294" name="Shape 294"/>
          <p:cNvPicPr preferRelativeResize="0"/>
          <p:nvPr/>
        </p:nvPicPr>
        <p:blipFill>
          <a:blip r:embed="rId4">
            <a:alphaModFix/>
          </a:blip>
          <a:stretch>
            <a:fillRect/>
          </a:stretch>
        </p:blipFill>
        <p:spPr>
          <a:xfrm>
            <a:off y="5871175" x="6914650"/>
            <a:ext cy="457200" cx="4572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y="0" x="0"/>
          <a:ext cy="0" cx="0"/>
          <a:chOff y="0" x="0"/>
          <a:chExt cy="0" cx="0"/>
        </a:xfrm>
      </p:grpSpPr>
      <p:sp>
        <p:nvSpPr>
          <p:cNvPr id="299" name="Shape 299"/>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Topics</a:t>
            </a:r>
          </a:p>
        </p:txBody>
      </p:sp>
      <p:sp>
        <p:nvSpPr>
          <p:cNvPr id="300" name="Shape 300"/>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Pub/Sub model</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Multiple consumers subscribe for messages</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Topics are used to send messages to one or more consumers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No guarantee that, messages are delivered in sent order</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No guarantee that, each message is processed only once</a:t>
            </a: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01" name="Shape 301"/>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y="0" x="0"/>
          <a:ext cy="0" cx="0"/>
          <a:chOff y="0" x="0"/>
          <a:chExt cy="0" cx="0"/>
        </a:xfrm>
      </p:grpSpPr>
      <p:sp>
        <p:nvSpPr>
          <p:cNvPr id="306" name="Shape 306"/>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Topics...cont</a:t>
            </a:r>
          </a:p>
        </p:txBody>
      </p:sp>
      <p:sp>
        <p:nvSpPr>
          <p:cNvPr id="307" name="Shape 307"/>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Producers publish messages to topics and each consumer subscribed to the topic receives a copy of the message</a:t>
            </a: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08" name="Shape 308"/>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grpSp>
        <p:nvGrpSpPr>
          <p:cNvPr id="309" name="Shape 309"/>
          <p:cNvGrpSpPr/>
          <p:nvPr/>
        </p:nvGrpSpPr>
        <p:grpSpPr>
          <a:xfrm>
            <a:off y="4883175" x="1026700"/>
            <a:ext cy="4119299" cx="9797525"/>
            <a:chOff y="4883175" x="1026700"/>
            <a:chExt cy="4119299" cx="9797525"/>
          </a:xfrm>
        </p:grpSpPr>
        <p:sp>
          <p:nvSpPr>
            <p:cNvPr id="310" name="Shape 310"/>
            <p:cNvSpPr/>
            <p:nvPr/>
          </p:nvSpPr>
          <p:spPr>
            <a:xfrm>
              <a:off y="6585875" x="1026700"/>
              <a:ext cy="1239599" cx="2253600"/>
            </a:xfrm>
            <a:prstGeom prst="rect">
              <a:avLst/>
            </a:prstGeom>
            <a:solidFill>
              <a:srgbClr val="FFD9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Sender</a:t>
              </a:r>
            </a:p>
          </p:txBody>
        </p:sp>
        <p:sp>
          <p:nvSpPr>
            <p:cNvPr id="311" name="Shape 311"/>
            <p:cNvSpPr/>
            <p:nvPr/>
          </p:nvSpPr>
          <p:spPr>
            <a:xfrm>
              <a:off y="4883175" x="849117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312" name="Shape 312"/>
            <p:cNvSpPr/>
            <p:nvPr/>
          </p:nvSpPr>
          <p:spPr>
            <a:xfrm>
              <a:off y="5947375" x="849117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313" name="Shape 313"/>
            <p:cNvSpPr/>
            <p:nvPr/>
          </p:nvSpPr>
          <p:spPr>
            <a:xfrm>
              <a:off y="7011575" x="849117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314" name="Shape 314"/>
            <p:cNvSpPr/>
            <p:nvPr/>
          </p:nvSpPr>
          <p:spPr>
            <a:xfrm>
              <a:off y="8188575" x="8570625"/>
              <a:ext cy="813899" cx="2253600"/>
            </a:xfrm>
            <a:prstGeom prst="roundRect">
              <a:avLst>
                <a:gd fmla="val 16667" name="adj"/>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Receiver</a:t>
              </a:r>
            </a:p>
          </p:txBody>
        </p:sp>
        <p:sp>
          <p:nvSpPr>
            <p:cNvPr id="315" name="Shape 315"/>
            <p:cNvSpPr/>
            <p:nvPr/>
          </p:nvSpPr>
          <p:spPr>
            <a:xfrm>
              <a:off y="6923925" x="3580900"/>
              <a:ext cy="263100" cx="8514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16" name="Shape 316"/>
            <p:cNvSpPr/>
            <p:nvPr/>
          </p:nvSpPr>
          <p:spPr>
            <a:xfrm rot="-1903902">
              <a:off y="5793357" x="6461932"/>
              <a:ext cy="263339" cx="1704368"/>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317" name="Shape 317"/>
            <p:cNvPicPr preferRelativeResize="0"/>
            <p:nvPr/>
          </p:nvPicPr>
          <p:blipFill>
            <a:blip r:embed="rId3">
              <a:alphaModFix/>
            </a:blip>
            <a:stretch>
              <a:fillRect/>
            </a:stretch>
          </p:blipFill>
          <p:spPr>
            <a:xfrm>
              <a:off y="6466725" x="3708275"/>
              <a:ext cy="457200" cx="457200"/>
            </a:xfrm>
            <a:prstGeom prst="rect">
              <a:avLst/>
            </a:prstGeom>
            <a:noFill/>
            <a:ln>
              <a:noFill/>
            </a:ln>
          </p:spPr>
        </p:pic>
        <p:pic>
          <p:nvPicPr>
            <p:cNvPr id="318" name="Shape 318"/>
            <p:cNvPicPr preferRelativeResize="0"/>
            <p:nvPr/>
          </p:nvPicPr>
          <p:blipFill>
            <a:blip r:embed="rId4">
              <a:alphaModFix/>
            </a:blip>
            <a:stretch>
              <a:fillRect/>
            </a:stretch>
          </p:blipFill>
          <p:spPr>
            <a:xfrm>
              <a:off y="5351100" x="6761625"/>
              <a:ext cy="457200" cx="457200"/>
            </a:xfrm>
            <a:prstGeom prst="rect">
              <a:avLst/>
            </a:prstGeom>
            <a:noFill/>
            <a:ln>
              <a:noFill/>
            </a:ln>
          </p:spPr>
        </p:pic>
        <p:sp>
          <p:nvSpPr>
            <p:cNvPr id="319" name="Shape 319"/>
            <p:cNvSpPr/>
            <p:nvPr/>
          </p:nvSpPr>
          <p:spPr>
            <a:xfrm>
              <a:off y="6423100" x="4983225"/>
              <a:ext cy="1402500" cx="1321200"/>
            </a:xfrm>
            <a:prstGeom prst="can">
              <a:avLst>
                <a:gd fmla="val 25000" name="adj"/>
              </a:avLst>
            </a:prstGeom>
            <a:solidFill>
              <a:srgbClr val="6D9EEB"/>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Topic</a:t>
              </a:r>
            </a:p>
          </p:txBody>
        </p:sp>
        <p:sp>
          <p:nvSpPr>
            <p:cNvPr id="320" name="Shape 320"/>
            <p:cNvSpPr/>
            <p:nvPr/>
          </p:nvSpPr>
          <p:spPr>
            <a:xfrm>
              <a:off y="6509675" x="6667475"/>
              <a:ext cy="263100" cx="8514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21" name="Shape 321"/>
            <p:cNvSpPr/>
            <p:nvPr/>
          </p:nvSpPr>
          <p:spPr>
            <a:xfrm>
              <a:off y="7286975" x="6667475"/>
              <a:ext cy="263100" cx="8514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22" name="Shape 322"/>
            <p:cNvSpPr/>
            <p:nvPr/>
          </p:nvSpPr>
          <p:spPr>
            <a:xfrm rot="1661542">
              <a:off y="8001647" x="6624065"/>
              <a:ext cy="263016" cx="1609341"/>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pic>
          <p:nvPicPr>
            <p:cNvPr id="323" name="Shape 323"/>
            <p:cNvPicPr preferRelativeResize="0"/>
            <p:nvPr/>
          </p:nvPicPr>
          <p:blipFill>
            <a:blip r:embed="rId4">
              <a:alphaModFix/>
            </a:blip>
            <a:stretch>
              <a:fillRect/>
            </a:stretch>
          </p:blipFill>
          <p:spPr>
            <a:xfrm>
              <a:off y="6835437" x="6761625"/>
              <a:ext cy="457200" cx="457200"/>
            </a:xfrm>
            <a:prstGeom prst="rect">
              <a:avLst/>
            </a:prstGeom>
            <a:noFill/>
            <a:ln>
              <a:noFill/>
            </a:ln>
          </p:spPr>
        </p:pic>
        <p:pic>
          <p:nvPicPr>
            <p:cNvPr id="324" name="Shape 324"/>
            <p:cNvPicPr preferRelativeResize="0"/>
            <p:nvPr/>
          </p:nvPicPr>
          <p:blipFill>
            <a:blip r:embed="rId4">
              <a:alphaModFix/>
            </a:blip>
            <a:stretch>
              <a:fillRect/>
            </a:stretch>
          </p:blipFill>
          <p:spPr>
            <a:xfrm>
              <a:off y="8188575" x="6761625"/>
              <a:ext cy="457200" cx="457200"/>
            </a:xfrm>
            <a:prstGeom prst="rect">
              <a:avLst/>
            </a:prstGeom>
            <a:noFill/>
            <a:ln>
              <a:noFill/>
            </a:ln>
          </p:spPr>
        </p:pic>
        <p:pic>
          <p:nvPicPr>
            <p:cNvPr id="325" name="Shape 325"/>
            <p:cNvPicPr preferRelativeResize="0"/>
            <p:nvPr/>
          </p:nvPicPr>
          <p:blipFill>
            <a:blip r:embed="rId4">
              <a:alphaModFix/>
            </a:blip>
            <a:stretch>
              <a:fillRect/>
            </a:stretch>
          </p:blipFill>
          <p:spPr>
            <a:xfrm>
              <a:off y="6093275" x="6761625"/>
              <a:ext cy="457200" cx="457200"/>
            </a:xfrm>
            <a:prstGeom prst="rect">
              <a:avLst/>
            </a:prstGeom>
            <a:noFill/>
            <a:ln>
              <a:noFill/>
            </a:ln>
          </p:spPr>
        </p:pic>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y="0" x="0"/>
          <a:ext cy="0" cx="0"/>
          <a:chOff y="0" x="0"/>
          <a:chExt cy="0" cx="0"/>
        </a:xfrm>
      </p:grpSpPr>
      <p:sp>
        <p:nvSpPr>
          <p:cNvPr id="330" name="Shape 330"/>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Durable Topics</a:t>
            </a:r>
          </a:p>
        </p:txBody>
      </p:sp>
      <p:sp>
        <p:nvSpPr>
          <p:cNvPr id="331" name="Shape 331"/>
          <p:cNvSpPr txBox="1"/>
          <p:nvPr>
            <p:ph idx="1" type="body"/>
          </p:nvPr>
        </p:nvSpPr>
        <p:spPr>
          <a:xfrm>
            <a:off y="5205300" x="533400"/>
            <a:ext cy="2832899"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Broker collects messages while subscriber is offline</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Broker distributes messages to all interested parties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Each subscriber has its own internal queue until it unsubscribe</a:t>
            </a: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32" name="Shape 332"/>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pic>
        <p:nvPicPr>
          <p:cNvPr id="333" name="Shape 333"/>
          <p:cNvPicPr preferRelativeResize="0"/>
          <p:nvPr/>
        </p:nvPicPr>
        <p:blipFill>
          <a:blip r:embed="rId3">
            <a:alphaModFix/>
          </a:blip>
          <a:stretch>
            <a:fillRect/>
          </a:stretch>
        </p:blipFill>
        <p:spPr>
          <a:xfrm>
            <a:off y="1834325" x="575800"/>
            <a:ext cy="2900949" cx="112436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y="0" x="0"/>
          <a:ext cy="0" cx="0"/>
          <a:chOff y="0" x="0"/>
          <a:chExt cy="0" cx="0"/>
        </a:xfrm>
      </p:grpSpPr>
      <p:sp>
        <p:nvSpPr>
          <p:cNvPr id="338" name="Shape 338"/>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Durable Topics</a:t>
            </a:r>
          </a:p>
        </p:txBody>
      </p:sp>
      <p:sp>
        <p:nvSpPr>
          <p:cNvPr id="339" name="Shape 339"/>
          <p:cNvSpPr txBox="1"/>
          <p:nvPr>
            <p:ph idx="1" type="body"/>
          </p:nvPr>
        </p:nvSpPr>
        <p:spPr>
          <a:xfrm>
            <a:off y="5205300" x="533400"/>
            <a:ext cy="2832899"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Best of both worlds?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Or additional complexities?</a:t>
            </a: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40" name="Shape 340"/>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pic>
        <p:nvPicPr>
          <p:cNvPr id="341" name="Shape 341"/>
          <p:cNvPicPr preferRelativeResize="0"/>
          <p:nvPr/>
        </p:nvPicPr>
        <p:blipFill>
          <a:blip r:embed="rId3">
            <a:alphaModFix/>
          </a:blip>
          <a:stretch>
            <a:fillRect/>
          </a:stretch>
        </p:blipFill>
        <p:spPr>
          <a:xfrm>
            <a:off y="1834325" x="575800"/>
            <a:ext cy="2900949" cx="112436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y="0" x="0"/>
          <a:ext cy="0" cx="0"/>
          <a:chOff y="0" x="0"/>
          <a:chExt cy="0" cx="0"/>
        </a:xfrm>
      </p:grpSpPr>
      <p:sp>
        <p:nvSpPr>
          <p:cNvPr id="346" name="Shape 346"/>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What WSO2 Product(s) to use?</a:t>
            </a:r>
          </a:p>
        </p:txBody>
      </p:sp>
      <p:sp>
        <p:nvSpPr>
          <p:cNvPr id="347" name="Shape 347"/>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WSO2 Message Broker (MB)</a:t>
            </a:r>
          </a:p>
          <a:p>
            <a:pPr algn="l" rtl="0" lvl="1" marR="0" indent="-457200" marL="9144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Implements and supports JMS API using AMQP</a:t>
            </a:r>
          </a:p>
          <a:p>
            <a:pPr algn="l" rtl="0" lvl="1" marR="0" indent="-457200" marL="914400">
              <a:lnSpc>
                <a:spcPct val="115000"/>
              </a:lnSpc>
              <a:spcBef>
                <a:spcPts val="0"/>
              </a:spcBef>
              <a:spcAft>
                <a:spcPts val="1400"/>
              </a:spcAft>
              <a:buClr>
                <a:schemeClr val="dk1"/>
              </a:buClr>
              <a:buSzPct val="100000"/>
              <a:buFont typeface="Calibri"/>
              <a:buChar char="○"/>
            </a:pPr>
            <a:r>
              <a:rPr sz="3600" lang="en-US" i="1">
                <a:solidFill>
                  <a:schemeClr val="dk1"/>
                </a:solidFill>
                <a:latin typeface="Calibri"/>
                <a:ea typeface="Calibri"/>
                <a:cs typeface="Calibri"/>
                <a:sym typeface="Calibri"/>
              </a:rPr>
              <a:t>JMS (Java Message Service)</a:t>
            </a:r>
          </a:p>
          <a:p>
            <a:pPr algn="l" rtl="0" lvl="2" marR="0" indent="-457200" marL="13716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A Standard Java API for programmers to handle messaging by interacting with a message broker</a:t>
            </a:r>
          </a:p>
          <a:p>
            <a:pPr algn="l" rtl="0" lvl="1" marR="0" indent="-457200" marL="914400">
              <a:lnSpc>
                <a:spcPct val="115000"/>
              </a:lnSpc>
              <a:spcBef>
                <a:spcPts val="0"/>
              </a:spcBef>
              <a:spcAft>
                <a:spcPts val="1400"/>
              </a:spcAft>
              <a:buClr>
                <a:schemeClr val="dk1"/>
              </a:buClr>
              <a:buSzPct val="100000"/>
              <a:buFont typeface="Calibri"/>
              <a:buChar char="○"/>
            </a:pPr>
            <a:r>
              <a:rPr sz="3600" lang="en-US" i="1">
                <a:solidFill>
                  <a:schemeClr val="dk1"/>
                </a:solidFill>
                <a:latin typeface="Calibri"/>
                <a:ea typeface="Calibri"/>
                <a:cs typeface="Calibri"/>
                <a:sym typeface="Calibri"/>
              </a:rPr>
              <a:t>AMQP (Advanced Message Queuing Protocol)</a:t>
            </a:r>
          </a:p>
          <a:p>
            <a:pPr algn="l" rtl="0" lvl="2" marR="0" indent="-457200" marL="13716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Open Standard for passing business messages between applications or organizations</a:t>
            </a: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48" name="Shape 348"/>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What WSO2 Product(s) to use?</a:t>
            </a:r>
          </a:p>
        </p:txBody>
      </p:sp>
      <p:sp>
        <p:nvSpPr>
          <p:cNvPr id="354" name="Shape 354"/>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WSO2 Message Broker (MB)</a:t>
            </a:r>
          </a:p>
          <a:p>
            <a:pPr algn="l" rtl="0" lvl="1" marR="0" indent="-457200" marL="9144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Will support MQTT from end of 2014 (ETA)</a:t>
            </a:r>
          </a:p>
          <a:p>
            <a:pPr algn="l" rtl="0" lvl="2" marR="0" indent="-457200" marL="13716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Implementation is already completed and has been demonstrated at some conferences</a:t>
            </a:r>
          </a:p>
          <a:p>
            <a:pPr algn="l" rtl="0" lvl="1" marR="0" indent="-457200" marL="914400">
              <a:lnSpc>
                <a:spcPct val="115000"/>
              </a:lnSpc>
              <a:spcBef>
                <a:spcPts val="0"/>
              </a:spcBef>
              <a:spcAft>
                <a:spcPts val="1400"/>
              </a:spcAft>
              <a:buClr>
                <a:schemeClr val="dk1"/>
              </a:buClr>
              <a:buSzPct val="100000"/>
              <a:buFont typeface="Calibri"/>
              <a:buChar char="○"/>
            </a:pPr>
            <a:r>
              <a:rPr sz="3600" lang="en-US" i="1">
                <a:solidFill>
                  <a:schemeClr val="dk1"/>
                </a:solidFill>
                <a:latin typeface="Calibri"/>
                <a:ea typeface="Calibri"/>
                <a:cs typeface="Calibri"/>
                <a:sym typeface="Calibri"/>
              </a:rPr>
              <a:t>MQTT (Message Queuing Telemetry Transport)</a:t>
            </a:r>
          </a:p>
          <a:p>
            <a:pPr algn="l" rtl="0" lvl="2" marR="0" indent="-457200" marL="13716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A lightweight pub/sub protocol implemented on top of TCP/IP to facilitate machine-to-machine (M2M) and Internet-of-Things (IoT) integrations</a:t>
            </a: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55" name="Shape 355"/>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y="0" x="0"/>
          <a:ext cy="0" cx="0"/>
          <a:chOff y="0" x="0"/>
          <a:chExt cy="0" cx="0"/>
        </a:xfrm>
      </p:grpSpPr>
      <p:sp>
        <p:nvSpPr>
          <p:cNvPr id="360" name="Shape 360"/>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What WSO2 Product(s) to use?</a:t>
            </a:r>
          </a:p>
        </p:txBody>
      </p:sp>
      <p:sp>
        <p:nvSpPr>
          <p:cNvPr id="361" name="Shape 361"/>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pic>
        <p:nvPicPr>
          <p:cNvPr id="362" name="Shape 362"/>
          <p:cNvPicPr preferRelativeResize="0"/>
          <p:nvPr/>
        </p:nvPicPr>
        <p:blipFill>
          <a:blip r:embed="rId3">
            <a:alphaModFix/>
          </a:blip>
          <a:stretch>
            <a:fillRect/>
          </a:stretch>
        </p:blipFill>
        <p:spPr>
          <a:xfrm>
            <a:off y="1864228" x="1295400"/>
            <a:ext cy="6470698" cx="105411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How WSO2 MB is different?</a:t>
            </a:r>
          </a:p>
        </p:txBody>
      </p:sp>
      <p:sp>
        <p:nvSpPr>
          <p:cNvPr id="368" name="Shape 368"/>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Scalability - WSO2 MB can be clustered to handle complex business requirements</a:t>
            </a:r>
          </a:p>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Uses Apache Cassandra as the storage for persistent messages</a:t>
            </a:r>
          </a:p>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Supports distributed queuing</a:t>
            </a:r>
          </a:p>
        </p:txBody>
      </p:sp>
      <p:sp>
        <p:nvSpPr>
          <p:cNvPr id="369" name="Shape 369"/>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88900" x="533400"/>
            <a:ext cy="990598" cx="10540999"/>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FF6600"/>
              </a:buClr>
              <a:buSzPct val="25000"/>
              <a:buFont typeface="Calibri"/>
              <a:buNone/>
            </a:pPr>
            <a:r>
              <a:rPr b="1" sz="6400" lang="en-US">
                <a:solidFill>
                  <a:srgbClr val="FF6600"/>
                </a:solidFill>
                <a:latin typeface="Calibri"/>
                <a:ea typeface="Calibri"/>
                <a:cs typeface="Calibri"/>
                <a:sym typeface="Calibri"/>
              </a:rPr>
              <a:t>About the Presenter(s)</a:t>
            </a:r>
          </a:p>
        </p:txBody>
      </p:sp>
      <p:sp>
        <p:nvSpPr>
          <p:cNvPr id="217" name="Shape 217"/>
          <p:cNvSpPr txBox="1"/>
          <p:nvPr>
            <p:ph idx="1" type="body"/>
          </p:nvPr>
        </p:nvSpPr>
        <p:spPr>
          <a:xfrm>
            <a:off y="1504950" x="533400"/>
            <a:ext cy="6273600" cx="11150700"/>
          </a:xfrm>
          <a:prstGeom prst="rect">
            <a:avLst/>
          </a:prstGeom>
          <a:noFill/>
          <a:ln>
            <a:noFill/>
          </a:ln>
        </p:spPr>
        <p:txBody>
          <a:bodyPr bIns="50800" rIns="50800" lIns="50800" tIns="50800" anchor="t" anchorCtr="0">
            <a:noAutofit/>
          </a:bodyPr>
          <a:lstStyle/>
          <a:p>
            <a:pPr algn="l" rtl="0" lvl="0" marR="0" indent="457200" marL="1371600">
              <a:lnSpc>
                <a:spcPct val="100000"/>
              </a:lnSpc>
              <a:spcBef>
                <a:spcPts val="0"/>
              </a:spcBef>
              <a:spcAft>
                <a:spcPts val="0"/>
              </a:spcAft>
              <a:buClr>
                <a:schemeClr val="dk1"/>
              </a:buClr>
              <a:buSzPct val="45833"/>
              <a:buFont typeface="Arial"/>
              <a:buNone/>
            </a:pPr>
            <a:r>
              <a:rPr b="1" sz="2400" lang="en-US">
                <a:solidFill>
                  <a:srgbClr val="1A1A1A"/>
                </a:solidFill>
                <a:latin typeface="Calibri"/>
                <a:ea typeface="Calibri"/>
                <a:cs typeface="Calibri"/>
                <a:sym typeface="Calibri"/>
              </a:rPr>
              <a:t>Senaka Fernando</a:t>
            </a:r>
          </a:p>
          <a:p>
            <a:pPr algn="l" rtl="0" lvl="0" marR="0" indent="457200" marL="1371600">
              <a:lnSpc>
                <a:spcPct val="100000"/>
              </a:lnSpc>
              <a:spcBef>
                <a:spcPts val="0"/>
              </a:spcBef>
              <a:spcAft>
                <a:spcPts val="0"/>
              </a:spcAft>
              <a:buClr>
                <a:schemeClr val="dk1"/>
              </a:buClr>
              <a:buSzPct val="45833"/>
              <a:buFont typeface="Arial"/>
              <a:buNone/>
            </a:pPr>
            <a:r>
              <a:rPr b="1" sz="2400" lang="en-US">
                <a:solidFill>
                  <a:srgbClr val="1A1A1A"/>
                </a:solidFill>
                <a:latin typeface="Calibri"/>
                <a:ea typeface="Calibri"/>
                <a:cs typeface="Calibri"/>
                <a:sym typeface="Calibri"/>
              </a:rPr>
              <a:t>Architect- Solutions Architecture, WSO2 </a:t>
            </a:r>
          </a:p>
          <a:p>
            <a:pPr algn="l" rtl="0" lvl="0" marR="0" indent="0" marL="0">
              <a:lnSpc>
                <a:spcPct val="100000"/>
              </a:lnSpc>
              <a:spcBef>
                <a:spcPts val="0"/>
              </a:spcBef>
              <a:spcAft>
                <a:spcPts val="0"/>
              </a:spcAft>
              <a:buClr>
                <a:schemeClr val="dk1"/>
              </a:buClr>
              <a:buFont typeface="Arial"/>
              <a:buNone/>
            </a:pPr>
            <a:r>
              <a:t/>
            </a:r>
            <a:endParaRPr b="1" sz="1800">
              <a:solidFill>
                <a:srgbClr val="1A1A1A"/>
              </a:solidFill>
              <a:latin typeface="Calibri"/>
              <a:ea typeface="Calibri"/>
              <a:cs typeface="Calibri"/>
              <a:sym typeface="Calibri"/>
            </a:endParaRPr>
          </a:p>
          <a:p>
            <a:pPr algn="l" rtl="0" lvl="0" marR="0" indent="0" marL="0">
              <a:lnSpc>
                <a:spcPct val="100000"/>
              </a:lnSpc>
              <a:spcBef>
                <a:spcPts val="0"/>
              </a:spcBef>
              <a:spcAft>
                <a:spcPts val="0"/>
              </a:spcAft>
              <a:buClr>
                <a:schemeClr val="dk1"/>
              </a:buClr>
              <a:buFont typeface="Arial"/>
              <a:buNone/>
            </a:pPr>
            <a:r>
              <a:t/>
            </a:r>
            <a:endParaRPr b="1" sz="1800">
              <a:solidFill>
                <a:srgbClr val="1A1A1A"/>
              </a:solidFill>
              <a:latin typeface="Calibri"/>
              <a:ea typeface="Calibri"/>
              <a:cs typeface="Calibri"/>
              <a:sym typeface="Calibri"/>
            </a:endParaRPr>
          </a:p>
          <a:p>
            <a:pPr algn="l" rtl="0" lvl="0" marR="0" indent="0" marL="0">
              <a:lnSpc>
                <a:spcPct val="100000"/>
              </a:lnSpc>
              <a:spcBef>
                <a:spcPts val="0"/>
              </a:spcBef>
              <a:spcAft>
                <a:spcPts val="0"/>
              </a:spcAft>
              <a:buClr>
                <a:schemeClr val="dk1"/>
              </a:buClr>
              <a:buSzPct val="61111"/>
              <a:buFont typeface="Arial"/>
              <a:buNone/>
            </a:pPr>
            <a:r>
              <a:rPr b="1" sz="1800" lang="en-US">
                <a:solidFill>
                  <a:srgbClr val="1A1A1A"/>
                </a:solidFill>
                <a:latin typeface="Calibri"/>
                <a:ea typeface="Calibri"/>
                <a:cs typeface="Calibri"/>
                <a:sym typeface="Calibri"/>
              </a:rPr>
              <a:t>Senaka is a Solutions Architect at WSO2. Before moving to the Solutions Architecture team, Senaka focused on the WSO2 Governance Registry and WSO2 Cloud Services Gateway. In addition to his product R&amp;D efforts, he has provided technology consulting on customer engagements, helping to successfully implement governance, enterprise application integration, SAP integration, and on-premise portal solutions. He also founded the WSO2 Web Services Framework/C++ during his internship with WSO2 in 2008.</a:t>
            </a:r>
          </a:p>
          <a:p>
            <a:pPr algn="l" rtl="0" lvl="0" marR="0" indent="0" marL="0">
              <a:lnSpc>
                <a:spcPct val="100000"/>
              </a:lnSpc>
              <a:spcBef>
                <a:spcPts val="0"/>
              </a:spcBef>
              <a:spcAft>
                <a:spcPts val="0"/>
              </a:spcAft>
              <a:buClr>
                <a:schemeClr val="dk1"/>
              </a:buClr>
              <a:buFont typeface="Arial"/>
              <a:buNone/>
            </a:pPr>
            <a:r>
              <a:t/>
            </a:r>
            <a:endParaRPr b="1">
              <a:solidFill>
                <a:srgbClr val="1A1A1A"/>
              </a:solidFill>
            </a:endParaRPr>
          </a:p>
          <a:p>
            <a:pPr algn="l" rtl="0" lvl="0" marR="0" indent="0" marL="0">
              <a:lnSpc>
                <a:spcPct val="100000"/>
              </a:lnSpc>
              <a:spcBef>
                <a:spcPts val="0"/>
              </a:spcBef>
              <a:spcAft>
                <a:spcPts val="0"/>
              </a:spcAft>
              <a:buClr>
                <a:srgbClr val="1A1A1A"/>
              </a:buClr>
              <a:buFont typeface="Arial"/>
              <a:buNone/>
            </a:pPr>
            <a:r>
              <a:t/>
            </a:r>
            <a:endParaRPr b="1" sz="2400">
              <a:solidFill>
                <a:srgbClr val="1A1A1A"/>
              </a:solidFill>
              <a:latin typeface="Calibri"/>
              <a:ea typeface="Calibri"/>
              <a:cs typeface="Calibri"/>
              <a:sym typeface="Calibri"/>
            </a:endParaRPr>
          </a:p>
          <a:p>
            <a:pPr algn="l" rtl="0" lvl="0" marR="0" indent="457200" marL="1371600">
              <a:lnSpc>
                <a:spcPct val="100000"/>
              </a:lnSpc>
              <a:spcBef>
                <a:spcPts val="0"/>
              </a:spcBef>
              <a:spcAft>
                <a:spcPts val="0"/>
              </a:spcAft>
              <a:buClr>
                <a:schemeClr val="dk1"/>
              </a:buClr>
              <a:buSzPct val="45833"/>
              <a:buFont typeface="Arial"/>
              <a:buNone/>
            </a:pPr>
            <a:r>
              <a:rPr b="1" sz="2400" lang="en-US">
                <a:solidFill>
                  <a:srgbClr val="1A1A1A"/>
                </a:solidFill>
                <a:latin typeface="Calibri"/>
                <a:ea typeface="Calibri"/>
                <a:cs typeface="Calibri"/>
                <a:sym typeface="Calibri"/>
              </a:rPr>
              <a:t>Dinesh Lakmal Kodithuwakku</a:t>
            </a:r>
          </a:p>
          <a:p>
            <a:pPr algn="l" rtl="0" lvl="0" marR="0" indent="457200" marL="1371600">
              <a:lnSpc>
                <a:spcPct val="100000"/>
              </a:lnSpc>
              <a:spcBef>
                <a:spcPts val="0"/>
              </a:spcBef>
              <a:spcAft>
                <a:spcPts val="0"/>
              </a:spcAft>
              <a:buClr>
                <a:schemeClr val="dk1"/>
              </a:buClr>
              <a:buSzPct val="45833"/>
              <a:buFont typeface="Arial"/>
              <a:buNone/>
            </a:pPr>
            <a:r>
              <a:rPr b="1" sz="2400" lang="en-US">
                <a:solidFill>
                  <a:srgbClr val="1A1A1A"/>
                </a:solidFill>
                <a:latin typeface="Calibri"/>
                <a:ea typeface="Calibri"/>
                <a:cs typeface="Calibri"/>
                <a:sym typeface="Calibri"/>
              </a:rPr>
              <a:t>Solutions Engineer - Solutions Architecture, WSO2</a:t>
            </a:r>
          </a:p>
          <a:p>
            <a:pPr algn="l" rtl="0" lvl="0" marR="0" indent="0" marL="0">
              <a:lnSpc>
                <a:spcPct val="100000"/>
              </a:lnSpc>
              <a:spcBef>
                <a:spcPts val="0"/>
              </a:spcBef>
              <a:spcAft>
                <a:spcPts val="0"/>
              </a:spcAft>
              <a:buClr>
                <a:schemeClr val="dk1"/>
              </a:buClr>
              <a:buFont typeface="Arial"/>
              <a:buNone/>
            </a:pPr>
            <a:r>
              <a:t/>
            </a:r>
            <a:endParaRPr b="1" sz="2400">
              <a:solidFill>
                <a:srgbClr val="1A1A1A"/>
              </a:solidFill>
              <a:latin typeface="Calibri"/>
              <a:ea typeface="Calibri"/>
              <a:cs typeface="Calibri"/>
              <a:sym typeface="Calibri"/>
            </a:endParaRPr>
          </a:p>
          <a:p>
            <a:pPr algn="l" rtl="0" lvl="0" marR="0" indent="0" marL="0">
              <a:lnSpc>
                <a:spcPct val="100000"/>
              </a:lnSpc>
              <a:spcBef>
                <a:spcPts val="0"/>
              </a:spcBef>
              <a:spcAft>
                <a:spcPts val="0"/>
              </a:spcAft>
              <a:buClr>
                <a:schemeClr val="dk1"/>
              </a:buClr>
              <a:buFont typeface="Arial"/>
              <a:buNone/>
            </a:pPr>
            <a:r>
              <a:t/>
            </a:r>
            <a:endParaRPr b="1" sz="2400">
              <a:solidFill>
                <a:srgbClr val="1A1A1A"/>
              </a:solidFill>
              <a:latin typeface="Calibri"/>
              <a:ea typeface="Calibri"/>
              <a:cs typeface="Calibri"/>
              <a:sym typeface="Calibri"/>
            </a:endParaRPr>
          </a:p>
          <a:p>
            <a:pPr algn="l" rtl="0" lvl="0" marR="0" indent="0" marL="0">
              <a:lnSpc>
                <a:spcPct val="100000"/>
              </a:lnSpc>
              <a:spcBef>
                <a:spcPts val="0"/>
              </a:spcBef>
              <a:spcAft>
                <a:spcPts val="0"/>
              </a:spcAft>
              <a:buClr>
                <a:schemeClr val="dk1"/>
              </a:buClr>
              <a:buSzPct val="61111"/>
              <a:buFont typeface="Arial"/>
              <a:buNone/>
            </a:pPr>
            <a:r>
              <a:rPr b="1" sz="1800" lang="en-US">
                <a:solidFill>
                  <a:srgbClr val="1A1A1A"/>
                </a:solidFill>
                <a:latin typeface="Calibri"/>
                <a:ea typeface="Calibri"/>
                <a:cs typeface="Calibri"/>
                <a:sym typeface="Calibri"/>
              </a:rPr>
              <a:t>Lakmal is a Solutions Engineer at WSO2. He has five years of hands-on experience with mobile computing technologies. His expertise spans analyzing, implementing and testing software solutions for mobile computing platforms as well as carrying out research and identifying technologies and methodologies to determine the optimum solutions for project tasks when required.</a:t>
            </a:r>
          </a:p>
          <a:p>
            <a:pPr algn="l" rtl="0" lvl="0" marR="0" indent="0" marL="0">
              <a:lnSpc>
                <a:spcPct val="100000"/>
              </a:lnSpc>
              <a:spcBef>
                <a:spcPts val="0"/>
              </a:spcBef>
              <a:spcAft>
                <a:spcPts val="0"/>
              </a:spcAft>
              <a:buClr>
                <a:srgbClr val="1A1A1A"/>
              </a:buClr>
              <a:buFont typeface="Arial"/>
              <a:buNone/>
            </a:pPr>
            <a:r>
              <a:t/>
            </a:r>
            <a:endParaRPr b="1">
              <a:solidFill>
                <a:srgbClr val="1A1A1A"/>
              </a:solidFill>
              <a:rtl val="0"/>
            </a:endParaRPr>
          </a:p>
        </p:txBody>
      </p:sp>
      <p:sp>
        <p:nvSpPr>
          <p:cNvPr id="218" name="Shape 218"/>
          <p:cNvSpPr txBox="1"/>
          <p:nvPr/>
        </p:nvSpPr>
        <p:spPr>
          <a:xfrm>
            <a:off y="9321800" x="153985"/>
            <a:ext cy="381000" cx="346074"/>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tl val="0"/>
              </a:rPr>
              <a:t>*</a:t>
            </a:r>
          </a:p>
        </p:txBody>
      </p:sp>
      <p:pic>
        <p:nvPicPr>
          <p:cNvPr id="219" name="Shape 219"/>
          <p:cNvPicPr preferRelativeResize="0"/>
          <p:nvPr/>
        </p:nvPicPr>
        <p:blipFill>
          <a:blip r:embed="rId3">
            <a:alphaModFix/>
          </a:blip>
          <a:stretch>
            <a:fillRect/>
          </a:stretch>
        </p:blipFill>
        <p:spPr>
          <a:xfrm>
            <a:off y="1276350" x="702378"/>
            <a:ext cy="1229800" cx="1045324"/>
          </a:xfrm>
          <a:prstGeom prst="rect">
            <a:avLst/>
          </a:prstGeom>
          <a:noFill/>
          <a:ln>
            <a:noFill/>
          </a:ln>
        </p:spPr>
      </p:pic>
      <p:pic>
        <p:nvPicPr>
          <p:cNvPr id="220" name="Shape 220"/>
          <p:cNvPicPr preferRelativeResize="0"/>
          <p:nvPr/>
        </p:nvPicPr>
        <p:blipFill>
          <a:blip r:embed="rId4">
            <a:alphaModFix/>
          </a:blip>
          <a:stretch>
            <a:fillRect/>
          </a:stretch>
        </p:blipFill>
        <p:spPr>
          <a:xfrm>
            <a:off y="4400550" x="702374"/>
            <a:ext cy="1229797" cx="104532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y="0" x="0"/>
          <a:ext cy="0" cx="0"/>
          <a:chOff y="0" x="0"/>
          <a:chExt cy="0" cx="0"/>
        </a:xfrm>
      </p:grpSpPr>
      <p:sp>
        <p:nvSpPr>
          <p:cNvPr id="374" name="Shape 374"/>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How WSO2 MB is different?</a:t>
            </a:r>
          </a:p>
        </p:txBody>
      </p:sp>
      <p:sp>
        <p:nvSpPr>
          <p:cNvPr id="375" name="Shape 375"/>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Can easily handle large message transfers</a:t>
            </a:r>
          </a:p>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Highly available and fault tolerant</a:t>
            </a:r>
          </a:p>
          <a:p>
            <a:pPr algn="l" rtl="0" lvl="0" marR="0" indent="-533400" marL="4572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High interoperability via AMQP clients:</a:t>
            </a:r>
          </a:p>
          <a:p>
            <a:pPr algn="l" rtl="0" lvl="2" marR="0" indent="-533400" marL="13716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Java</a:t>
            </a:r>
          </a:p>
          <a:p>
            <a:pPr algn="l" rtl="0" lvl="2" marR="0" indent="-533400" marL="13716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C</a:t>
            </a:r>
          </a:p>
          <a:p>
            <a:pPr algn="l" rtl="0" lvl="2" marR="0" indent="-533400" marL="13716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C++</a:t>
            </a:r>
          </a:p>
          <a:p>
            <a:pPr algn="l" rtl="0" lvl="2" marR="0" indent="-533400" marL="13716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.Net</a:t>
            </a:r>
          </a:p>
          <a:p>
            <a:pPr algn="l" rtl="0" lvl="2" marR="0" indent="-533400" marL="1371600">
              <a:lnSpc>
                <a:spcPct val="115000"/>
              </a:lnSpc>
              <a:spcBef>
                <a:spcPts val="0"/>
              </a:spcBef>
              <a:spcAft>
                <a:spcPts val="1400"/>
              </a:spcAft>
              <a:buClr>
                <a:schemeClr val="dk1"/>
              </a:buClr>
              <a:buSzPct val="100000"/>
              <a:buFont typeface="Calibri"/>
              <a:buChar char="■"/>
            </a:pPr>
            <a:r>
              <a:rPr sz="4800" lang="en-US">
                <a:solidFill>
                  <a:schemeClr val="dk1"/>
                </a:solidFill>
                <a:latin typeface="Calibri"/>
                <a:ea typeface="Calibri"/>
                <a:cs typeface="Calibri"/>
                <a:sym typeface="Calibri"/>
              </a:rPr>
              <a:t>many more</a:t>
            </a:r>
          </a:p>
        </p:txBody>
      </p:sp>
      <p:sp>
        <p:nvSpPr>
          <p:cNvPr id="376" name="Shape 376"/>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y="0" x="0"/>
          <a:ext cy="0" cx="0"/>
          <a:chOff y="0" x="0"/>
          <a:chExt cy="0" cx="0"/>
        </a:xfrm>
      </p:grpSpPr>
      <p:sp>
        <p:nvSpPr>
          <p:cNvPr id="381" name="Shape 381"/>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UC 1: Rate Limiting</a:t>
            </a:r>
          </a:p>
        </p:txBody>
      </p:sp>
      <p:sp>
        <p:nvSpPr>
          <p:cNvPr id="382" name="Shape 382"/>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rtl="0" lvl="0" indent="-457200" marL="457200">
              <a:lnSpc>
                <a:spcPct val="115000"/>
              </a:lnSpc>
              <a:spcBef>
                <a:spcPts val="0"/>
              </a:spcBef>
              <a:spcAft>
                <a:spcPts val="1400"/>
              </a:spcAft>
              <a:buClr>
                <a:schemeClr val="dk1"/>
              </a:buClr>
              <a:buSzPct val="100000"/>
              <a:buFont typeface="Calibri"/>
              <a:buChar char="●"/>
            </a:pPr>
            <a:r>
              <a:rPr sz="3600" lang="en-US">
                <a:solidFill>
                  <a:schemeClr val="dk1"/>
                </a:solidFill>
                <a:latin typeface="Calibri"/>
                <a:ea typeface="Calibri"/>
                <a:cs typeface="Calibri"/>
                <a:sym typeface="Calibri"/>
              </a:rPr>
              <a:t>Some services only process messages at a specific rate</a:t>
            </a:r>
          </a:p>
          <a:p>
            <a:pPr rtl="0" lvl="0" indent="-457200" marL="457200">
              <a:lnSpc>
                <a:spcPct val="115000"/>
              </a:lnSpc>
              <a:spcBef>
                <a:spcPts val="0"/>
              </a:spcBef>
              <a:spcAft>
                <a:spcPts val="1400"/>
              </a:spcAft>
              <a:buClr>
                <a:schemeClr val="dk1"/>
              </a:buClr>
              <a:buSzPct val="100000"/>
              <a:buFont typeface="Calibri"/>
              <a:buChar char="●"/>
            </a:pPr>
            <a:r>
              <a:rPr sz="3600" lang="en-US">
                <a:solidFill>
                  <a:srgbClr val="1A1A1A"/>
                </a:solidFill>
                <a:latin typeface="Calibri"/>
                <a:ea typeface="Calibri"/>
                <a:cs typeface="Calibri"/>
                <a:sym typeface="Calibri"/>
              </a:rPr>
              <a:t>Clients may send messages at an arbitrary rate</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Provides a virtualized service interface that stores all messages in a queue</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Services can consume messages from the queue at their own pace</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Or the broker can forward the stored messages to the actual service at a controlled rate</a:t>
            </a: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383" name="Shape 383"/>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y="0" x="0"/>
          <a:ext cy="0" cx="0"/>
          <a:chOff y="0" x="0"/>
          <a:chExt cy="0" cx="0"/>
        </a:xfrm>
      </p:grpSpPr>
      <p:sp>
        <p:nvSpPr>
          <p:cNvPr id="388" name="Shape 388"/>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Pattern: Store &amp; Forward</a:t>
            </a:r>
          </a:p>
        </p:txBody>
      </p:sp>
      <p:sp>
        <p:nvSpPr>
          <p:cNvPr id="389" name="Shape 389"/>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
        <p:nvSpPr>
          <p:cNvPr id="390" name="Shape 390"/>
          <p:cNvSpPr/>
          <p:nvPr/>
        </p:nvSpPr>
        <p:spPr>
          <a:xfrm>
            <a:off y="3793750" x="2058400"/>
            <a:ext cy="1239599" cx="2253600"/>
          </a:xfrm>
          <a:prstGeom prst="rect">
            <a:avLst/>
          </a:prstGeom>
          <a:solidFill>
            <a:srgbClr val="FFD9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Proxy Service</a:t>
            </a:r>
          </a:p>
        </p:txBody>
      </p:sp>
      <p:sp>
        <p:nvSpPr>
          <p:cNvPr id="391" name="Shape 391"/>
          <p:cNvSpPr/>
          <p:nvPr/>
        </p:nvSpPr>
        <p:spPr>
          <a:xfrm>
            <a:off y="7287025" x="4464400"/>
            <a:ext cy="1239599" cx="2253600"/>
          </a:xfrm>
          <a:prstGeom prst="rect">
            <a:avLst/>
          </a:prstGeom>
          <a:solidFill>
            <a:srgbClr val="CC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Message Store</a:t>
            </a:r>
          </a:p>
        </p:txBody>
      </p:sp>
      <p:sp>
        <p:nvSpPr>
          <p:cNvPr id="392" name="Shape 392"/>
          <p:cNvSpPr/>
          <p:nvPr/>
        </p:nvSpPr>
        <p:spPr>
          <a:xfrm>
            <a:off y="3793750" x="6196625"/>
            <a:ext cy="1239599" cx="2253600"/>
          </a:xfrm>
          <a:prstGeom prst="rect">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Message Sender</a:t>
            </a:r>
          </a:p>
        </p:txBody>
      </p:sp>
      <p:sp>
        <p:nvSpPr>
          <p:cNvPr id="393" name="Shape 393"/>
          <p:cNvSpPr/>
          <p:nvPr/>
        </p:nvSpPr>
        <p:spPr>
          <a:xfrm>
            <a:off y="3793750" x="10385375"/>
            <a:ext cy="1239599" cx="2253600"/>
          </a:xfrm>
          <a:prstGeom prst="rect">
            <a:avLst/>
          </a:prstGeom>
          <a:solidFill>
            <a:srgbClr val="A64D7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Service</a:t>
            </a:r>
          </a:p>
        </p:txBody>
      </p:sp>
      <p:sp>
        <p:nvSpPr>
          <p:cNvPr id="394" name="Shape 394"/>
          <p:cNvSpPr/>
          <p:nvPr/>
        </p:nvSpPr>
        <p:spPr>
          <a:xfrm>
            <a:off y="4263250" x="1314675"/>
            <a:ext cy="300599" cx="5321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95" name="Shape 395"/>
          <p:cNvSpPr/>
          <p:nvPr/>
        </p:nvSpPr>
        <p:spPr>
          <a:xfrm>
            <a:off y="4332150" x="8563775"/>
            <a:ext cy="231600" cx="17117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96" name="Shape 396"/>
          <p:cNvSpPr txBox="1"/>
          <p:nvPr/>
        </p:nvSpPr>
        <p:spPr>
          <a:xfrm>
            <a:off y="3280425" x="300500"/>
            <a:ext cy="863999" cx="1890600"/>
          </a:xfrm>
          <a:prstGeom prst="rect">
            <a:avLst/>
          </a:prstGeom>
          <a:noFill/>
          <a:ln>
            <a:noFill/>
          </a:ln>
        </p:spPr>
        <p:txBody>
          <a:bodyPr bIns="91425" rIns="91425" lIns="91425" tIns="91425" anchor="t" anchorCtr="0">
            <a:noAutofit/>
          </a:bodyPr>
          <a:lstStyle/>
          <a:p>
            <a:pPr algn="ctr" rtl="0">
              <a:spcBef>
                <a:spcPts val="0"/>
              </a:spcBef>
              <a:buNone/>
            </a:pPr>
            <a:r>
              <a:rPr b="1" sz="1800" lang="en-US"/>
              <a:t>Client request</a:t>
            </a:r>
          </a:p>
          <a:p>
            <a:pPr algn="ctr">
              <a:spcBef>
                <a:spcPts val="0"/>
              </a:spcBef>
              <a:buNone/>
            </a:pPr>
            <a:r>
              <a:rPr b="1" sz="1800" lang="en-US"/>
              <a:t>(Variable rate)</a:t>
            </a:r>
          </a:p>
        </p:txBody>
      </p:sp>
      <p:sp>
        <p:nvSpPr>
          <p:cNvPr id="397" name="Shape 397"/>
          <p:cNvSpPr/>
          <p:nvPr/>
        </p:nvSpPr>
        <p:spPr>
          <a:xfrm rot="10800000" flipH="1">
            <a:off y="4394750" x="4464400"/>
            <a:ext cy="2704499" cx="471000"/>
          </a:xfrm>
          <a:prstGeom prst="bentUpArrow">
            <a:avLst>
              <a:gd fmla="val 25000" name="adj1"/>
              <a:gd fmla="val 25000" name="adj2"/>
              <a:gd fmla="val 25000" name="adj3"/>
            </a:avLst>
          </a:prstGeom>
          <a:solidFill>
            <a:srgbClr val="66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398" name="Shape 398"/>
          <p:cNvSpPr txBox="1"/>
          <p:nvPr/>
        </p:nvSpPr>
        <p:spPr>
          <a:xfrm>
            <a:off y="5559175" x="5058350"/>
            <a:ext cy="538499" cx="1083600"/>
          </a:xfrm>
          <a:prstGeom prst="rect">
            <a:avLst/>
          </a:prstGeom>
          <a:noFill/>
          <a:ln>
            <a:noFill/>
          </a:ln>
        </p:spPr>
        <p:txBody>
          <a:bodyPr bIns="91425" rIns="91425" lIns="91425" tIns="91425" anchor="t" anchorCtr="0">
            <a:noAutofit/>
          </a:bodyPr>
          <a:lstStyle/>
          <a:p>
            <a:pPr>
              <a:spcBef>
                <a:spcPts val="0"/>
              </a:spcBef>
              <a:buNone/>
            </a:pPr>
            <a:r>
              <a:rPr b="1" sz="1800" lang="en-US"/>
              <a:t>Store</a:t>
            </a:r>
          </a:p>
        </p:txBody>
      </p:sp>
      <p:sp>
        <p:nvSpPr>
          <p:cNvPr id="399" name="Shape 399"/>
          <p:cNvSpPr/>
          <p:nvPr/>
        </p:nvSpPr>
        <p:spPr>
          <a:xfrm>
            <a:off y="5108425" x="6370550"/>
            <a:ext cy="1965600" cx="207600"/>
          </a:xfrm>
          <a:prstGeom prst="up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00" name="Shape 400"/>
          <p:cNvSpPr txBox="1"/>
          <p:nvPr/>
        </p:nvSpPr>
        <p:spPr>
          <a:xfrm>
            <a:off y="5684375" x="6786200"/>
            <a:ext cy="381000" cx="1083600"/>
          </a:xfrm>
          <a:prstGeom prst="rect">
            <a:avLst/>
          </a:prstGeom>
          <a:noFill/>
          <a:ln>
            <a:noFill/>
          </a:ln>
        </p:spPr>
        <p:txBody>
          <a:bodyPr bIns="91425" rIns="91425" lIns="91425" tIns="91425" anchor="t" anchorCtr="0">
            <a:noAutofit/>
          </a:bodyPr>
          <a:lstStyle/>
          <a:p>
            <a:pPr>
              <a:spcBef>
                <a:spcPts val="0"/>
              </a:spcBef>
              <a:buNone/>
            </a:pPr>
            <a:r>
              <a:rPr b="1" sz="1800" lang="en-US"/>
              <a:t>Fetch</a:t>
            </a:r>
          </a:p>
        </p:txBody>
      </p:sp>
      <p:sp>
        <p:nvSpPr>
          <p:cNvPr id="401" name="Shape 401"/>
          <p:cNvSpPr txBox="1"/>
          <p:nvPr/>
        </p:nvSpPr>
        <p:spPr>
          <a:xfrm>
            <a:off y="3543350" x="8664300"/>
            <a:ext cy="538499" cx="1479600"/>
          </a:xfrm>
          <a:prstGeom prst="rect">
            <a:avLst/>
          </a:prstGeom>
          <a:noFill/>
          <a:ln>
            <a:noFill/>
          </a:ln>
        </p:spPr>
        <p:txBody>
          <a:bodyPr bIns="91425" rIns="91425" lIns="91425" tIns="91425" anchor="t" anchorCtr="0">
            <a:noAutofit/>
          </a:bodyPr>
          <a:lstStyle/>
          <a:p>
            <a:pPr rtl="0">
              <a:spcBef>
                <a:spcPts val="0"/>
              </a:spcBef>
              <a:buNone/>
            </a:pPr>
            <a:r>
              <a:rPr b="1" sz="1800" lang="en-US"/>
              <a:t>Forward</a:t>
            </a:r>
          </a:p>
          <a:p>
            <a:pPr>
              <a:spcBef>
                <a:spcPts val="0"/>
              </a:spcBef>
              <a:buNone/>
            </a:pPr>
            <a:r>
              <a:rPr b="1" sz="1800" lang="en-US"/>
              <a:t>(Fixed rate)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y="0" x="0"/>
          <a:ext cy="0" cx="0"/>
          <a:chOff y="0" x="0"/>
          <a:chExt cy="0" cx="0"/>
        </a:xfrm>
      </p:grpSpPr>
      <p:sp>
        <p:nvSpPr>
          <p:cNvPr id="406" name="Shape 406"/>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UC 2: Guaranteed Delivery</a:t>
            </a:r>
          </a:p>
        </p:txBody>
      </p:sp>
      <p:sp>
        <p:nvSpPr>
          <p:cNvPr id="407" name="Shape 407"/>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Sometimes we need to ensure that all requests are received and processed by the back-end systems </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All requests can be stored in a persistent message queue </a:t>
            </a:r>
          </a:p>
          <a:p>
            <a:pPr algn="l" rtl="0" lvl="1" marR="0" indent="-457200" marL="13716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Back-end systems consume these messages whenever they are able to</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Or use a persistent queue as the dead letter channel</a:t>
            </a: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408" name="Shape 408"/>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y="0" x="0"/>
          <a:ext cy="0" cx="0"/>
          <a:chOff y="0" x="0"/>
          <a:chExt cy="0" cx="0"/>
        </a:xfrm>
      </p:grpSpPr>
      <p:sp>
        <p:nvSpPr>
          <p:cNvPr id="413" name="Shape 413"/>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Pattern: Dead Letter Channel</a:t>
            </a:r>
          </a:p>
        </p:txBody>
      </p:sp>
      <p:sp>
        <p:nvSpPr>
          <p:cNvPr id="414" name="Shape 414"/>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
        <p:nvSpPr>
          <p:cNvPr id="415" name="Shape 415"/>
          <p:cNvSpPr/>
          <p:nvPr/>
        </p:nvSpPr>
        <p:spPr>
          <a:xfrm>
            <a:off y="3793750" x="2058400"/>
            <a:ext cy="1239599" cx="2253600"/>
          </a:xfrm>
          <a:prstGeom prst="rect">
            <a:avLst/>
          </a:prstGeom>
          <a:solidFill>
            <a:srgbClr val="FFD9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Proxy Service</a:t>
            </a:r>
          </a:p>
        </p:txBody>
      </p:sp>
      <p:sp>
        <p:nvSpPr>
          <p:cNvPr id="416" name="Shape 416"/>
          <p:cNvSpPr/>
          <p:nvPr/>
        </p:nvSpPr>
        <p:spPr>
          <a:xfrm>
            <a:off y="7287025" x="4464400"/>
            <a:ext cy="1239599" cx="2253600"/>
          </a:xfrm>
          <a:prstGeom prst="rect">
            <a:avLst/>
          </a:prstGeom>
          <a:solidFill>
            <a:srgbClr val="CC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Message Store</a:t>
            </a:r>
          </a:p>
        </p:txBody>
      </p:sp>
      <p:sp>
        <p:nvSpPr>
          <p:cNvPr id="417" name="Shape 417"/>
          <p:cNvSpPr/>
          <p:nvPr/>
        </p:nvSpPr>
        <p:spPr>
          <a:xfrm>
            <a:off y="3793750" x="10385375"/>
            <a:ext cy="1239599" cx="2253600"/>
          </a:xfrm>
          <a:prstGeom prst="rect">
            <a:avLst/>
          </a:prstGeom>
          <a:solidFill>
            <a:srgbClr val="A64D7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Service</a:t>
            </a:r>
          </a:p>
        </p:txBody>
      </p:sp>
      <p:sp>
        <p:nvSpPr>
          <p:cNvPr id="418" name="Shape 418"/>
          <p:cNvSpPr/>
          <p:nvPr/>
        </p:nvSpPr>
        <p:spPr>
          <a:xfrm>
            <a:off y="4263250" x="1314675"/>
            <a:ext cy="300599" cx="5321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19" name="Shape 419"/>
          <p:cNvSpPr/>
          <p:nvPr/>
        </p:nvSpPr>
        <p:spPr>
          <a:xfrm>
            <a:off y="4332150" x="4464400"/>
            <a:ext cy="231600" cx="35613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0" name="Shape 420"/>
          <p:cNvSpPr txBox="1"/>
          <p:nvPr/>
        </p:nvSpPr>
        <p:spPr>
          <a:xfrm>
            <a:off y="3693675" x="75125"/>
            <a:ext cy="513300" cx="1890600"/>
          </a:xfrm>
          <a:prstGeom prst="rect">
            <a:avLst/>
          </a:prstGeom>
          <a:noFill/>
          <a:ln>
            <a:noFill/>
          </a:ln>
        </p:spPr>
        <p:txBody>
          <a:bodyPr bIns="91425" rIns="91425" lIns="91425" tIns="91425" anchor="t" anchorCtr="0">
            <a:noAutofit/>
          </a:bodyPr>
          <a:lstStyle/>
          <a:p>
            <a:pPr algn="ctr" rtl="0" lvl="0">
              <a:spcBef>
                <a:spcPts val="0"/>
              </a:spcBef>
              <a:buNone/>
            </a:pPr>
            <a:r>
              <a:rPr b="1" sz="1800" lang="en-US"/>
              <a:t>Client request</a:t>
            </a:r>
          </a:p>
          <a:p>
            <a:pPr algn="ctr" rtl="0" lvl="0">
              <a:spcBef>
                <a:spcPts val="0"/>
              </a:spcBef>
              <a:buNone/>
            </a:pPr>
            <a:r>
              <a:t/>
            </a:r>
            <a:endParaRPr b="1" sz="1800"/>
          </a:p>
        </p:txBody>
      </p:sp>
      <p:sp>
        <p:nvSpPr>
          <p:cNvPr id="421" name="Shape 421"/>
          <p:cNvSpPr/>
          <p:nvPr/>
        </p:nvSpPr>
        <p:spPr>
          <a:xfrm rot="10800000" flipH="1">
            <a:off y="4845649" x="4464400"/>
            <a:ext cy="2253600" cx="471000"/>
          </a:xfrm>
          <a:prstGeom prst="bentUpArrow">
            <a:avLst>
              <a:gd fmla="val 25000" name="adj1"/>
              <a:gd fmla="val 25000" name="adj2"/>
              <a:gd fmla="val 25000" name="adj3"/>
            </a:avLst>
          </a:prstGeom>
          <a:solidFill>
            <a:srgbClr val="66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2" name="Shape 422"/>
          <p:cNvSpPr txBox="1"/>
          <p:nvPr/>
        </p:nvSpPr>
        <p:spPr>
          <a:xfrm>
            <a:off y="5559175" x="5058350"/>
            <a:ext cy="538499" cx="2779500"/>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Arial"/>
              <a:buAutoNum startAt="2" type="arabicPeriod"/>
            </a:pPr>
            <a:r>
              <a:rPr b="1" sz="1800" lang="en-US"/>
              <a:t>Store on Error</a:t>
            </a:r>
          </a:p>
        </p:txBody>
      </p:sp>
      <p:sp>
        <p:nvSpPr>
          <p:cNvPr id="423" name="Shape 423"/>
          <p:cNvSpPr/>
          <p:nvPr/>
        </p:nvSpPr>
        <p:spPr>
          <a:xfrm rot="3668305">
            <a:off y="3824450" x="9053874"/>
            <a:ext cy="5118240" cx="207584"/>
          </a:xfrm>
          <a:prstGeom prst="up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24" name="Shape 424"/>
          <p:cNvSpPr/>
          <p:nvPr/>
        </p:nvSpPr>
        <p:spPr>
          <a:xfrm>
            <a:off y="3468221" x="8214950"/>
            <a:ext cy="1477440" cx="1979802"/>
          </a:xfrm>
          <a:prstGeom prst="irregularSeal1">
            <a:avLst/>
          </a:prstGeom>
          <a:solidFill>
            <a:srgbClr val="CC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a:spcBef>
                <a:spcPts val="0"/>
              </a:spcBef>
              <a:buNone/>
            </a:pPr>
            <a:r>
              <a:rPr b="1" sz="1800" lang="en-US"/>
              <a:t>ERROR</a:t>
            </a:r>
          </a:p>
        </p:txBody>
      </p:sp>
      <p:sp>
        <p:nvSpPr>
          <p:cNvPr id="425" name="Shape 425"/>
          <p:cNvSpPr txBox="1"/>
          <p:nvPr/>
        </p:nvSpPr>
        <p:spPr>
          <a:xfrm>
            <a:off y="3681075" x="5171025"/>
            <a:ext cy="538499" cx="1890600"/>
          </a:xfrm>
          <a:prstGeom prst="rect">
            <a:avLst/>
          </a:prstGeom>
          <a:noFill/>
          <a:ln>
            <a:noFill/>
          </a:ln>
        </p:spPr>
        <p:txBody>
          <a:bodyPr bIns="91425" rIns="91425" lIns="91425" tIns="91425" anchor="t" anchorCtr="0">
            <a:noAutofit/>
          </a:bodyPr>
          <a:lstStyle/>
          <a:p>
            <a:pPr lvl="0" indent="-342900" marL="457200">
              <a:spcBef>
                <a:spcPts val="0"/>
              </a:spcBef>
              <a:buClr>
                <a:srgbClr val="000000"/>
              </a:buClr>
              <a:buSzPct val="100000"/>
              <a:buFont typeface="Arial"/>
              <a:buAutoNum type="arabicPeriod"/>
            </a:pPr>
            <a:r>
              <a:rPr b="1" sz="1800" lang="en-US"/>
              <a:t>Send</a:t>
            </a:r>
          </a:p>
        </p:txBody>
      </p:sp>
      <p:sp>
        <p:nvSpPr>
          <p:cNvPr id="426" name="Shape 426"/>
          <p:cNvSpPr txBox="1"/>
          <p:nvPr/>
        </p:nvSpPr>
        <p:spPr>
          <a:xfrm>
            <a:off y="6312550" x="9505350"/>
            <a:ext cy="538499" cx="2779500"/>
          </a:xfrm>
          <a:prstGeom prst="rect">
            <a:avLst/>
          </a:prstGeom>
          <a:noFill/>
          <a:ln>
            <a:noFill/>
          </a:ln>
        </p:spPr>
        <p:txBody>
          <a:bodyPr bIns="91425" rIns="91425" lIns="91425" tIns="91425" anchor="t" anchorCtr="0">
            <a:noAutofit/>
          </a:bodyPr>
          <a:lstStyle/>
          <a:p>
            <a:pPr rtl="0" lvl="0" indent="-342900" marL="457200">
              <a:spcBef>
                <a:spcPts val="0"/>
              </a:spcBef>
              <a:buClr>
                <a:srgbClr val="000000"/>
              </a:buClr>
              <a:buSzPct val="100000"/>
              <a:buFont typeface="Arial"/>
              <a:buAutoNum startAt="3" type="arabicPeriod"/>
            </a:pPr>
            <a:r>
              <a:rPr b="1" sz="1800" lang="en-US"/>
              <a:t>Retry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y="0" x="0"/>
          <a:ext cy="0" cx="0"/>
          <a:chOff y="0" x="0"/>
          <a:chExt cy="0" cx="0"/>
        </a:xfrm>
      </p:grpSpPr>
      <p:sp>
        <p:nvSpPr>
          <p:cNvPr id="431" name="Shape 431"/>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UC 3: Separation of Concerns</a:t>
            </a:r>
          </a:p>
        </p:txBody>
      </p:sp>
      <p:sp>
        <p:nvSpPr>
          <p:cNvPr id="432" name="Shape 432"/>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Sometimes messages should be processed through expensive audit/logging routines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To avoid high response times, messages can be cloned and stored in a queue </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Audit/logging systems consume the messages off the queues</a:t>
            </a:r>
          </a:p>
        </p:txBody>
      </p:sp>
      <p:sp>
        <p:nvSpPr>
          <p:cNvPr id="433" name="Shape 433"/>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y="0" x="0"/>
          <a:ext cy="0" cx="0"/>
          <a:chOff y="0" x="0"/>
          <a:chExt cy="0" cx="0"/>
        </a:xfrm>
      </p:grpSpPr>
      <p:sp>
        <p:nvSpPr>
          <p:cNvPr id="438" name="Shape 438"/>
          <p:cNvSpPr txBox="1"/>
          <p:nvPr>
            <p:ph type="title"/>
          </p:nvPr>
        </p:nvSpPr>
        <p:spPr>
          <a:xfrm>
            <a:off y="88900" x="533400"/>
            <a:ext cy="990599" cx="11060699"/>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Pattern: Separation of Concerns</a:t>
            </a:r>
          </a:p>
        </p:txBody>
      </p:sp>
      <p:sp>
        <p:nvSpPr>
          <p:cNvPr id="439" name="Shape 439"/>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
        <p:nvSpPr>
          <p:cNvPr id="440" name="Shape 440"/>
          <p:cNvSpPr/>
          <p:nvPr/>
        </p:nvSpPr>
        <p:spPr>
          <a:xfrm>
            <a:off y="3793750" x="2058400"/>
            <a:ext cy="1239599" cx="2253600"/>
          </a:xfrm>
          <a:prstGeom prst="rect">
            <a:avLst/>
          </a:prstGeom>
          <a:solidFill>
            <a:srgbClr val="FFD9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Proxy Service</a:t>
            </a:r>
          </a:p>
        </p:txBody>
      </p:sp>
      <p:sp>
        <p:nvSpPr>
          <p:cNvPr id="441" name="Shape 441"/>
          <p:cNvSpPr/>
          <p:nvPr/>
        </p:nvSpPr>
        <p:spPr>
          <a:xfrm>
            <a:off y="7287025" x="4464400"/>
            <a:ext cy="1239599" cx="2253600"/>
          </a:xfrm>
          <a:prstGeom prst="rect">
            <a:avLst/>
          </a:prstGeom>
          <a:solidFill>
            <a:srgbClr val="CC00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Message Store</a:t>
            </a:r>
          </a:p>
        </p:txBody>
      </p:sp>
      <p:sp>
        <p:nvSpPr>
          <p:cNvPr id="442" name="Shape 442"/>
          <p:cNvSpPr/>
          <p:nvPr/>
        </p:nvSpPr>
        <p:spPr>
          <a:xfrm>
            <a:off y="3793750" x="10385375"/>
            <a:ext cy="1239599" cx="2253600"/>
          </a:xfrm>
          <a:prstGeom prst="rect">
            <a:avLst/>
          </a:prstGeom>
          <a:solidFill>
            <a:srgbClr val="A64D79"/>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Service</a:t>
            </a:r>
          </a:p>
        </p:txBody>
      </p:sp>
      <p:sp>
        <p:nvSpPr>
          <p:cNvPr id="443" name="Shape 443"/>
          <p:cNvSpPr/>
          <p:nvPr/>
        </p:nvSpPr>
        <p:spPr>
          <a:xfrm>
            <a:off y="4263250" x="1314675"/>
            <a:ext cy="300599" cx="5321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44" name="Shape 444"/>
          <p:cNvSpPr/>
          <p:nvPr/>
        </p:nvSpPr>
        <p:spPr>
          <a:xfrm>
            <a:off y="4332150" x="4464400"/>
            <a:ext cy="231600" cx="57855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45" name="Shape 445"/>
          <p:cNvSpPr txBox="1"/>
          <p:nvPr/>
        </p:nvSpPr>
        <p:spPr>
          <a:xfrm>
            <a:off y="3681100" x="153975"/>
            <a:ext cy="438299" cx="1890600"/>
          </a:xfrm>
          <a:prstGeom prst="rect">
            <a:avLst/>
          </a:prstGeom>
          <a:noFill/>
          <a:ln>
            <a:noFill/>
          </a:ln>
        </p:spPr>
        <p:txBody>
          <a:bodyPr bIns="91425" rIns="91425" lIns="91425" tIns="91425" anchor="t" anchorCtr="0">
            <a:noAutofit/>
          </a:bodyPr>
          <a:lstStyle/>
          <a:p>
            <a:pPr algn="ctr" rtl="0" lvl="0">
              <a:spcBef>
                <a:spcPts val="0"/>
              </a:spcBef>
              <a:buNone/>
            </a:pPr>
            <a:r>
              <a:rPr b="1" sz="1800" lang="en-US"/>
              <a:t>Client request</a:t>
            </a:r>
          </a:p>
          <a:p>
            <a:pPr algn="ctr" rtl="0" lvl="0">
              <a:spcBef>
                <a:spcPts val="0"/>
              </a:spcBef>
              <a:buNone/>
            </a:pPr>
            <a:r>
              <a:t/>
            </a:r>
            <a:endParaRPr b="1" sz="1800"/>
          </a:p>
        </p:txBody>
      </p:sp>
      <p:sp>
        <p:nvSpPr>
          <p:cNvPr id="446" name="Shape 446"/>
          <p:cNvSpPr/>
          <p:nvPr/>
        </p:nvSpPr>
        <p:spPr>
          <a:xfrm rot="10800000" flipH="1">
            <a:off y="4845649" x="4464400"/>
            <a:ext cy="2253600" cx="471000"/>
          </a:xfrm>
          <a:prstGeom prst="bentUpArrow">
            <a:avLst>
              <a:gd fmla="val 25000" name="adj1"/>
              <a:gd fmla="val 25000" name="adj2"/>
              <a:gd fmla="val 25000" name="adj3"/>
            </a:avLst>
          </a:prstGeom>
          <a:solidFill>
            <a:srgbClr val="666666"/>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47" name="Shape 447"/>
          <p:cNvSpPr txBox="1"/>
          <p:nvPr/>
        </p:nvSpPr>
        <p:spPr>
          <a:xfrm>
            <a:off y="5559175" x="5058350"/>
            <a:ext cy="538499" cx="3067500"/>
          </a:xfrm>
          <a:prstGeom prst="rect">
            <a:avLst/>
          </a:prstGeom>
          <a:noFill/>
          <a:ln>
            <a:noFill/>
          </a:ln>
        </p:spPr>
        <p:txBody>
          <a:bodyPr bIns="91425" rIns="91425" lIns="91425" tIns="91425" anchor="t" anchorCtr="0">
            <a:noAutofit/>
          </a:bodyPr>
          <a:lstStyle/>
          <a:p>
            <a:pPr rtl="0" lvl="0">
              <a:spcBef>
                <a:spcPts val="0"/>
              </a:spcBef>
              <a:buNone/>
            </a:pPr>
            <a:r>
              <a:rPr b="1" sz="1800" lang="en-US"/>
              <a:t>Store copy of message</a:t>
            </a:r>
          </a:p>
        </p:txBody>
      </p:sp>
      <p:sp>
        <p:nvSpPr>
          <p:cNvPr id="448" name="Shape 448"/>
          <p:cNvSpPr/>
          <p:nvPr/>
        </p:nvSpPr>
        <p:spPr>
          <a:xfrm rot="5395032">
            <a:off y="6218750" x="8398950"/>
            <a:ext cy="3402899" cx="207600"/>
          </a:xfrm>
          <a:prstGeom prst="up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449" name="Shape 449"/>
          <p:cNvSpPr/>
          <p:nvPr/>
        </p:nvSpPr>
        <p:spPr>
          <a:xfrm>
            <a:off y="7287025" x="10385375"/>
            <a:ext cy="1239599" cx="2253600"/>
          </a:xfrm>
          <a:prstGeom prst="rect">
            <a:avLst/>
          </a:prstGeom>
          <a:solidFill>
            <a:srgbClr val="6AA84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lgn="ctr" rtl="0" lvl="0">
              <a:spcBef>
                <a:spcPts val="0"/>
              </a:spcBef>
              <a:buNone/>
            </a:pPr>
            <a:r>
              <a:rPr b="1" sz="1800" lang="en-US"/>
              <a:t>Audit System</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y="0" x="0"/>
          <a:ext cy="0" cx="0"/>
          <a:chOff y="0" x="0"/>
          <a:chExt cy="0" cx="0"/>
        </a:xfrm>
      </p:grpSpPr>
      <p:sp>
        <p:nvSpPr>
          <p:cNvPr id="454" name="Shape 454"/>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UC 4: Translation</a:t>
            </a:r>
          </a:p>
        </p:txBody>
      </p:sp>
      <p:sp>
        <p:nvSpPr>
          <p:cNvPr id="455" name="Shape 455"/>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Sometimes the client and service speak different protocols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Input and Outputs don’t tally with each other in terms of format or one of several aspects such as rate</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A Message Bus controls and reshapes the communication between the client and service</a:t>
            </a:r>
          </a:p>
        </p:txBody>
      </p:sp>
      <p:sp>
        <p:nvSpPr>
          <p:cNvPr id="456" name="Shape 456"/>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y="0" x="0"/>
          <a:ext cy="0" cx="0"/>
          <a:chOff y="0" x="0"/>
          <a:chExt cy="0" cx="0"/>
        </a:xfrm>
      </p:grpSpPr>
      <p:sp>
        <p:nvSpPr>
          <p:cNvPr id="461" name="Shape 461"/>
          <p:cNvSpPr txBox="1"/>
          <p:nvPr>
            <p:ph type="title"/>
          </p:nvPr>
        </p:nvSpPr>
        <p:spPr>
          <a:xfrm>
            <a:off y="88900" x="533400"/>
            <a:ext cy="990599" cx="11060699"/>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Pattern: Message Bus</a:t>
            </a:r>
          </a:p>
        </p:txBody>
      </p:sp>
      <p:sp>
        <p:nvSpPr>
          <p:cNvPr id="462" name="Shape 462"/>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pic>
        <p:nvPicPr>
          <p:cNvPr id="463" name="Shape 463"/>
          <p:cNvPicPr preferRelativeResize="0"/>
          <p:nvPr/>
        </p:nvPicPr>
        <p:blipFill>
          <a:blip r:embed="rId3">
            <a:alphaModFix/>
          </a:blip>
          <a:stretch>
            <a:fillRect/>
          </a:stretch>
        </p:blipFill>
        <p:spPr>
          <a:xfrm>
            <a:off y="1661626" x="1897425"/>
            <a:ext cy="7052699" cx="9696673"/>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y="0" x="0"/>
          <a:ext cy="0" cx="0"/>
          <a:chOff y="0" x="0"/>
          <a:chExt cy="0" cx="0"/>
        </a:xfrm>
      </p:grpSpPr>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y="0" x="0"/>
          <a:ext cy="0" cx="0"/>
          <a:chOff y="0" x="0"/>
          <a:chExt cy="0" cx="0"/>
        </a:xfrm>
      </p:grpSpPr>
      <p:sp>
        <p:nvSpPr>
          <p:cNvPr id="225" name="Shape 225"/>
          <p:cNvSpPr txBox="1"/>
          <p:nvPr/>
        </p:nvSpPr>
        <p:spPr>
          <a:xfrm>
            <a:off y="9321800" x="153986"/>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
        <p:nvSpPr>
          <p:cNvPr id="226" name="Shape 226"/>
          <p:cNvSpPr txBox="1"/>
          <p:nvPr>
            <p:ph type="title"/>
          </p:nvPr>
        </p:nvSpPr>
        <p:spPr>
          <a:xfrm>
            <a:off y="88900" x="533400"/>
            <a:ext cy="990599" cx="111507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FF5308"/>
              </a:buClr>
              <a:buSzPct val="25000"/>
              <a:buFont typeface="Calibri"/>
              <a:buNone/>
            </a:pPr>
            <a:r>
              <a:rPr strike="noStrike" u="none" b="1" cap="none" baseline="0" sz="6400" lang="en-US" i="0">
                <a:solidFill>
                  <a:srgbClr val="FF5308"/>
                </a:solidFill>
                <a:latin typeface="Calibri"/>
                <a:ea typeface="Calibri"/>
                <a:cs typeface="Calibri"/>
                <a:sym typeface="Calibri"/>
              </a:rPr>
              <a:t>About WSO2</a:t>
            </a:r>
          </a:p>
        </p:txBody>
      </p:sp>
      <p:sp>
        <p:nvSpPr>
          <p:cNvPr id="227" name="Shape 227"/>
          <p:cNvSpPr txBox="1"/>
          <p:nvPr>
            <p:ph idx="1" type="body"/>
          </p:nvPr>
        </p:nvSpPr>
        <p:spPr>
          <a:xfrm>
            <a:off y="1485900" x="825500"/>
            <a:ext cy="7594500" cx="5676900"/>
          </a:xfrm>
          <a:prstGeom prst="rect">
            <a:avLst/>
          </a:prstGeom>
          <a:noFill/>
          <a:ln>
            <a:noFill/>
          </a:ln>
        </p:spPr>
        <p:txBody>
          <a:bodyPr bIns="50800" rIns="50800" lIns="50800" tIns="50800" anchor="t" anchorCtr="0">
            <a:noAutofit/>
          </a:bodyPr>
          <a:lstStyle/>
          <a:p>
            <a:pPr algn="l" rtl="0" lvl="0" marR="0" indent="-469900" marL="685800">
              <a:lnSpc>
                <a:spcPct val="100000"/>
              </a:lnSpc>
              <a:spcBef>
                <a:spcPts val="0"/>
              </a:spcBef>
              <a:spcAft>
                <a:spcPts val="0"/>
              </a:spcAft>
              <a:buClr>
                <a:srgbClr val="1A1A1A"/>
              </a:buClr>
              <a:buSzPct val="80000"/>
              <a:buFont typeface="Arial"/>
              <a:buChar char="๏"/>
            </a:pPr>
            <a:r>
              <a:rPr strike="noStrike" u="none" b="1" cap="none" baseline="0" sz="2700" lang="en-US" i="0">
                <a:solidFill>
                  <a:srgbClr val="1A1A1A"/>
                </a:solidFill>
                <a:latin typeface="Calibri"/>
                <a:ea typeface="Calibri"/>
                <a:cs typeface="Calibri"/>
                <a:sym typeface="Calibri"/>
              </a:rPr>
              <a:t>Global enterprise, </a:t>
            </a:r>
            <a:r>
              <a:rPr strike="noStrike" u="none" b="1" cap="none" baseline="0" sz="2700" lang="en-US" i="0">
                <a:solidFill>
                  <a:srgbClr val="FF6600"/>
                </a:solidFill>
                <a:latin typeface="Calibri"/>
                <a:ea typeface="Calibri"/>
                <a:cs typeface="Calibri"/>
                <a:sym typeface="Calibri"/>
              </a:rPr>
              <a:t>founded in 2005</a:t>
            </a:r>
            <a:r>
              <a:rPr strike="noStrike" u="none" b="0" cap="none" baseline="0" sz="2700" lang="en-US" i="0">
                <a:solidFill>
                  <a:srgbClr val="1A1A1A"/>
                </a:solidFill>
                <a:latin typeface="Calibri"/>
                <a:ea typeface="Calibri"/>
                <a:cs typeface="Calibri"/>
                <a:sym typeface="Calibri"/>
              </a:rPr>
              <a:t> by </a:t>
            </a:r>
            <a:r>
              <a:rPr strike="noStrike" u="none" b="1" cap="none" baseline="0" sz="2700" lang="en-US" i="0">
                <a:solidFill>
                  <a:srgbClr val="FF6600"/>
                </a:solidFill>
                <a:latin typeface="Calibri"/>
                <a:ea typeface="Calibri"/>
                <a:cs typeface="Calibri"/>
                <a:sym typeface="Calibri"/>
              </a:rPr>
              <a:t>acknowledged leaders</a:t>
            </a:r>
            <a:r>
              <a:rPr strike="noStrike" u="none" b="0" cap="none" baseline="0" sz="2700" lang="en-US" i="0">
                <a:solidFill>
                  <a:srgbClr val="1A1A1A"/>
                </a:solidFill>
                <a:latin typeface="Calibri"/>
                <a:ea typeface="Calibri"/>
                <a:cs typeface="Calibri"/>
                <a:sym typeface="Calibri"/>
              </a:rPr>
              <a:t> in XML, web services  technologies, standards  and open source</a:t>
            </a:r>
          </a:p>
          <a:p>
            <a:pPr algn="l" rtl="0" lvl="0" marR="0" indent="-469900" marL="685800">
              <a:lnSpc>
                <a:spcPct val="100000"/>
              </a:lnSpc>
              <a:spcBef>
                <a:spcPts val="3000"/>
              </a:spcBef>
              <a:spcAft>
                <a:spcPts val="0"/>
              </a:spcAft>
              <a:buClr>
                <a:srgbClr val="1A1A1A"/>
              </a:buClr>
              <a:buSzPct val="80000"/>
              <a:buFont typeface="Arial"/>
              <a:buChar char="๏"/>
            </a:pPr>
            <a:r>
              <a:rPr strike="noStrike" u="none" b="0" cap="none" baseline="0" sz="2700" lang="en-US" i="0">
                <a:solidFill>
                  <a:srgbClr val="1A1A1A"/>
                </a:solidFill>
                <a:latin typeface="Calibri"/>
                <a:ea typeface="Calibri"/>
                <a:cs typeface="Calibri"/>
                <a:sym typeface="Calibri"/>
              </a:rPr>
              <a:t>Provides only open source platform-as-a-service for private, public and hybrid cloud deployments</a:t>
            </a:r>
          </a:p>
          <a:p>
            <a:pPr algn="l" rtl="0" lvl="0" marR="0" indent="-469900" marL="685800">
              <a:lnSpc>
                <a:spcPct val="100000"/>
              </a:lnSpc>
              <a:spcBef>
                <a:spcPts val="3000"/>
              </a:spcBef>
              <a:spcAft>
                <a:spcPts val="0"/>
              </a:spcAft>
              <a:buClr>
                <a:srgbClr val="1A1A1A"/>
              </a:buClr>
              <a:buSzPct val="80000"/>
              <a:buFont typeface="Arial"/>
              <a:buChar char="๏"/>
            </a:pPr>
            <a:r>
              <a:rPr strike="noStrike" u="none" b="0" cap="none" baseline="0" sz="2700" lang="en-US" i="0">
                <a:solidFill>
                  <a:srgbClr val="1A1A1A"/>
                </a:solidFill>
                <a:latin typeface="Calibri"/>
                <a:ea typeface="Calibri"/>
                <a:cs typeface="Calibri"/>
                <a:sym typeface="Calibri"/>
              </a:rPr>
              <a:t>All WSO2 products are 100% open source and released under the Apache License Version 2.0.</a:t>
            </a:r>
          </a:p>
          <a:p>
            <a:pPr algn="l" rtl="0" lvl="0" marR="0" indent="-469900" marL="685800">
              <a:lnSpc>
                <a:spcPct val="100000"/>
              </a:lnSpc>
              <a:spcBef>
                <a:spcPts val="3000"/>
              </a:spcBef>
              <a:spcAft>
                <a:spcPts val="0"/>
              </a:spcAft>
              <a:buClr>
                <a:srgbClr val="1A1A1A"/>
              </a:buClr>
              <a:buSzPct val="80000"/>
              <a:buFont typeface="Arial"/>
              <a:buChar char="๏"/>
            </a:pPr>
            <a:r>
              <a:rPr strike="noStrike" u="none" b="0" cap="none" baseline="0" sz="2700" lang="en-US" i="0">
                <a:solidFill>
                  <a:srgbClr val="1A1A1A"/>
                </a:solidFill>
                <a:latin typeface="Calibri"/>
                <a:ea typeface="Calibri"/>
                <a:cs typeface="Calibri"/>
                <a:sym typeface="Calibri"/>
              </a:rPr>
              <a:t>Is an Active Member of OASIS, Cloud Security Alliance, OSGi Alliance, AMQP Working Group, OpenID Foundation and W3C.</a:t>
            </a:r>
          </a:p>
        </p:txBody>
      </p:sp>
      <p:sp>
        <p:nvSpPr>
          <p:cNvPr id="228" name="Shape 228"/>
          <p:cNvSpPr txBox="1"/>
          <p:nvPr/>
        </p:nvSpPr>
        <p:spPr>
          <a:xfrm>
            <a:off y="1485900" x="7302500"/>
            <a:ext cy="7594500" cx="5194200"/>
          </a:xfrm>
          <a:prstGeom prst="rect">
            <a:avLst/>
          </a:prstGeom>
          <a:noFill/>
          <a:ln>
            <a:noFill/>
          </a:ln>
        </p:spPr>
        <p:txBody>
          <a:bodyPr bIns="0" rIns="0" lIns="0" tIns="0" anchor="t" anchorCtr="0">
            <a:noAutofit/>
          </a:bodyPr>
          <a:lstStyle/>
          <a:p>
            <a:pPr algn="l" rtl="0" lvl="0" marR="0" indent="-469900" marL="469900">
              <a:lnSpc>
                <a:spcPct val="100000"/>
              </a:lnSpc>
              <a:spcBef>
                <a:spcPts val="0"/>
              </a:spcBef>
              <a:spcAft>
                <a:spcPts val="0"/>
              </a:spcAft>
              <a:buClr>
                <a:schemeClr val="dk1"/>
              </a:buClr>
              <a:buSzPct val="79999"/>
              <a:buFont typeface="Arial"/>
              <a:buChar char="๏"/>
            </a:pPr>
            <a:r>
              <a:rPr strike="noStrike" u="none" b="0" cap="none" baseline="0" sz="3600" lang="en-US" i="0">
                <a:solidFill>
                  <a:schemeClr val="dk1"/>
                </a:solidFill>
                <a:latin typeface="Calibri"/>
                <a:ea typeface="Calibri"/>
                <a:cs typeface="Calibri"/>
                <a:sym typeface="Calibri"/>
              </a:rPr>
              <a:t>Driven by Innovation</a:t>
            </a:r>
          </a:p>
          <a:p>
            <a:pPr algn="l" rtl="0" lvl="1" marR="0" indent="-469900" marL="927100">
              <a:lnSpc>
                <a:spcPct val="100000"/>
              </a:lnSpc>
              <a:spcBef>
                <a:spcPts val="3900"/>
              </a:spcBef>
              <a:spcAft>
                <a:spcPts val="0"/>
              </a:spcAft>
              <a:buClr>
                <a:schemeClr val="dk1"/>
              </a:buClr>
              <a:buSzPct val="80000"/>
              <a:buFont typeface="Arial"/>
              <a:buChar char="๏"/>
            </a:pPr>
            <a:r>
              <a:rPr strike="noStrike" u="none" b="0" cap="none" baseline="0" sz="2400" lang="en-US" i="0">
                <a:solidFill>
                  <a:schemeClr val="dk1"/>
                </a:solidFill>
                <a:latin typeface="Calibri"/>
                <a:ea typeface="Calibri"/>
                <a:cs typeface="Calibri"/>
                <a:sym typeface="Calibri"/>
              </a:rPr>
              <a:t>Launched first open source API Management solution in 2012</a:t>
            </a:r>
          </a:p>
          <a:p>
            <a:pPr algn="l" rtl="0" lvl="1" marR="0" indent="-469900" marL="927100">
              <a:lnSpc>
                <a:spcPct val="100000"/>
              </a:lnSpc>
              <a:spcBef>
                <a:spcPts val="3900"/>
              </a:spcBef>
              <a:spcAft>
                <a:spcPts val="0"/>
              </a:spcAft>
              <a:buClr>
                <a:schemeClr val="dk1"/>
              </a:buClr>
              <a:buSzPct val="80000"/>
              <a:buFont typeface="Arial"/>
              <a:buChar char="๏"/>
            </a:pPr>
            <a:r>
              <a:rPr strike="noStrike" u="none" b="0" cap="none" baseline="0" sz="2400" lang="en-US" i="0">
                <a:solidFill>
                  <a:schemeClr val="dk1"/>
                </a:solidFill>
                <a:latin typeface="Calibri"/>
                <a:ea typeface="Calibri"/>
                <a:cs typeface="Calibri"/>
                <a:sym typeface="Calibri"/>
              </a:rPr>
              <a:t>Launched App Factory in 2Q 2013</a:t>
            </a:r>
          </a:p>
          <a:p>
            <a:pPr algn="l" rtl="0" lvl="1" marR="0" indent="-469900" marL="927100">
              <a:lnSpc>
                <a:spcPct val="100000"/>
              </a:lnSpc>
              <a:spcBef>
                <a:spcPts val="3900"/>
              </a:spcBef>
              <a:spcAft>
                <a:spcPts val="0"/>
              </a:spcAft>
              <a:buClr>
                <a:schemeClr val="dk1"/>
              </a:buClr>
              <a:buSzPct val="80000"/>
              <a:buFont typeface="Arial"/>
              <a:buChar char="๏"/>
            </a:pPr>
            <a:r>
              <a:rPr strike="noStrike" u="none" b="0" cap="none" baseline="0" sz="2400" lang="en-US" i="0">
                <a:solidFill>
                  <a:schemeClr val="dk1"/>
                </a:solidFill>
                <a:latin typeface="Calibri"/>
                <a:ea typeface="Calibri"/>
                <a:cs typeface="Calibri"/>
                <a:sym typeface="Calibri"/>
              </a:rPr>
              <a:t>Launched Enterprise Store and first open source Mobile solution in 4Q 2013</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nvSpPr>
        <p:spPr>
          <a:xfrm>
            <a:off y="9347200" x="166686"/>
            <a:ext cy="342899" cx="3206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600" lang="en-US" i="0">
                <a:solidFill>
                  <a:srgbClr val="E6E6E6"/>
                </a:solidFill>
                <a:latin typeface="Calibri"/>
                <a:ea typeface="Calibri"/>
                <a:cs typeface="Calibri"/>
                <a:sym typeface="Calibri"/>
              </a:rPr>
              <a:t>*</a:t>
            </a:r>
          </a:p>
        </p:txBody>
      </p:sp>
      <p:sp>
        <p:nvSpPr>
          <p:cNvPr id="234" name="Shape 234"/>
          <p:cNvSpPr txBox="1"/>
          <p:nvPr>
            <p:ph type="title"/>
          </p:nvPr>
        </p:nvSpPr>
        <p:spPr>
          <a:xfrm>
            <a:off y="7988300" x="647700"/>
            <a:ext cy="1193699" cx="117093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343434"/>
              </a:buClr>
              <a:buSzPct val="25000"/>
              <a:buFont typeface="Calibri"/>
              <a:buNone/>
            </a:pPr>
            <a:r>
              <a:rPr strike="noStrike" u="none" b="1" cap="none" baseline="0" sz="7200" lang="en-US" i="1">
                <a:solidFill>
                  <a:srgbClr val="343434"/>
                </a:solidFill>
                <a:latin typeface="Calibri"/>
                <a:ea typeface="Calibri"/>
                <a:cs typeface="Calibri"/>
                <a:sym typeface="Calibri"/>
              </a:rPr>
              <a:t>What WSO2 delivers</a:t>
            </a:r>
          </a:p>
        </p:txBody>
      </p:sp>
      <p:pic>
        <p:nvPicPr>
          <p:cNvPr id="235" name="Shape 235"/>
          <p:cNvPicPr preferRelativeResize="0"/>
          <p:nvPr/>
        </p:nvPicPr>
        <p:blipFill rotWithShape="1">
          <a:blip r:embed="rId3">
            <a:alphaModFix/>
          </a:blip>
          <a:srcRect t="0" b="0" r="0" l="0"/>
          <a:stretch/>
        </p:blipFill>
        <p:spPr>
          <a:xfrm>
            <a:off y="796925" x="2973386"/>
            <a:ext cy="7104000" cx="7104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y="0" x="0"/>
          <a:ext cy="0" cx="0"/>
          <a:chOff y="0" x="0"/>
          <a:chExt cy="0" cx="0"/>
        </a:xfrm>
      </p:grpSpPr>
      <p:sp>
        <p:nvSpPr>
          <p:cNvPr id="240" name="Shape 240"/>
          <p:cNvSpPr txBox="1"/>
          <p:nvPr/>
        </p:nvSpPr>
        <p:spPr>
          <a:xfrm>
            <a:off y="9321800" x="153986"/>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
        <p:nvSpPr>
          <p:cNvPr id="241" name="Shape 241"/>
          <p:cNvSpPr txBox="1"/>
          <p:nvPr>
            <p:ph type="title"/>
          </p:nvPr>
        </p:nvSpPr>
        <p:spPr>
          <a:xfrm>
            <a:off y="88900" x="533400"/>
            <a:ext cy="990599" cx="111507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FF5308"/>
              </a:buClr>
              <a:buSzPct val="25000"/>
              <a:buFont typeface="Calibri"/>
              <a:buNone/>
            </a:pPr>
            <a:r>
              <a:rPr strike="noStrike" u="none" b="1" cap="none" baseline="0" sz="6400" lang="en-US" i="0">
                <a:solidFill>
                  <a:srgbClr val="FF5308"/>
                </a:solidFill>
                <a:latin typeface="Calibri"/>
                <a:ea typeface="Calibri"/>
                <a:cs typeface="Calibri"/>
                <a:sym typeface="Calibri"/>
              </a:rPr>
              <a:t>Business Model</a:t>
            </a:r>
          </a:p>
        </p:txBody>
      </p:sp>
      <p:pic>
        <p:nvPicPr>
          <p:cNvPr id="242" name="Shape 242"/>
          <p:cNvPicPr preferRelativeResize="0"/>
          <p:nvPr/>
        </p:nvPicPr>
        <p:blipFill rotWithShape="1">
          <a:blip r:embed="rId3">
            <a:alphaModFix/>
          </a:blip>
          <a:srcRect t="0" b="0" r="0" l="0"/>
          <a:stretch/>
        </p:blipFill>
        <p:spPr>
          <a:xfrm>
            <a:off y="2028825" x="454025"/>
            <a:ext cy="6175500" cx="121997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y="0" x="0"/>
          <a:ext cy="0" cx="0"/>
          <a:chOff y="0" x="0"/>
          <a:chExt cy="0" cx="0"/>
        </a:xfrm>
      </p:grpSpPr>
      <p:sp>
        <p:nvSpPr>
          <p:cNvPr id="247" name="Shape 247"/>
          <p:cNvSpPr txBox="1"/>
          <p:nvPr>
            <p:ph type="title"/>
          </p:nvPr>
        </p:nvSpPr>
        <p:spPr>
          <a:xfrm>
            <a:off y="88900" x="533400"/>
            <a:ext cy="990599" cx="110226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One of the biggest pains</a:t>
            </a:r>
          </a:p>
        </p:txBody>
      </p:sp>
      <p:sp>
        <p:nvSpPr>
          <p:cNvPr id="248" name="Shape 248"/>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Services might require consumers to interact with them asynchronously</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This can inhibit performance and compromise reliability by locking it’s resources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434343"/>
                </a:solidFill>
                <a:latin typeface="Calibri"/>
                <a:ea typeface="Calibri"/>
                <a:cs typeface="Calibri"/>
                <a:sym typeface="Calibri"/>
              </a:rPr>
              <a:t>Services and their consumers run into isolated failures in this very disconnected setting</a:t>
            </a: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0">
              <a:lnSpc>
                <a:spcPct val="100000"/>
              </a:lnSpc>
              <a:spcBef>
                <a:spcPts val="0"/>
              </a:spcBef>
              <a:spcAft>
                <a:spcPts val="0"/>
              </a:spcAft>
              <a:buNone/>
            </a:pPr>
            <a:r>
              <a:t/>
            </a:r>
            <a:endParaRPr sz="3600">
              <a:solidFill>
                <a:srgbClr val="1A1A1A"/>
              </a:solidFill>
              <a:latin typeface="Calibri"/>
              <a:ea typeface="Calibri"/>
              <a:cs typeface="Calibri"/>
              <a:sym typeface="Calibri"/>
            </a:endParaRP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249" name="Shape 249"/>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How to overcome this?</a:t>
            </a:r>
          </a:p>
        </p:txBody>
      </p:sp>
      <p:sp>
        <p:nvSpPr>
          <p:cNvPr id="255" name="Shape 255"/>
          <p:cNvSpPr txBox="1"/>
          <p:nvPr>
            <p:ph idx="1" type="body"/>
          </p:nvPr>
        </p:nvSpPr>
        <p:spPr>
          <a:xfrm>
            <a:off y="1866375" x="533400"/>
            <a:ext cy="71361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Services can exchange messages with consumers via intermediary buffers (or brokers) </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Buffers allow services and consumers to process messages independently</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Both service and consumer gets the freedom to process messages and report failures without depending on each other </a:t>
            </a:r>
          </a:p>
          <a:p>
            <a:pPr algn="l" rtl="0" lvl="0" marR="0" indent="0" marL="457200">
              <a:lnSpc>
                <a:spcPct val="100000"/>
              </a:lnSpc>
              <a:spcBef>
                <a:spcPts val="0"/>
              </a:spcBef>
              <a:spcAft>
                <a:spcPts val="0"/>
              </a:spcAft>
              <a:buNone/>
            </a:pPr>
            <a:r>
              <a:t/>
            </a:r>
            <a:endParaRPr sz="3600">
              <a:solidFill>
                <a:srgbClr val="1A1A1A"/>
              </a:solidFill>
              <a:latin typeface="Calibri"/>
              <a:ea typeface="Calibri"/>
              <a:cs typeface="Calibri"/>
              <a:sym typeface="Calibri"/>
            </a:endParaRPr>
          </a:p>
        </p:txBody>
      </p:sp>
      <p:sp>
        <p:nvSpPr>
          <p:cNvPr id="256" name="Shape 256"/>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y="0" x="0"/>
          <a:ext cy="0" cx="0"/>
          <a:chOff y="0" x="0"/>
          <a:chExt cy="0" cx="0"/>
        </a:xfrm>
      </p:grpSpPr>
      <p:sp>
        <p:nvSpPr>
          <p:cNvPr id="261" name="Shape 261"/>
          <p:cNvSpPr txBox="1"/>
          <p:nvPr>
            <p:ph type="title"/>
          </p:nvPr>
        </p:nvSpPr>
        <p:spPr>
          <a:xfrm>
            <a:off y="88900" x="533400"/>
            <a:ext cy="990599" cx="10541100"/>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FF6600"/>
              </a:buClr>
              <a:buSzPct val="25000"/>
              <a:buFont typeface="Calibri"/>
              <a:buNone/>
            </a:pPr>
            <a:r>
              <a:rPr b="1" sz="6400" lang="en-US">
                <a:solidFill>
                  <a:srgbClr val="FF6600"/>
                </a:solidFill>
                <a:latin typeface="Calibri"/>
                <a:ea typeface="Calibri"/>
                <a:cs typeface="Calibri"/>
                <a:sym typeface="Calibri"/>
              </a:rPr>
              <a:t>Why Messaging?</a:t>
            </a:r>
          </a:p>
        </p:txBody>
      </p:sp>
      <p:sp>
        <p:nvSpPr>
          <p:cNvPr id="262" name="Shape 262"/>
          <p:cNvSpPr txBox="1"/>
          <p:nvPr>
            <p:ph idx="1" type="body"/>
          </p:nvPr>
        </p:nvSpPr>
        <p:spPr>
          <a:xfrm>
            <a:off y="1276350" x="533400"/>
            <a:ext cy="2976600" cx="111507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Enhanced reliability</a:t>
            </a:r>
          </a:p>
          <a:p>
            <a:pPr algn="l" rtl="0" lvl="1" marR="0" indent="-457200" marL="13716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e.g: via Persistence, Transactions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Decoupling</a:t>
            </a:r>
          </a:p>
          <a:p>
            <a:pPr algn="l" rtl="0" lvl="1" marR="0" indent="-457200" marL="13716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Space</a:t>
            </a:r>
          </a:p>
          <a:p>
            <a:pPr algn="l" rtl="0" lvl="1" marR="0" indent="-457200" marL="13716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Time</a:t>
            </a:r>
          </a:p>
          <a:p>
            <a:pPr algn="l" rtl="0" lvl="1" marR="0" indent="-457200" marL="13716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Synchronization</a:t>
            </a:r>
          </a:p>
          <a:p>
            <a:pPr algn="l" rtl="0" lvl="0" marR="0" indent="0" marL="0">
              <a:lnSpc>
                <a:spcPct val="100000"/>
              </a:lnSpc>
              <a:spcBef>
                <a:spcPts val="0"/>
              </a:spcBef>
              <a:spcAft>
                <a:spcPts val="0"/>
              </a:spcAft>
              <a:buClr>
                <a:srgbClr val="1A1A1A"/>
              </a:buClr>
              <a:buFont typeface="Arial"/>
              <a:buNone/>
            </a:pPr>
            <a:r>
              <a:t/>
            </a:r>
            <a:endParaRPr strike="noStrike" u="none" b="0" cap="none" baseline="0" sz="3600" i="0">
              <a:solidFill>
                <a:srgbClr val="1A1A1A"/>
              </a:solidFill>
              <a:latin typeface="Calibri"/>
              <a:ea typeface="Calibri"/>
              <a:cs typeface="Calibri"/>
              <a:sym typeface="Calibri"/>
            </a:endParaRPr>
          </a:p>
        </p:txBody>
      </p:sp>
      <p:sp>
        <p:nvSpPr>
          <p:cNvPr id="263" name="Shape 263"/>
          <p:cNvSpPr txBox="1"/>
          <p:nvPr/>
        </p:nvSpPr>
        <p:spPr>
          <a:xfrm>
            <a:off y="9321800" x="153985"/>
            <a:ext cy="381000" cx="3462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type="title"/>
          </p:nvPr>
        </p:nvSpPr>
        <p:spPr>
          <a:xfrm>
            <a:off y="88900" x="533400"/>
            <a:ext cy="990598" cx="10540999"/>
          </a:xfrm>
          <a:prstGeom prst="rect">
            <a:avLst/>
          </a:prstGeom>
          <a:noFill/>
          <a:ln>
            <a:noFill/>
          </a:ln>
        </p:spPr>
        <p:txBody>
          <a:bodyPr bIns="50800" rIns="50800" lIns="50800" tIns="50800" anchor="ctr" anchorCtr="0">
            <a:noAutofit/>
          </a:bodyPr>
          <a:lstStyle/>
          <a:p>
            <a:pPr algn="l" rtl="0" lvl="0" marR="0" indent="0" marL="0">
              <a:lnSpc>
                <a:spcPct val="100000"/>
              </a:lnSpc>
              <a:spcBef>
                <a:spcPts val="0"/>
              </a:spcBef>
              <a:spcAft>
                <a:spcPts val="0"/>
              </a:spcAft>
              <a:buClr>
                <a:srgbClr val="000000"/>
              </a:buClr>
              <a:buSzPct val="25000"/>
              <a:buFont typeface="Arial"/>
              <a:buNone/>
            </a:pPr>
            <a:r>
              <a:rPr b="1" sz="6400" lang="en-US">
                <a:solidFill>
                  <a:srgbClr val="FF6600"/>
                </a:solidFill>
                <a:latin typeface="Calibri"/>
                <a:ea typeface="Calibri"/>
                <a:cs typeface="Calibri"/>
                <a:sym typeface="Calibri"/>
              </a:rPr>
              <a:t>Basic Messaging Model</a:t>
            </a:r>
          </a:p>
        </p:txBody>
      </p:sp>
      <p:sp>
        <p:nvSpPr>
          <p:cNvPr id="269" name="Shape 269"/>
          <p:cNvSpPr txBox="1"/>
          <p:nvPr>
            <p:ph idx="1" type="body"/>
          </p:nvPr>
        </p:nvSpPr>
        <p:spPr>
          <a:xfrm>
            <a:off y="1828800" x="533400"/>
            <a:ext cy="6083300" cx="11150600"/>
          </a:xfrm>
          <a:prstGeom prst="rect">
            <a:avLst/>
          </a:prstGeom>
          <a:noFill/>
          <a:ln>
            <a:noFill/>
          </a:ln>
        </p:spPr>
        <p:txBody>
          <a:bodyPr bIns="50800" rIns="50800" lIns="50800" tIns="50800" anchor="t" anchorCtr="0">
            <a:noAutofit/>
          </a:bodyPr>
          <a:lstStyle/>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Messaging is implemented with a broker</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Participants send messages and broker delivers them to recipients</a:t>
            </a:r>
          </a:p>
          <a:p>
            <a:pPr algn="l" rtl="0" lvl="0" marR="0" indent="-457200" marL="4572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Two main models</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Point-to-Point - Messages are delivered only once and held on a queue from which a consumer picks one at a time</a:t>
            </a:r>
          </a:p>
          <a:p>
            <a:pPr algn="l" rtl="0" lvl="1" marR="0" indent="-457200" marL="914400">
              <a:lnSpc>
                <a:spcPct val="100000"/>
              </a:lnSpc>
              <a:spcBef>
                <a:spcPts val="0"/>
              </a:spcBef>
              <a:spcAft>
                <a:spcPts val="0"/>
              </a:spcAft>
              <a:buClr>
                <a:srgbClr val="1A1A1A"/>
              </a:buClr>
              <a:buSzPct val="100000"/>
              <a:buFont typeface="Calibri"/>
              <a:buChar char="○"/>
            </a:pPr>
            <a:r>
              <a:rPr sz="3600" lang="en-US">
                <a:solidFill>
                  <a:srgbClr val="1A1A1A"/>
                </a:solidFill>
                <a:latin typeface="Calibri"/>
                <a:ea typeface="Calibri"/>
                <a:cs typeface="Calibri"/>
                <a:sym typeface="Calibri"/>
              </a:rPr>
              <a:t>Publish/Subscribe - Messages are broadcasted to many consumers at once</a:t>
            </a:r>
          </a:p>
        </p:txBody>
      </p:sp>
      <p:sp>
        <p:nvSpPr>
          <p:cNvPr id="270" name="Shape 270"/>
          <p:cNvSpPr txBox="1"/>
          <p:nvPr/>
        </p:nvSpPr>
        <p:spPr>
          <a:xfrm>
            <a:off y="9321800" x="153985"/>
            <a:ext cy="381000" cx="346074"/>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rgbClr val="E6E6E6"/>
              </a:buClr>
              <a:buSzPct val="25000"/>
              <a:buFont typeface="Calibri"/>
              <a:buNone/>
            </a:pPr>
            <a:r>
              <a:rPr strike="noStrike" u="none" b="1" cap="none" baseline="0" sz="1800" lang="en-US" i="0">
                <a:solidFill>
                  <a:srgbClr val="E6E6E6"/>
                </a:solidFill>
                <a:latin typeface="Calibri"/>
                <a:ea typeface="Calibri"/>
                <a:cs typeface="Calibri"/>
                <a:sym typeface="Calibri"/>
                <a:rtl val="0"/>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FINAL PAGE">
  <a:themeElements>
    <a:clrScheme name="FINAL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Title - Bullets (1 column)">
  <a:themeElements>
    <a:clrScheme name="Title - Bullets (1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Title - Bullets (1 column)">
  <a:themeElements>
    <a:clrScheme name="Title - Bullets (1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Separator Page">
  <a:themeElements>
    <a:clrScheme name="Separato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Title page">
  <a:themeElements>
    <a:clrScheme name="Title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