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30FFC6-FD58-45A9-9AA9-28C37D05CC38}">
          <p14:sldIdLst>
            <p14:sldId id="256"/>
            <p14:sldId id="257"/>
          </p14:sldIdLst>
        </p14:section>
        <p14:section name="Technologies" id="{5778B36A-6F2D-4495-A22B-CEC45D163C67}">
          <p14:sldIdLst>
            <p14:sldId id="258"/>
            <p14:sldId id="259"/>
          </p14:sldIdLst>
        </p14:section>
        <p14:section name="Details" id="{548D3354-68C6-4AE7-AEE7-6D9FC389C58B}">
          <p14:sldIdLst>
            <p14:sldId id="261"/>
            <p14:sldId id="262"/>
            <p14:sldId id="263"/>
          </p14:sldIdLst>
        </p14:section>
        <p14:section name="Us" id="{DACAD15B-0AC8-4F59-B062-9E432A28DE30}">
          <p14:sldIdLst>
            <p14:sldId id="26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a:srgbClr val="79A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26310-6FC0-479F-BD6F-B42C646D71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32A315-06DE-499D-87E9-D2F219DCED19}">
      <dgm:prSet custT="1"/>
      <dgm:spPr>
        <a:solidFill>
          <a:schemeClr val="accent1">
            <a:hueOff val="0"/>
            <a:satOff val="0"/>
            <a:lumOff val="0"/>
          </a:schemeClr>
        </a:solidFill>
      </dgm:spPr>
      <dgm:t>
        <a:bodyPr/>
        <a:lstStyle/>
        <a:p>
          <a:r>
            <a:rPr lang="en-US" sz="3200" b="0" i="0" dirty="0">
              <a:solidFill>
                <a:schemeClr val="bg2"/>
              </a:solidFill>
            </a:rPr>
            <a:t>JAVA</a:t>
          </a:r>
          <a:r>
            <a:rPr lang="en-US" sz="3200" b="0" i="0" dirty="0"/>
            <a:t> ON THE BACK-END</a:t>
          </a:r>
          <a:endParaRPr lang="en-US" sz="3200" dirty="0"/>
        </a:p>
      </dgm:t>
    </dgm:pt>
    <dgm:pt modelId="{6B0261D0-41DB-48BD-9699-27DE93DF38FF}" type="parTrans" cxnId="{6410FE89-6AEE-4004-9206-34A36F6430F7}">
      <dgm:prSet/>
      <dgm:spPr/>
      <dgm:t>
        <a:bodyPr/>
        <a:lstStyle/>
        <a:p>
          <a:endParaRPr lang="en-US"/>
        </a:p>
      </dgm:t>
    </dgm:pt>
    <dgm:pt modelId="{DC5F4192-1EA9-4C0D-ACF1-089DB94A0386}" type="sibTrans" cxnId="{6410FE89-6AEE-4004-9206-34A36F6430F7}">
      <dgm:prSet/>
      <dgm:spPr/>
      <dgm:t>
        <a:bodyPr/>
        <a:lstStyle/>
        <a:p>
          <a:endParaRPr lang="en-US"/>
        </a:p>
      </dgm:t>
    </dgm:pt>
    <dgm:pt modelId="{42B5BAE0-E39F-4543-AC9A-B364240AA4F6}">
      <dgm:prSet custT="1"/>
      <dgm:spPr>
        <a:solidFill>
          <a:schemeClr val="accent1">
            <a:hueOff val="0"/>
            <a:satOff val="0"/>
            <a:lumOff val="0"/>
          </a:schemeClr>
        </a:solidFill>
      </dgm:spPr>
      <dgm:t>
        <a:bodyPr/>
        <a:lstStyle/>
        <a:p>
          <a:r>
            <a:rPr lang="en-US" sz="3200" b="0" i="0" dirty="0">
              <a:solidFill>
                <a:schemeClr val="bg2"/>
              </a:solidFill>
            </a:rPr>
            <a:t>JAVASCRIPT</a:t>
          </a:r>
          <a:r>
            <a:rPr lang="en-US" sz="3200" b="0" i="0" dirty="0"/>
            <a:t> ON THE FRONT-END</a:t>
          </a:r>
          <a:endParaRPr lang="en-US" sz="3200" dirty="0"/>
        </a:p>
      </dgm:t>
    </dgm:pt>
    <dgm:pt modelId="{388C66B9-35E7-4250-8FC3-648C56241391}" type="parTrans" cxnId="{3E29F79F-4000-47D8-9DF2-35C1EC368DC2}">
      <dgm:prSet/>
      <dgm:spPr/>
      <dgm:t>
        <a:bodyPr/>
        <a:lstStyle/>
        <a:p>
          <a:endParaRPr lang="en-US"/>
        </a:p>
      </dgm:t>
    </dgm:pt>
    <dgm:pt modelId="{DC95FE7E-76FE-4E4D-AED2-6BDA0B41FDB4}" type="sibTrans" cxnId="{3E29F79F-4000-47D8-9DF2-35C1EC368DC2}">
      <dgm:prSet/>
      <dgm:spPr/>
      <dgm:t>
        <a:bodyPr/>
        <a:lstStyle/>
        <a:p>
          <a:endParaRPr lang="en-US"/>
        </a:p>
      </dgm:t>
    </dgm:pt>
    <dgm:pt modelId="{E5038DFF-3C7D-4EA4-8198-9E1A649B69AF}">
      <dgm:prSet custT="1"/>
      <dgm:spPr>
        <a:solidFill>
          <a:schemeClr val="bg2">
            <a:alpha val="0"/>
          </a:schemeClr>
        </a:solidFill>
      </dgm:spPr>
      <dgm:t>
        <a:bodyPr/>
        <a:lstStyle/>
        <a:p>
          <a:r>
            <a:rPr lang="en-US" sz="3200" dirty="0">
              <a:solidFill>
                <a:schemeClr val="tx1"/>
              </a:solidFill>
            </a:rPr>
            <a:t>Spring</a:t>
          </a:r>
        </a:p>
      </dgm:t>
    </dgm:pt>
    <dgm:pt modelId="{C57D252E-469B-434C-AC72-EE80D14771C0}" type="parTrans" cxnId="{3A6B6040-7670-437A-967F-920A3E4989A0}">
      <dgm:prSet/>
      <dgm:spPr/>
      <dgm:t>
        <a:bodyPr/>
        <a:lstStyle/>
        <a:p>
          <a:endParaRPr lang="en-US"/>
        </a:p>
      </dgm:t>
    </dgm:pt>
    <dgm:pt modelId="{22866925-FB9D-4988-BBFB-146DE5E79EE4}" type="sibTrans" cxnId="{3A6B6040-7670-437A-967F-920A3E4989A0}">
      <dgm:prSet/>
      <dgm:spPr/>
      <dgm:t>
        <a:bodyPr/>
        <a:lstStyle/>
        <a:p>
          <a:endParaRPr lang="en-US"/>
        </a:p>
      </dgm:t>
    </dgm:pt>
    <dgm:pt modelId="{65038517-4DF0-4EEC-9F4F-A5DE481F26D1}">
      <dgm:prSet custT="1"/>
      <dgm:spPr>
        <a:solidFill>
          <a:schemeClr val="bg2">
            <a:alpha val="0"/>
          </a:schemeClr>
        </a:solidFill>
      </dgm:spPr>
      <dgm:t>
        <a:bodyPr/>
        <a:lstStyle/>
        <a:p>
          <a:r>
            <a:rPr lang="en-US" sz="3200" dirty="0">
              <a:solidFill>
                <a:schemeClr val="tx1"/>
              </a:solidFill>
            </a:rPr>
            <a:t>Hibernate</a:t>
          </a:r>
        </a:p>
      </dgm:t>
    </dgm:pt>
    <dgm:pt modelId="{9C09E121-6C84-471D-890B-F6DED691B52D}" type="parTrans" cxnId="{4BD77905-4034-438B-8E81-46301E3E68C7}">
      <dgm:prSet/>
      <dgm:spPr/>
      <dgm:t>
        <a:bodyPr/>
        <a:lstStyle/>
        <a:p>
          <a:endParaRPr lang="en-US"/>
        </a:p>
      </dgm:t>
    </dgm:pt>
    <dgm:pt modelId="{A5279289-8660-4F5C-82C1-A0E364278307}" type="sibTrans" cxnId="{4BD77905-4034-438B-8E81-46301E3E68C7}">
      <dgm:prSet/>
      <dgm:spPr/>
      <dgm:t>
        <a:bodyPr/>
        <a:lstStyle/>
        <a:p>
          <a:endParaRPr lang="en-US"/>
        </a:p>
      </dgm:t>
    </dgm:pt>
    <dgm:pt modelId="{B818C879-D7C9-494A-82B9-FE4956EA5A32}">
      <dgm:prSet custT="1"/>
      <dgm:spPr>
        <a:solidFill>
          <a:schemeClr val="accent1">
            <a:tint val="40000"/>
            <a:hueOff val="0"/>
            <a:satOff val="0"/>
            <a:lumOff val="0"/>
            <a:alpha val="0"/>
          </a:schemeClr>
        </a:solidFill>
      </dgm:spPr>
      <dgm:t>
        <a:bodyPr/>
        <a:lstStyle/>
        <a:p>
          <a:r>
            <a:rPr lang="en-US" sz="3200" dirty="0">
              <a:solidFill>
                <a:schemeClr val="tx1"/>
              </a:solidFill>
            </a:rPr>
            <a:t>AngularJS</a:t>
          </a:r>
        </a:p>
      </dgm:t>
    </dgm:pt>
    <dgm:pt modelId="{CBF6854C-E71E-4FD8-A775-9A3921EFEBEF}" type="parTrans" cxnId="{BF6A890D-6BD9-4D74-81E0-CD97539E9DD3}">
      <dgm:prSet/>
      <dgm:spPr/>
      <dgm:t>
        <a:bodyPr/>
        <a:lstStyle/>
        <a:p>
          <a:endParaRPr lang="en-US"/>
        </a:p>
      </dgm:t>
    </dgm:pt>
    <dgm:pt modelId="{4E2B4960-116D-475B-8564-0E7181491177}" type="sibTrans" cxnId="{BF6A890D-6BD9-4D74-81E0-CD97539E9DD3}">
      <dgm:prSet/>
      <dgm:spPr/>
      <dgm:t>
        <a:bodyPr/>
        <a:lstStyle/>
        <a:p>
          <a:endParaRPr lang="en-US"/>
        </a:p>
      </dgm:t>
    </dgm:pt>
    <dgm:pt modelId="{C965ED9C-EA31-4A4B-A066-2334ACEB247C}">
      <dgm:prSet custT="1"/>
      <dgm:spPr>
        <a:solidFill>
          <a:schemeClr val="accent1">
            <a:tint val="40000"/>
            <a:hueOff val="0"/>
            <a:satOff val="0"/>
            <a:lumOff val="0"/>
            <a:alpha val="0"/>
          </a:schemeClr>
        </a:solidFill>
      </dgm:spPr>
      <dgm:t>
        <a:bodyPr/>
        <a:lstStyle/>
        <a:p>
          <a:r>
            <a:rPr lang="en-US" sz="3200" dirty="0">
              <a:solidFill>
                <a:schemeClr val="tx1"/>
              </a:solidFill>
            </a:rPr>
            <a:t>Bootstrap</a:t>
          </a:r>
        </a:p>
      </dgm:t>
    </dgm:pt>
    <dgm:pt modelId="{4BAE5915-9F60-4644-85E8-9EEBB3DF214E}" type="parTrans" cxnId="{ED36F8AD-25DE-4171-832E-B969EDDB9D94}">
      <dgm:prSet/>
      <dgm:spPr/>
      <dgm:t>
        <a:bodyPr/>
        <a:lstStyle/>
        <a:p>
          <a:endParaRPr lang="en-US"/>
        </a:p>
      </dgm:t>
    </dgm:pt>
    <dgm:pt modelId="{8DDA0E03-FB86-4161-8176-7625801FA265}" type="sibTrans" cxnId="{ED36F8AD-25DE-4171-832E-B969EDDB9D94}">
      <dgm:prSet/>
      <dgm:spPr/>
      <dgm:t>
        <a:bodyPr/>
        <a:lstStyle/>
        <a:p>
          <a:endParaRPr lang="en-US"/>
        </a:p>
      </dgm:t>
    </dgm:pt>
    <dgm:pt modelId="{572C2027-15BE-4A43-AED4-EF4F50124CB9}" type="pres">
      <dgm:prSet presAssocID="{0FF26310-6FC0-479F-BD6F-B42C646D71D2}" presName="Name0" presStyleCnt="0">
        <dgm:presLayoutVars>
          <dgm:dir/>
          <dgm:animLvl val="lvl"/>
          <dgm:resizeHandles val="exact"/>
        </dgm:presLayoutVars>
      </dgm:prSet>
      <dgm:spPr/>
    </dgm:pt>
    <dgm:pt modelId="{35D9E7C2-DE3C-462E-B6F1-C36703680C95}" type="pres">
      <dgm:prSet presAssocID="{4E32A315-06DE-499D-87E9-D2F219DCED19}" presName="composite" presStyleCnt="0"/>
      <dgm:spPr/>
    </dgm:pt>
    <dgm:pt modelId="{0085E855-2612-4C20-83F4-CD2093C36D03}" type="pres">
      <dgm:prSet presAssocID="{4E32A315-06DE-499D-87E9-D2F219DCED19}" presName="parTx" presStyleLbl="alignNode1" presStyleIdx="0" presStyleCnt="2">
        <dgm:presLayoutVars>
          <dgm:chMax val="0"/>
          <dgm:chPref val="0"/>
          <dgm:bulletEnabled val="1"/>
        </dgm:presLayoutVars>
      </dgm:prSet>
      <dgm:spPr/>
    </dgm:pt>
    <dgm:pt modelId="{A5DC40D5-53C1-4EAC-84FB-E579D8025F60}" type="pres">
      <dgm:prSet presAssocID="{4E32A315-06DE-499D-87E9-D2F219DCED19}" presName="desTx" presStyleLbl="alignAccFollowNode1" presStyleIdx="0" presStyleCnt="2" custScaleY="93844">
        <dgm:presLayoutVars>
          <dgm:bulletEnabled val="1"/>
        </dgm:presLayoutVars>
      </dgm:prSet>
      <dgm:spPr/>
    </dgm:pt>
    <dgm:pt modelId="{30992A78-9D46-4969-BBC1-DAD71ED6B440}" type="pres">
      <dgm:prSet presAssocID="{DC5F4192-1EA9-4C0D-ACF1-089DB94A0386}" presName="space" presStyleCnt="0"/>
      <dgm:spPr/>
    </dgm:pt>
    <dgm:pt modelId="{A1EB73B8-7E40-4D70-B531-632A19C29CDA}" type="pres">
      <dgm:prSet presAssocID="{42B5BAE0-E39F-4543-AC9A-B364240AA4F6}" presName="composite" presStyleCnt="0"/>
      <dgm:spPr/>
    </dgm:pt>
    <dgm:pt modelId="{ED8BA099-B98E-4075-AF99-0608EFD90474}" type="pres">
      <dgm:prSet presAssocID="{42B5BAE0-E39F-4543-AC9A-B364240AA4F6}" presName="parTx" presStyleLbl="alignNode1" presStyleIdx="1" presStyleCnt="2">
        <dgm:presLayoutVars>
          <dgm:chMax val="0"/>
          <dgm:chPref val="0"/>
          <dgm:bulletEnabled val="1"/>
        </dgm:presLayoutVars>
      </dgm:prSet>
      <dgm:spPr/>
    </dgm:pt>
    <dgm:pt modelId="{DCD3060B-FEEB-4A4F-A1CC-146E0537A397}" type="pres">
      <dgm:prSet presAssocID="{42B5BAE0-E39F-4543-AC9A-B364240AA4F6}" presName="desTx" presStyleLbl="alignAccFollowNode1" presStyleIdx="1" presStyleCnt="2">
        <dgm:presLayoutVars>
          <dgm:bulletEnabled val="1"/>
        </dgm:presLayoutVars>
      </dgm:prSet>
      <dgm:spPr/>
    </dgm:pt>
  </dgm:ptLst>
  <dgm:cxnLst>
    <dgm:cxn modelId="{CA1BE724-F7AA-45D3-AEC1-E496D5C3B2B1}" type="presOf" srcId="{B818C879-D7C9-494A-82B9-FE4956EA5A32}" destId="{DCD3060B-FEEB-4A4F-A1CC-146E0537A397}" srcOrd="0" destOrd="0" presId="urn:microsoft.com/office/officeart/2005/8/layout/hList1"/>
    <dgm:cxn modelId="{0023D9A9-2243-45AB-BD45-FAF649E1E59B}" type="presOf" srcId="{4E32A315-06DE-499D-87E9-D2F219DCED19}" destId="{0085E855-2612-4C20-83F4-CD2093C36D03}" srcOrd="0" destOrd="0" presId="urn:microsoft.com/office/officeart/2005/8/layout/hList1"/>
    <dgm:cxn modelId="{2407374B-701F-4139-9968-5E5B0EF44990}" type="presOf" srcId="{C965ED9C-EA31-4A4B-A066-2334ACEB247C}" destId="{DCD3060B-FEEB-4A4F-A1CC-146E0537A397}" srcOrd="0" destOrd="1" presId="urn:microsoft.com/office/officeart/2005/8/layout/hList1"/>
    <dgm:cxn modelId="{3A6B6040-7670-437A-967F-920A3E4989A0}" srcId="{4E32A315-06DE-499D-87E9-D2F219DCED19}" destId="{E5038DFF-3C7D-4EA4-8198-9E1A649B69AF}" srcOrd="0" destOrd="0" parTransId="{C57D252E-469B-434C-AC72-EE80D14771C0}" sibTransId="{22866925-FB9D-4988-BBFB-146DE5E79EE4}"/>
    <dgm:cxn modelId="{6410FE89-6AEE-4004-9206-34A36F6430F7}" srcId="{0FF26310-6FC0-479F-BD6F-B42C646D71D2}" destId="{4E32A315-06DE-499D-87E9-D2F219DCED19}" srcOrd="0" destOrd="0" parTransId="{6B0261D0-41DB-48BD-9699-27DE93DF38FF}" sibTransId="{DC5F4192-1EA9-4C0D-ACF1-089DB94A0386}"/>
    <dgm:cxn modelId="{BF6A890D-6BD9-4D74-81E0-CD97539E9DD3}" srcId="{42B5BAE0-E39F-4543-AC9A-B364240AA4F6}" destId="{B818C879-D7C9-494A-82B9-FE4956EA5A32}" srcOrd="0" destOrd="0" parTransId="{CBF6854C-E71E-4FD8-A775-9A3921EFEBEF}" sibTransId="{4E2B4960-116D-475B-8564-0E7181491177}"/>
    <dgm:cxn modelId="{17867920-AA54-4C51-BDEE-03A7794276E3}" type="presOf" srcId="{42B5BAE0-E39F-4543-AC9A-B364240AA4F6}" destId="{ED8BA099-B98E-4075-AF99-0608EFD90474}" srcOrd="0" destOrd="0" presId="urn:microsoft.com/office/officeart/2005/8/layout/hList1"/>
    <dgm:cxn modelId="{8A6CA7CC-3047-4B5F-A5B1-228558546EB6}" type="presOf" srcId="{65038517-4DF0-4EEC-9F4F-A5DE481F26D1}" destId="{A5DC40D5-53C1-4EAC-84FB-E579D8025F60}" srcOrd="0" destOrd="1" presId="urn:microsoft.com/office/officeart/2005/8/layout/hList1"/>
    <dgm:cxn modelId="{ED36F8AD-25DE-4171-832E-B969EDDB9D94}" srcId="{42B5BAE0-E39F-4543-AC9A-B364240AA4F6}" destId="{C965ED9C-EA31-4A4B-A066-2334ACEB247C}" srcOrd="1" destOrd="0" parTransId="{4BAE5915-9F60-4644-85E8-9EEBB3DF214E}" sibTransId="{8DDA0E03-FB86-4161-8176-7625801FA265}"/>
    <dgm:cxn modelId="{3E29F79F-4000-47D8-9DF2-35C1EC368DC2}" srcId="{0FF26310-6FC0-479F-BD6F-B42C646D71D2}" destId="{42B5BAE0-E39F-4543-AC9A-B364240AA4F6}" srcOrd="1" destOrd="0" parTransId="{388C66B9-35E7-4250-8FC3-648C56241391}" sibTransId="{DC95FE7E-76FE-4E4D-AED2-6BDA0B41FDB4}"/>
    <dgm:cxn modelId="{40AD77FB-0CDB-4815-B6E6-BA0621622135}" type="presOf" srcId="{E5038DFF-3C7D-4EA4-8198-9E1A649B69AF}" destId="{A5DC40D5-53C1-4EAC-84FB-E579D8025F60}" srcOrd="0" destOrd="0" presId="urn:microsoft.com/office/officeart/2005/8/layout/hList1"/>
    <dgm:cxn modelId="{4BD77905-4034-438B-8E81-46301E3E68C7}" srcId="{4E32A315-06DE-499D-87E9-D2F219DCED19}" destId="{65038517-4DF0-4EEC-9F4F-A5DE481F26D1}" srcOrd="1" destOrd="0" parTransId="{9C09E121-6C84-471D-890B-F6DED691B52D}" sibTransId="{A5279289-8660-4F5C-82C1-A0E364278307}"/>
    <dgm:cxn modelId="{807AB1B9-54A2-4F10-B016-412E4ECEE72F}" type="presOf" srcId="{0FF26310-6FC0-479F-BD6F-B42C646D71D2}" destId="{572C2027-15BE-4A43-AED4-EF4F50124CB9}" srcOrd="0" destOrd="0" presId="urn:microsoft.com/office/officeart/2005/8/layout/hList1"/>
    <dgm:cxn modelId="{F37AF461-8E59-4B78-869C-1FA9D1F2ED00}" type="presParOf" srcId="{572C2027-15BE-4A43-AED4-EF4F50124CB9}" destId="{35D9E7C2-DE3C-462E-B6F1-C36703680C95}" srcOrd="0" destOrd="0" presId="urn:microsoft.com/office/officeart/2005/8/layout/hList1"/>
    <dgm:cxn modelId="{0C2FE097-8433-4FC9-8107-20E2C4188BA3}" type="presParOf" srcId="{35D9E7C2-DE3C-462E-B6F1-C36703680C95}" destId="{0085E855-2612-4C20-83F4-CD2093C36D03}" srcOrd="0" destOrd="0" presId="urn:microsoft.com/office/officeart/2005/8/layout/hList1"/>
    <dgm:cxn modelId="{9B10725D-815E-4962-9744-C4D9A9E290E8}" type="presParOf" srcId="{35D9E7C2-DE3C-462E-B6F1-C36703680C95}" destId="{A5DC40D5-53C1-4EAC-84FB-E579D8025F60}" srcOrd="1" destOrd="0" presId="urn:microsoft.com/office/officeart/2005/8/layout/hList1"/>
    <dgm:cxn modelId="{C610D636-A1CA-490D-909D-66C2F6BD5EFB}" type="presParOf" srcId="{572C2027-15BE-4A43-AED4-EF4F50124CB9}" destId="{30992A78-9D46-4969-BBC1-DAD71ED6B440}" srcOrd="1" destOrd="0" presId="urn:microsoft.com/office/officeart/2005/8/layout/hList1"/>
    <dgm:cxn modelId="{F3CB0CFD-4CC8-4E58-B1D2-56160B76718E}" type="presParOf" srcId="{572C2027-15BE-4A43-AED4-EF4F50124CB9}" destId="{A1EB73B8-7E40-4D70-B531-632A19C29CDA}" srcOrd="2" destOrd="0" presId="urn:microsoft.com/office/officeart/2005/8/layout/hList1"/>
    <dgm:cxn modelId="{248FF6E7-CFDD-4700-8D87-6BD013352CC5}" type="presParOf" srcId="{A1EB73B8-7E40-4D70-B531-632A19C29CDA}" destId="{ED8BA099-B98E-4075-AF99-0608EFD90474}" srcOrd="0" destOrd="0" presId="urn:microsoft.com/office/officeart/2005/8/layout/hList1"/>
    <dgm:cxn modelId="{40E09789-09AA-4D38-A609-4D23293D490A}" type="presParOf" srcId="{A1EB73B8-7E40-4D70-B531-632A19C29CDA}" destId="{DCD3060B-FEEB-4A4F-A1CC-146E0537A3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63CEEC-2975-4442-8FCD-61BD04E7F80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058824C-5E52-40AF-B15C-0E11FFB9BC42}">
      <dgm:prSet/>
      <dgm:spPr/>
      <dgm:t>
        <a:bodyPr/>
        <a:lstStyle/>
        <a:p>
          <a:r>
            <a:rPr lang="en-US" b="0" i="0" dirty="0"/>
            <a:t>Hibernate provided the object relational mapping and querying methods required to manipulate the data within the application’s database.</a:t>
          </a:r>
          <a:endParaRPr lang="en-US" dirty="0"/>
        </a:p>
      </dgm:t>
    </dgm:pt>
    <dgm:pt modelId="{2E719453-F0C0-423F-96DC-CBB3B07D2DC2}" type="parTrans" cxnId="{21BE26D9-5301-4E6E-81F7-CBA3B63C837C}">
      <dgm:prSet/>
      <dgm:spPr/>
      <dgm:t>
        <a:bodyPr/>
        <a:lstStyle/>
        <a:p>
          <a:endParaRPr lang="en-US"/>
        </a:p>
      </dgm:t>
    </dgm:pt>
    <dgm:pt modelId="{148F89CF-B3CD-49BF-B9C5-6CBB5DCF5E57}" type="sibTrans" cxnId="{21BE26D9-5301-4E6E-81F7-CBA3B63C837C}">
      <dgm:prSet/>
      <dgm:spPr/>
      <dgm:t>
        <a:bodyPr/>
        <a:lstStyle/>
        <a:p>
          <a:endParaRPr lang="en-US"/>
        </a:p>
      </dgm:t>
    </dgm:pt>
    <dgm:pt modelId="{55756643-4B6E-4335-8C31-F02A1E9E9B52}">
      <dgm:prSet/>
      <dgm:spPr/>
      <dgm:t>
        <a:bodyPr/>
        <a:lstStyle/>
        <a:p>
          <a:r>
            <a:rPr lang="en-US" b="0" i="0" dirty="0"/>
            <a:t>Spring MVC provided the means to create a RESTful API for communication between the backend and the frontend layers of our application, as well as various other features, such as field injection.</a:t>
          </a:r>
          <a:endParaRPr lang="en-US" dirty="0"/>
        </a:p>
      </dgm:t>
    </dgm:pt>
    <dgm:pt modelId="{27A4099F-13CC-4D7E-8292-F7984D8B7F17}" type="parTrans" cxnId="{F6EA6C67-75DF-4F37-9E35-1E29D38E0860}">
      <dgm:prSet/>
      <dgm:spPr/>
      <dgm:t>
        <a:bodyPr/>
        <a:lstStyle/>
        <a:p>
          <a:endParaRPr lang="en-US"/>
        </a:p>
      </dgm:t>
    </dgm:pt>
    <dgm:pt modelId="{92559E26-4D9E-412F-B2D3-355ACBCE5A69}" type="sibTrans" cxnId="{F6EA6C67-75DF-4F37-9E35-1E29D38E0860}">
      <dgm:prSet/>
      <dgm:spPr/>
      <dgm:t>
        <a:bodyPr/>
        <a:lstStyle/>
        <a:p>
          <a:endParaRPr lang="en-US"/>
        </a:p>
      </dgm:t>
    </dgm:pt>
    <dgm:pt modelId="{76749388-72C4-426F-AAA8-50F33FD2B8F2}">
      <dgm:prSet/>
      <dgm:spPr/>
      <dgm:t>
        <a:bodyPr/>
        <a:lstStyle/>
        <a:p>
          <a:r>
            <a:rPr lang="en-US" b="0" i="0" dirty="0"/>
            <a:t>Bootstrap allowed us to create a friendly and reliable user interface, that follows the official specifications provided for the project.</a:t>
          </a:r>
        </a:p>
      </dgm:t>
    </dgm:pt>
    <dgm:pt modelId="{2F7E815A-6DF1-484D-B4F4-D3B54555E969}" type="parTrans" cxnId="{557B008E-6661-4102-B003-0FA57F7CE1BB}">
      <dgm:prSet/>
      <dgm:spPr/>
      <dgm:t>
        <a:bodyPr/>
        <a:lstStyle/>
        <a:p>
          <a:endParaRPr lang="en-US"/>
        </a:p>
      </dgm:t>
    </dgm:pt>
    <dgm:pt modelId="{71858D7D-8F5E-43B2-A12C-6A20821137C7}" type="sibTrans" cxnId="{557B008E-6661-4102-B003-0FA57F7CE1BB}">
      <dgm:prSet/>
      <dgm:spPr/>
      <dgm:t>
        <a:bodyPr/>
        <a:lstStyle/>
        <a:p>
          <a:endParaRPr lang="en-US"/>
        </a:p>
      </dgm:t>
    </dgm:pt>
    <dgm:pt modelId="{C29302A7-C9C3-4C54-9C19-B4F57296D69E}">
      <dgm:prSet/>
      <dgm:spPr/>
      <dgm:t>
        <a:bodyPr/>
        <a:lstStyle/>
        <a:p>
          <a:r>
            <a:rPr lang="en-US" b="0" i="0" dirty="0"/>
            <a:t>AngularJS</a:t>
          </a:r>
          <a:r>
            <a:rPr lang="ro-RO" b="0" i="0" dirty="0"/>
            <a:t> </a:t>
          </a:r>
          <a:r>
            <a:rPr lang="en-US" b="0" i="0" noProof="0" dirty="0"/>
            <a:t>was</a:t>
          </a:r>
          <a:r>
            <a:rPr lang="ro-RO" b="0" i="0" dirty="0"/>
            <a:t> an </a:t>
          </a:r>
          <a:r>
            <a:rPr lang="en-US" b="0" i="0" noProof="0" dirty="0"/>
            <a:t>easy</a:t>
          </a:r>
          <a:r>
            <a:rPr lang="ro-RO" b="0" i="0" dirty="0"/>
            <a:t> </a:t>
          </a:r>
          <a:r>
            <a:rPr lang="en-US" b="0" i="0" noProof="0" dirty="0"/>
            <a:t>choice</a:t>
          </a:r>
          <a:r>
            <a:rPr lang="ro-RO" b="0" i="0" dirty="0"/>
            <a:t>, </a:t>
          </a:r>
          <a:r>
            <a:rPr lang="en-US" b="0" i="0" noProof="0" dirty="0"/>
            <a:t>due</a:t>
          </a:r>
          <a:r>
            <a:rPr lang="en-US" b="0" i="0" dirty="0"/>
            <a:t> to its wide usability and simplicity of use. It provides a framework for a client-side MVC architecture. Additionally, it may be effortlessly extended and combined with CSS frameworks, such as Bootstrap.</a:t>
          </a:r>
        </a:p>
      </dgm:t>
    </dgm:pt>
    <dgm:pt modelId="{2283DED2-09F4-438C-B666-A1D12D1894E7}" type="sibTrans" cxnId="{726668F1-3602-4CB3-9CAC-89E122F4F492}">
      <dgm:prSet/>
      <dgm:spPr/>
      <dgm:t>
        <a:bodyPr/>
        <a:lstStyle/>
        <a:p>
          <a:endParaRPr lang="en-US"/>
        </a:p>
      </dgm:t>
    </dgm:pt>
    <dgm:pt modelId="{B98858D9-FED8-4260-9EB7-753BC07694A2}" type="parTrans" cxnId="{726668F1-3602-4CB3-9CAC-89E122F4F492}">
      <dgm:prSet/>
      <dgm:spPr/>
      <dgm:t>
        <a:bodyPr/>
        <a:lstStyle/>
        <a:p>
          <a:endParaRPr lang="en-US"/>
        </a:p>
      </dgm:t>
    </dgm:pt>
    <dgm:pt modelId="{9D8A2695-C365-4F7D-BA69-1C1CDF5CDF88}" type="pres">
      <dgm:prSet presAssocID="{4263CEEC-2975-4442-8FCD-61BD04E7F807}" presName="linearFlow" presStyleCnt="0">
        <dgm:presLayoutVars>
          <dgm:dir/>
          <dgm:resizeHandles val="exact"/>
        </dgm:presLayoutVars>
      </dgm:prSet>
      <dgm:spPr/>
    </dgm:pt>
    <dgm:pt modelId="{B49909C2-3D1A-4D6C-A0FC-6A08F79B764E}" type="pres">
      <dgm:prSet presAssocID="{5058824C-5E52-40AF-B15C-0E11FFB9BC42}" presName="composite" presStyleCnt="0"/>
      <dgm:spPr/>
    </dgm:pt>
    <dgm:pt modelId="{1D0E96AA-B862-40DB-AF00-CB0E31A30FB0}" type="pres">
      <dgm:prSet presAssocID="{5058824C-5E52-40AF-B15C-0E11FFB9BC42}"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14AE4052-0E54-489A-93D6-760AB29AD06F}" type="pres">
      <dgm:prSet presAssocID="{5058824C-5E52-40AF-B15C-0E11FFB9BC42}" presName="txShp" presStyleLbl="node1" presStyleIdx="0" presStyleCnt="4">
        <dgm:presLayoutVars>
          <dgm:bulletEnabled val="1"/>
        </dgm:presLayoutVars>
      </dgm:prSet>
      <dgm:spPr/>
    </dgm:pt>
    <dgm:pt modelId="{4BDD60C9-3E07-4B90-950C-6A2C4CC6DD37}" type="pres">
      <dgm:prSet presAssocID="{148F89CF-B3CD-49BF-B9C5-6CBB5DCF5E57}" presName="spacing" presStyleCnt="0"/>
      <dgm:spPr/>
    </dgm:pt>
    <dgm:pt modelId="{9E8432CA-3C18-4170-A42A-2FB28EFA6C9D}" type="pres">
      <dgm:prSet presAssocID="{55756643-4B6E-4335-8C31-F02A1E9E9B52}" presName="composite" presStyleCnt="0"/>
      <dgm:spPr/>
    </dgm:pt>
    <dgm:pt modelId="{10B2981F-F9B1-4FD0-A0DA-692FD2B0ACFF}" type="pres">
      <dgm:prSet presAssocID="{55756643-4B6E-4335-8C31-F02A1E9E9B52}"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63D03262-A630-4330-8FF6-86C03B1369CB}" type="pres">
      <dgm:prSet presAssocID="{55756643-4B6E-4335-8C31-F02A1E9E9B52}" presName="txShp" presStyleLbl="node1" presStyleIdx="1" presStyleCnt="4">
        <dgm:presLayoutVars>
          <dgm:bulletEnabled val="1"/>
        </dgm:presLayoutVars>
      </dgm:prSet>
      <dgm:spPr/>
    </dgm:pt>
    <dgm:pt modelId="{99F12325-0484-4F8B-9E91-9713D30DC85E}" type="pres">
      <dgm:prSet presAssocID="{92559E26-4D9E-412F-B2D3-355ACBCE5A69}" presName="spacing" presStyleCnt="0"/>
      <dgm:spPr/>
    </dgm:pt>
    <dgm:pt modelId="{BB1BFF15-4525-47FD-A092-2C4DC93C901A}" type="pres">
      <dgm:prSet presAssocID="{C29302A7-C9C3-4C54-9C19-B4F57296D69E}" presName="composite" presStyleCnt="0"/>
      <dgm:spPr/>
    </dgm:pt>
    <dgm:pt modelId="{4252E1BF-598B-4185-B729-6B4C80AFEF22}" type="pres">
      <dgm:prSet presAssocID="{C29302A7-C9C3-4C54-9C19-B4F57296D69E}"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pt>
    <dgm:pt modelId="{53E85208-3855-47DC-9D6E-D3DB7C469191}" type="pres">
      <dgm:prSet presAssocID="{C29302A7-C9C3-4C54-9C19-B4F57296D69E}" presName="txShp" presStyleLbl="node1" presStyleIdx="2" presStyleCnt="4">
        <dgm:presLayoutVars>
          <dgm:bulletEnabled val="1"/>
        </dgm:presLayoutVars>
      </dgm:prSet>
      <dgm:spPr/>
    </dgm:pt>
    <dgm:pt modelId="{17858DAF-E5F6-42AD-950E-82961DDD5249}" type="pres">
      <dgm:prSet presAssocID="{2283DED2-09F4-438C-B666-A1D12D1894E7}" presName="spacing" presStyleCnt="0"/>
      <dgm:spPr/>
    </dgm:pt>
    <dgm:pt modelId="{DC35AADD-CB50-4282-9C7C-AD4BD5B99180}" type="pres">
      <dgm:prSet presAssocID="{76749388-72C4-426F-AAA8-50F33FD2B8F2}" presName="composite" presStyleCnt="0"/>
      <dgm:spPr/>
    </dgm:pt>
    <dgm:pt modelId="{870C4243-FD36-445E-8A24-21B02CCA6A95}" type="pres">
      <dgm:prSet presAssocID="{76749388-72C4-426F-AAA8-50F33FD2B8F2}"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AC3539A7-23D9-40F5-9359-195E391EB613}" type="pres">
      <dgm:prSet presAssocID="{76749388-72C4-426F-AAA8-50F33FD2B8F2}" presName="txShp" presStyleLbl="node1" presStyleIdx="3" presStyleCnt="4">
        <dgm:presLayoutVars>
          <dgm:bulletEnabled val="1"/>
        </dgm:presLayoutVars>
      </dgm:prSet>
      <dgm:spPr/>
    </dgm:pt>
  </dgm:ptLst>
  <dgm:cxnLst>
    <dgm:cxn modelId="{52F5DD4B-CB8C-42C3-89CE-0BD997222E10}" type="presOf" srcId="{5058824C-5E52-40AF-B15C-0E11FFB9BC42}" destId="{14AE4052-0E54-489A-93D6-760AB29AD06F}" srcOrd="0" destOrd="0" presId="urn:microsoft.com/office/officeart/2005/8/layout/vList3"/>
    <dgm:cxn modelId="{726668F1-3602-4CB3-9CAC-89E122F4F492}" srcId="{4263CEEC-2975-4442-8FCD-61BD04E7F807}" destId="{C29302A7-C9C3-4C54-9C19-B4F57296D69E}" srcOrd="2" destOrd="0" parTransId="{B98858D9-FED8-4260-9EB7-753BC07694A2}" sibTransId="{2283DED2-09F4-438C-B666-A1D12D1894E7}"/>
    <dgm:cxn modelId="{F6EA6C67-75DF-4F37-9E35-1E29D38E0860}" srcId="{4263CEEC-2975-4442-8FCD-61BD04E7F807}" destId="{55756643-4B6E-4335-8C31-F02A1E9E9B52}" srcOrd="1" destOrd="0" parTransId="{27A4099F-13CC-4D7E-8292-F7984D8B7F17}" sibTransId="{92559E26-4D9E-412F-B2D3-355ACBCE5A69}"/>
    <dgm:cxn modelId="{E0DDC5A7-8CCF-4521-94F7-8887B6878360}" type="presOf" srcId="{C29302A7-C9C3-4C54-9C19-B4F57296D69E}" destId="{53E85208-3855-47DC-9D6E-D3DB7C469191}" srcOrd="0" destOrd="0" presId="urn:microsoft.com/office/officeart/2005/8/layout/vList3"/>
    <dgm:cxn modelId="{71D48F1D-9254-407C-B895-DCAA1A1BB085}" type="presOf" srcId="{4263CEEC-2975-4442-8FCD-61BD04E7F807}" destId="{9D8A2695-C365-4F7D-BA69-1C1CDF5CDF88}" srcOrd="0" destOrd="0" presId="urn:microsoft.com/office/officeart/2005/8/layout/vList3"/>
    <dgm:cxn modelId="{8AF8C91D-5B63-4740-8E48-BA49316A1BE6}" type="presOf" srcId="{55756643-4B6E-4335-8C31-F02A1E9E9B52}" destId="{63D03262-A630-4330-8FF6-86C03B1369CB}" srcOrd="0" destOrd="0" presId="urn:microsoft.com/office/officeart/2005/8/layout/vList3"/>
    <dgm:cxn modelId="{21BE26D9-5301-4E6E-81F7-CBA3B63C837C}" srcId="{4263CEEC-2975-4442-8FCD-61BD04E7F807}" destId="{5058824C-5E52-40AF-B15C-0E11FFB9BC42}" srcOrd="0" destOrd="0" parTransId="{2E719453-F0C0-423F-96DC-CBB3B07D2DC2}" sibTransId="{148F89CF-B3CD-49BF-B9C5-6CBB5DCF5E57}"/>
    <dgm:cxn modelId="{69FD1728-19A4-4DAC-B141-FC389CE3E1F9}" type="presOf" srcId="{76749388-72C4-426F-AAA8-50F33FD2B8F2}" destId="{AC3539A7-23D9-40F5-9359-195E391EB613}" srcOrd="0" destOrd="0" presId="urn:microsoft.com/office/officeart/2005/8/layout/vList3"/>
    <dgm:cxn modelId="{557B008E-6661-4102-B003-0FA57F7CE1BB}" srcId="{4263CEEC-2975-4442-8FCD-61BD04E7F807}" destId="{76749388-72C4-426F-AAA8-50F33FD2B8F2}" srcOrd="3" destOrd="0" parTransId="{2F7E815A-6DF1-484D-B4F4-D3B54555E969}" sibTransId="{71858D7D-8F5E-43B2-A12C-6A20821137C7}"/>
    <dgm:cxn modelId="{77085F45-56C2-49DD-BB4D-28FC60481E14}" type="presParOf" srcId="{9D8A2695-C365-4F7D-BA69-1C1CDF5CDF88}" destId="{B49909C2-3D1A-4D6C-A0FC-6A08F79B764E}" srcOrd="0" destOrd="0" presId="urn:microsoft.com/office/officeart/2005/8/layout/vList3"/>
    <dgm:cxn modelId="{FD2E0645-C81D-46D7-8864-E757246A06AA}" type="presParOf" srcId="{B49909C2-3D1A-4D6C-A0FC-6A08F79B764E}" destId="{1D0E96AA-B862-40DB-AF00-CB0E31A30FB0}" srcOrd="0" destOrd="0" presId="urn:microsoft.com/office/officeart/2005/8/layout/vList3"/>
    <dgm:cxn modelId="{566675ED-41DF-45DC-A8E6-858276BDCB7B}" type="presParOf" srcId="{B49909C2-3D1A-4D6C-A0FC-6A08F79B764E}" destId="{14AE4052-0E54-489A-93D6-760AB29AD06F}" srcOrd="1" destOrd="0" presId="urn:microsoft.com/office/officeart/2005/8/layout/vList3"/>
    <dgm:cxn modelId="{E7207842-6D8E-460E-9DFF-4C2D36DE05AE}" type="presParOf" srcId="{9D8A2695-C365-4F7D-BA69-1C1CDF5CDF88}" destId="{4BDD60C9-3E07-4B90-950C-6A2C4CC6DD37}" srcOrd="1" destOrd="0" presId="urn:microsoft.com/office/officeart/2005/8/layout/vList3"/>
    <dgm:cxn modelId="{AB44E13D-A465-4444-A1FA-2FE6B630AE10}" type="presParOf" srcId="{9D8A2695-C365-4F7D-BA69-1C1CDF5CDF88}" destId="{9E8432CA-3C18-4170-A42A-2FB28EFA6C9D}" srcOrd="2" destOrd="0" presId="urn:microsoft.com/office/officeart/2005/8/layout/vList3"/>
    <dgm:cxn modelId="{980FF73E-68D3-43A2-935D-D5C68F5344D0}" type="presParOf" srcId="{9E8432CA-3C18-4170-A42A-2FB28EFA6C9D}" destId="{10B2981F-F9B1-4FD0-A0DA-692FD2B0ACFF}" srcOrd="0" destOrd="0" presId="urn:microsoft.com/office/officeart/2005/8/layout/vList3"/>
    <dgm:cxn modelId="{4D002ED3-2701-4E64-BE38-1DF9EDCC34F9}" type="presParOf" srcId="{9E8432CA-3C18-4170-A42A-2FB28EFA6C9D}" destId="{63D03262-A630-4330-8FF6-86C03B1369CB}" srcOrd="1" destOrd="0" presId="urn:microsoft.com/office/officeart/2005/8/layout/vList3"/>
    <dgm:cxn modelId="{CAEA1E50-D4F7-422E-972E-07B9F08C73EA}" type="presParOf" srcId="{9D8A2695-C365-4F7D-BA69-1C1CDF5CDF88}" destId="{99F12325-0484-4F8B-9E91-9713D30DC85E}" srcOrd="3" destOrd="0" presId="urn:microsoft.com/office/officeart/2005/8/layout/vList3"/>
    <dgm:cxn modelId="{25823F38-6EDB-4431-A9F2-FA7221528308}" type="presParOf" srcId="{9D8A2695-C365-4F7D-BA69-1C1CDF5CDF88}" destId="{BB1BFF15-4525-47FD-A092-2C4DC93C901A}" srcOrd="4" destOrd="0" presId="urn:microsoft.com/office/officeart/2005/8/layout/vList3"/>
    <dgm:cxn modelId="{6A2FD5D2-9A51-42C0-918F-CC04C037C68D}" type="presParOf" srcId="{BB1BFF15-4525-47FD-A092-2C4DC93C901A}" destId="{4252E1BF-598B-4185-B729-6B4C80AFEF22}" srcOrd="0" destOrd="0" presId="urn:microsoft.com/office/officeart/2005/8/layout/vList3"/>
    <dgm:cxn modelId="{4884C918-020D-42DC-9552-FDAA69FA45F1}" type="presParOf" srcId="{BB1BFF15-4525-47FD-A092-2C4DC93C901A}" destId="{53E85208-3855-47DC-9D6E-D3DB7C469191}" srcOrd="1" destOrd="0" presId="urn:microsoft.com/office/officeart/2005/8/layout/vList3"/>
    <dgm:cxn modelId="{4588783D-4F9A-4A71-B55A-F12D587DCC01}" type="presParOf" srcId="{9D8A2695-C365-4F7D-BA69-1C1CDF5CDF88}" destId="{17858DAF-E5F6-42AD-950E-82961DDD5249}" srcOrd="5" destOrd="0" presId="urn:microsoft.com/office/officeart/2005/8/layout/vList3"/>
    <dgm:cxn modelId="{8C3A68DF-4527-4760-86CF-4C53616E5094}" type="presParOf" srcId="{9D8A2695-C365-4F7D-BA69-1C1CDF5CDF88}" destId="{DC35AADD-CB50-4282-9C7C-AD4BD5B99180}" srcOrd="6" destOrd="0" presId="urn:microsoft.com/office/officeart/2005/8/layout/vList3"/>
    <dgm:cxn modelId="{E1546915-B7D1-424D-88F3-7AB3BE0B4EA9}" type="presParOf" srcId="{DC35AADD-CB50-4282-9C7C-AD4BD5B99180}" destId="{870C4243-FD36-445E-8A24-21B02CCA6A95}" srcOrd="0" destOrd="0" presId="urn:microsoft.com/office/officeart/2005/8/layout/vList3"/>
    <dgm:cxn modelId="{8068950C-BAEE-44B2-88B5-B6D4297AB552}" type="presParOf" srcId="{DC35AADD-CB50-4282-9C7C-AD4BD5B99180}" destId="{AC3539A7-23D9-40F5-9359-195E391EB61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6CE819-F993-4319-88B5-83016364DDB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68DDE12-62B7-4CEF-BE44-BCE797251375}">
      <dgm:prSet custT="1"/>
      <dgm:spPr/>
      <dgm:t>
        <a:bodyPr/>
        <a:lstStyle/>
        <a:p>
          <a:pPr algn="r"/>
          <a:endParaRPr lang="en-US" sz="3200" b="0" i="0" dirty="0">
            <a:solidFill>
              <a:schemeClr val="bg2"/>
            </a:solidFill>
          </a:endParaRPr>
        </a:p>
        <a:p>
          <a:pPr algn="r"/>
          <a:r>
            <a:rPr lang="en-US" sz="3200" b="0" i="0" dirty="0">
              <a:solidFill>
                <a:schemeClr val="bg2"/>
              </a:solidFill>
            </a:rPr>
            <a:t>STRATEGIC</a:t>
          </a:r>
        </a:p>
        <a:p>
          <a:pPr algn="r"/>
          <a:r>
            <a:rPr lang="en-US" sz="1700" b="0" i="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algn="r"/>
          <a:r>
            <a:rPr lang="en-US" sz="1700" b="0" i="0" dirty="0"/>
            <a:t>Kanbanchi and ZenHub were used for task management, and Skype was our go-to option for discussing key aspects of the application during development</a:t>
          </a:r>
        </a:p>
        <a:p>
          <a:pPr algn="r"/>
          <a:endParaRPr lang="en-US" sz="1700" dirty="0"/>
        </a:p>
      </dgm:t>
    </dgm:pt>
    <dgm:pt modelId="{97D77548-B2D1-4B8E-AB1E-54887E83BC1D}" type="sibTrans" cxnId="{D62E0A2F-5DF0-4075-8622-FEFF109235F6}">
      <dgm:prSet/>
      <dgm:spPr/>
      <dgm:t>
        <a:bodyPr/>
        <a:lstStyle/>
        <a:p>
          <a:endParaRPr lang="en-US"/>
        </a:p>
      </dgm:t>
    </dgm:pt>
    <dgm:pt modelId="{3930C298-E311-428E-9FA2-E98A44458446}" type="parTrans" cxnId="{D62E0A2F-5DF0-4075-8622-FEFF109235F6}">
      <dgm:prSet/>
      <dgm:spPr/>
      <dgm:t>
        <a:bodyPr/>
        <a:lstStyle/>
        <a:p>
          <a:endParaRPr lang="en-US"/>
        </a:p>
      </dgm:t>
    </dgm:pt>
    <dgm:pt modelId="{2FF443B5-1718-4A61-9B89-FE363281948F}" type="pres">
      <dgm:prSet presAssocID="{EA6CE819-F993-4319-88B5-83016364DDB5}" presName="linearFlow" presStyleCnt="0">
        <dgm:presLayoutVars>
          <dgm:dir/>
          <dgm:resizeHandles val="exact"/>
        </dgm:presLayoutVars>
      </dgm:prSet>
      <dgm:spPr/>
    </dgm:pt>
    <dgm:pt modelId="{83A1E26D-B8A4-4913-A633-BBB33F080B38}" type="pres">
      <dgm:prSet presAssocID="{E68DDE12-62B7-4CEF-BE44-BCE797251375}" presName="composite" presStyleCnt="0"/>
      <dgm:spPr/>
    </dgm:pt>
    <dgm:pt modelId="{0457B206-7392-4E7E-B6CE-486C1B339065}" type="pres">
      <dgm:prSet presAssocID="{E68DDE12-62B7-4CEF-BE44-BCE797251375}" presName="imgShp" presStyleLbl="fgImgPlace1" presStyleIdx="0" presStyleCnt="1" custLinFactNeighborY="-95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D858D5C5-76EE-4DA4-8AD0-7A656DC409C9}" type="pres">
      <dgm:prSet presAssocID="{E68DDE12-62B7-4CEF-BE44-BCE797251375}" presName="txShp" presStyleLbl="node1" presStyleIdx="0" presStyleCnt="1" custScaleY="181328">
        <dgm:presLayoutVars>
          <dgm:bulletEnabled val="1"/>
        </dgm:presLayoutVars>
      </dgm:prSet>
      <dgm:spPr/>
    </dgm:pt>
  </dgm:ptLst>
  <dgm:cxnLst>
    <dgm:cxn modelId="{D62E0A2F-5DF0-4075-8622-FEFF109235F6}" srcId="{EA6CE819-F993-4319-88B5-83016364DDB5}" destId="{E68DDE12-62B7-4CEF-BE44-BCE797251375}" srcOrd="0" destOrd="0" parTransId="{3930C298-E311-428E-9FA2-E98A44458446}" sibTransId="{97D77548-B2D1-4B8E-AB1E-54887E83BC1D}"/>
    <dgm:cxn modelId="{75458C7F-FBBE-456D-87BA-2EE2E86FB1A0}" type="presOf" srcId="{EA6CE819-F993-4319-88B5-83016364DDB5}" destId="{2FF443B5-1718-4A61-9B89-FE363281948F}" srcOrd="0" destOrd="0" presId="urn:microsoft.com/office/officeart/2005/8/layout/vList3"/>
    <dgm:cxn modelId="{66F83CE6-5F0A-44A4-8B71-BB622CD35E1C}" type="presOf" srcId="{E68DDE12-62B7-4CEF-BE44-BCE797251375}" destId="{D858D5C5-76EE-4DA4-8AD0-7A656DC409C9}" srcOrd="0" destOrd="0" presId="urn:microsoft.com/office/officeart/2005/8/layout/vList3"/>
    <dgm:cxn modelId="{FFF1508F-2432-409B-B251-36F5F9D632F4}" type="presParOf" srcId="{2FF443B5-1718-4A61-9B89-FE363281948F}" destId="{83A1E26D-B8A4-4913-A633-BBB33F080B38}" srcOrd="0" destOrd="0" presId="urn:microsoft.com/office/officeart/2005/8/layout/vList3"/>
    <dgm:cxn modelId="{925DAE91-8ABC-4D9B-B8B2-E1DF5911CB17}" type="presParOf" srcId="{83A1E26D-B8A4-4913-A633-BBB33F080B38}" destId="{0457B206-7392-4E7E-B6CE-486C1B339065}" srcOrd="0" destOrd="0" presId="urn:microsoft.com/office/officeart/2005/8/layout/vList3"/>
    <dgm:cxn modelId="{E1D2C33D-942A-428C-8BD8-6936EF09EDBC}" type="presParOf" srcId="{83A1E26D-B8A4-4913-A633-BBB33F080B38}" destId="{D858D5C5-76EE-4DA4-8AD0-7A656DC409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9171A4-27BA-41C4-AA65-ECCC22B984A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9E5F9A-65AF-4774-BDED-068702B2B2DE}">
      <dgm:prSet custT="1"/>
      <dgm:spPr/>
      <dgm:t>
        <a:bodyPr/>
        <a:lstStyle/>
        <a:p>
          <a:r>
            <a:rPr lang="en-US" sz="3200" b="0" i="0" dirty="0">
              <a:solidFill>
                <a:schemeClr val="bg2"/>
              </a:solidFill>
            </a:rPr>
            <a:t>COMPLIANCE</a:t>
          </a:r>
        </a:p>
        <a:p>
          <a:r>
            <a:rPr lang="en-US" sz="1700" b="0" i="0" dirty="0"/>
            <a:t> The primary regulation that applied to our team was following the specifications described on the group project website (in the official document, as well as in the Q&amp;A section).</a:t>
          </a:r>
        </a:p>
        <a:p>
          <a:r>
            <a:rPr lang="en-US" sz="1700" b="0" i="0" dirty="0"/>
            <a:t>We stuck by those specifications for the entirety of the development process; in addition, we have kept an open mind to possible changes in requirements.</a:t>
          </a:r>
          <a:endParaRPr lang="en-US" sz="1700" dirty="0"/>
        </a:p>
      </dgm:t>
    </dgm:pt>
    <dgm:pt modelId="{70274427-2376-45B5-AE1F-99956C8208BD}" type="parTrans" cxnId="{8598F8D2-390C-494D-94B7-5D6FCC77899F}">
      <dgm:prSet/>
      <dgm:spPr/>
      <dgm:t>
        <a:bodyPr/>
        <a:lstStyle/>
        <a:p>
          <a:endParaRPr lang="en-US"/>
        </a:p>
      </dgm:t>
    </dgm:pt>
    <dgm:pt modelId="{CBA49601-4B84-423A-8D15-DAB2A081700A}" type="sibTrans" cxnId="{8598F8D2-390C-494D-94B7-5D6FCC77899F}">
      <dgm:prSet/>
      <dgm:spPr/>
      <dgm:t>
        <a:bodyPr/>
        <a:lstStyle/>
        <a:p>
          <a:endParaRPr lang="en-US"/>
        </a:p>
      </dgm:t>
    </dgm:pt>
    <dgm:pt modelId="{AAE972C7-1B0C-444C-924E-0FB3A86B937F}" type="pres">
      <dgm:prSet presAssocID="{209171A4-27BA-41C4-AA65-ECCC22B984AC}" presName="linearFlow" presStyleCnt="0">
        <dgm:presLayoutVars>
          <dgm:dir/>
          <dgm:resizeHandles val="exact"/>
        </dgm:presLayoutVars>
      </dgm:prSet>
      <dgm:spPr/>
    </dgm:pt>
    <dgm:pt modelId="{BA089723-E71D-4491-8581-9219E1E43C65}" type="pres">
      <dgm:prSet presAssocID="{B79E5F9A-65AF-4774-BDED-068702B2B2DE}" presName="composite" presStyleCnt="0"/>
      <dgm:spPr/>
    </dgm:pt>
    <dgm:pt modelId="{8FA2B8EC-414E-424E-9014-C37FE819F55C}" type="pres">
      <dgm:prSet presAssocID="{B79E5F9A-65AF-4774-BDED-068702B2B2D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55101731-516A-400A-9596-3211BCAD5255}" type="pres">
      <dgm:prSet presAssocID="{B79E5F9A-65AF-4774-BDED-068702B2B2DE}" presName="txShp" presStyleLbl="node1" presStyleIdx="0" presStyleCnt="1" custScaleY="136641">
        <dgm:presLayoutVars>
          <dgm:bulletEnabled val="1"/>
        </dgm:presLayoutVars>
      </dgm:prSet>
      <dgm:spPr/>
    </dgm:pt>
  </dgm:ptLst>
  <dgm:cxnLst>
    <dgm:cxn modelId="{8598F8D2-390C-494D-94B7-5D6FCC77899F}" srcId="{209171A4-27BA-41C4-AA65-ECCC22B984AC}" destId="{B79E5F9A-65AF-4774-BDED-068702B2B2DE}" srcOrd="0" destOrd="0" parTransId="{70274427-2376-45B5-AE1F-99956C8208BD}" sibTransId="{CBA49601-4B84-423A-8D15-DAB2A081700A}"/>
    <dgm:cxn modelId="{F2AC856D-6451-4301-952E-FE19C9760205}" type="presOf" srcId="{209171A4-27BA-41C4-AA65-ECCC22B984AC}" destId="{AAE972C7-1B0C-444C-924E-0FB3A86B937F}" srcOrd="0" destOrd="0" presId="urn:microsoft.com/office/officeart/2005/8/layout/vList3"/>
    <dgm:cxn modelId="{0EA477CA-8173-4D0D-B374-AC690BE6FC1D}" type="presOf" srcId="{B79E5F9A-65AF-4774-BDED-068702B2B2DE}" destId="{55101731-516A-400A-9596-3211BCAD5255}" srcOrd="0" destOrd="0" presId="urn:microsoft.com/office/officeart/2005/8/layout/vList3"/>
    <dgm:cxn modelId="{EF3774E6-BA6F-47DB-ADE5-0FD4DE2B6B70}" type="presParOf" srcId="{AAE972C7-1B0C-444C-924E-0FB3A86B937F}" destId="{BA089723-E71D-4491-8581-9219E1E43C65}" srcOrd="0" destOrd="0" presId="urn:microsoft.com/office/officeart/2005/8/layout/vList3"/>
    <dgm:cxn modelId="{1A0575BC-72F8-4DF8-AF9B-D17C6C34F815}" type="presParOf" srcId="{BA089723-E71D-4491-8581-9219E1E43C65}" destId="{8FA2B8EC-414E-424E-9014-C37FE819F55C}" srcOrd="0" destOrd="0" presId="urn:microsoft.com/office/officeart/2005/8/layout/vList3"/>
    <dgm:cxn modelId="{720E7518-DB5D-4A78-9DB4-85E25323DEA6}" type="presParOf" srcId="{BA089723-E71D-4491-8581-9219E1E43C65}" destId="{55101731-516A-400A-9596-3211BCAD52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AAEE1D-1B94-4434-8373-2284246BFE6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8A63112-DED9-4D57-90B1-E7A14FD2FE1E}">
      <dgm:prSet/>
      <dgm:spPr/>
      <dgm:t>
        <a:bodyPr/>
        <a:lstStyle/>
        <a:p>
          <a:pPr algn="r"/>
          <a:r>
            <a:rPr lang="en-US" b="0" i="0" dirty="0">
              <a:solidFill>
                <a:schemeClr val="bg2"/>
              </a:solidFill>
            </a:rPr>
            <a:t>OPERATIONAL </a:t>
          </a:r>
        </a:p>
        <a:p>
          <a:pPr algn="r"/>
          <a:r>
            <a:rPr lang="en-US" b="0" i="0" dirty="0"/>
            <a:t>Our crux was motivation. Motivating every team member to pull their own weight was no measly task, but for the most part, everyone has done their job, and has finished their tasks on time.</a:t>
          </a:r>
          <a:endParaRPr lang="en-US" dirty="0"/>
        </a:p>
      </dgm:t>
    </dgm:pt>
    <dgm:pt modelId="{4AC95EC0-4139-4672-863B-644A9C2887EC}" type="parTrans" cxnId="{1834EBAD-81F5-4109-BFC0-4ED9018F5108}">
      <dgm:prSet/>
      <dgm:spPr/>
      <dgm:t>
        <a:bodyPr/>
        <a:lstStyle/>
        <a:p>
          <a:endParaRPr lang="en-US"/>
        </a:p>
      </dgm:t>
    </dgm:pt>
    <dgm:pt modelId="{B71CF5EC-6D0D-4A32-B344-AFF84DBF1E3D}" type="sibTrans" cxnId="{1834EBAD-81F5-4109-BFC0-4ED9018F5108}">
      <dgm:prSet/>
      <dgm:spPr/>
      <dgm:t>
        <a:bodyPr/>
        <a:lstStyle/>
        <a:p>
          <a:endParaRPr lang="en-US"/>
        </a:p>
      </dgm:t>
    </dgm:pt>
    <dgm:pt modelId="{6BFFC64D-328C-49D8-969E-E942A8EA1389}" type="pres">
      <dgm:prSet presAssocID="{78AAEE1D-1B94-4434-8373-2284246BFE64}" presName="linearFlow" presStyleCnt="0">
        <dgm:presLayoutVars>
          <dgm:dir/>
          <dgm:resizeHandles val="exact"/>
        </dgm:presLayoutVars>
      </dgm:prSet>
      <dgm:spPr/>
    </dgm:pt>
    <dgm:pt modelId="{7964FEC0-DDDD-4137-973F-AB83E3A71533}" type="pres">
      <dgm:prSet presAssocID="{E8A63112-DED9-4D57-90B1-E7A14FD2FE1E}" presName="composite" presStyleCnt="0"/>
      <dgm:spPr/>
    </dgm:pt>
    <dgm:pt modelId="{F16540DC-9999-40C8-AFE3-5E04FD54D053}" type="pres">
      <dgm:prSet presAssocID="{E8A63112-DED9-4D57-90B1-E7A14FD2FE1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dgm:spPr>
    </dgm:pt>
    <dgm:pt modelId="{B1058986-546F-46A7-87F7-1E2F51F935DB}" type="pres">
      <dgm:prSet presAssocID="{E8A63112-DED9-4D57-90B1-E7A14FD2FE1E}" presName="txShp" presStyleLbl="node1" presStyleIdx="0" presStyleCnt="1">
        <dgm:presLayoutVars>
          <dgm:bulletEnabled val="1"/>
        </dgm:presLayoutVars>
      </dgm:prSet>
      <dgm:spPr/>
    </dgm:pt>
  </dgm:ptLst>
  <dgm:cxnLst>
    <dgm:cxn modelId="{81A63369-0809-4760-B689-7B432E8374F0}" type="presOf" srcId="{78AAEE1D-1B94-4434-8373-2284246BFE64}" destId="{6BFFC64D-328C-49D8-969E-E942A8EA1389}" srcOrd="0" destOrd="0" presId="urn:microsoft.com/office/officeart/2005/8/layout/vList3"/>
    <dgm:cxn modelId="{1834EBAD-81F5-4109-BFC0-4ED9018F5108}" srcId="{78AAEE1D-1B94-4434-8373-2284246BFE64}" destId="{E8A63112-DED9-4D57-90B1-E7A14FD2FE1E}" srcOrd="0" destOrd="0" parTransId="{4AC95EC0-4139-4672-863B-644A9C2887EC}" sibTransId="{B71CF5EC-6D0D-4A32-B344-AFF84DBF1E3D}"/>
    <dgm:cxn modelId="{6CCFE252-671F-4F0A-B11F-53FA833F8407}" type="presOf" srcId="{E8A63112-DED9-4D57-90B1-E7A14FD2FE1E}" destId="{B1058986-546F-46A7-87F7-1E2F51F935DB}" srcOrd="0" destOrd="0" presId="urn:microsoft.com/office/officeart/2005/8/layout/vList3"/>
    <dgm:cxn modelId="{000E53B2-5F9B-4CDF-A826-2432A129DAC6}" type="presParOf" srcId="{6BFFC64D-328C-49D8-969E-E942A8EA1389}" destId="{7964FEC0-DDDD-4137-973F-AB83E3A71533}" srcOrd="0" destOrd="0" presId="urn:microsoft.com/office/officeart/2005/8/layout/vList3"/>
    <dgm:cxn modelId="{1854185C-739F-48D2-934C-B7301CCCE177}" type="presParOf" srcId="{7964FEC0-DDDD-4137-973F-AB83E3A71533}" destId="{F16540DC-9999-40C8-AFE3-5E04FD54D053}" srcOrd="0" destOrd="0" presId="urn:microsoft.com/office/officeart/2005/8/layout/vList3"/>
    <dgm:cxn modelId="{4C8D70ED-9EEC-4BDB-AE8E-4C05289829FF}" type="presParOf" srcId="{7964FEC0-DDDD-4137-973F-AB83E3A71533}" destId="{B1058986-546F-46A7-87F7-1E2F51F935D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5E855-2612-4C20-83F4-CD2093C36D03}">
      <dsp:nvSpPr>
        <dsp:cNvPr id="0" name=""/>
        <dsp:cNvSpPr/>
      </dsp:nvSpPr>
      <dsp:spPr>
        <a:xfrm>
          <a:off x="43" y="45014"/>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a:t>
          </a:r>
          <a:r>
            <a:rPr lang="en-US" sz="3200" b="0" i="0" kern="1200" dirty="0"/>
            <a:t> ON THE BACK-END</a:t>
          </a:r>
          <a:endParaRPr lang="en-US" sz="3200" kern="1200" dirty="0"/>
        </a:p>
      </dsp:txBody>
      <dsp:txXfrm>
        <a:off x="43" y="45014"/>
        <a:ext cx="4180585" cy="1157514"/>
      </dsp:txXfrm>
    </dsp:sp>
    <dsp:sp modelId="{A5DC40D5-53C1-4EAC-84FB-E579D8025F60}">
      <dsp:nvSpPr>
        <dsp:cNvPr id="0" name=""/>
        <dsp:cNvSpPr/>
      </dsp:nvSpPr>
      <dsp:spPr>
        <a:xfrm>
          <a:off x="43" y="1255251"/>
          <a:ext cx="4180585" cy="1607435"/>
        </a:xfrm>
        <a:prstGeom prst="rect">
          <a:avLst/>
        </a:prstGeom>
        <a:solidFill>
          <a:schemeClr val="bg2">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Spring</a:t>
          </a:r>
        </a:p>
        <a:p>
          <a:pPr marL="285750" lvl="1" indent="-285750" algn="l" defTabSz="1422400">
            <a:lnSpc>
              <a:spcPct val="90000"/>
            </a:lnSpc>
            <a:spcBef>
              <a:spcPct val="0"/>
            </a:spcBef>
            <a:spcAft>
              <a:spcPct val="15000"/>
            </a:spcAft>
            <a:buChar char="•"/>
          </a:pPr>
          <a:r>
            <a:rPr lang="en-US" sz="3200" kern="1200" dirty="0">
              <a:solidFill>
                <a:schemeClr val="tx1"/>
              </a:solidFill>
            </a:rPr>
            <a:t>Hibernate</a:t>
          </a:r>
        </a:p>
      </dsp:txBody>
      <dsp:txXfrm>
        <a:off x="43" y="1255251"/>
        <a:ext cx="4180585" cy="1607435"/>
      </dsp:txXfrm>
    </dsp:sp>
    <dsp:sp modelId="{ED8BA099-B98E-4075-AF99-0608EFD90474}">
      <dsp:nvSpPr>
        <dsp:cNvPr id="0" name=""/>
        <dsp:cNvSpPr/>
      </dsp:nvSpPr>
      <dsp:spPr>
        <a:xfrm>
          <a:off x="4765911" y="18653"/>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JAVASCRIPT</a:t>
          </a:r>
          <a:r>
            <a:rPr lang="en-US" sz="3200" b="0" i="0" kern="1200" dirty="0"/>
            <a:t> ON THE FRONT-END</a:t>
          </a:r>
          <a:endParaRPr lang="en-US" sz="3200" kern="1200" dirty="0"/>
        </a:p>
      </dsp:txBody>
      <dsp:txXfrm>
        <a:off x="4765911" y="18653"/>
        <a:ext cx="4180585" cy="1157514"/>
      </dsp:txXfrm>
    </dsp:sp>
    <dsp:sp modelId="{DCD3060B-FEEB-4A4F-A1CC-146E0537A397}">
      <dsp:nvSpPr>
        <dsp:cNvPr id="0" name=""/>
        <dsp:cNvSpPr/>
      </dsp:nvSpPr>
      <dsp:spPr>
        <a:xfrm>
          <a:off x="4765911" y="1176167"/>
          <a:ext cx="4180585" cy="171288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AngularJS</a:t>
          </a:r>
        </a:p>
        <a:p>
          <a:pPr marL="285750" lvl="1" indent="-285750" algn="l" defTabSz="1422400">
            <a:lnSpc>
              <a:spcPct val="90000"/>
            </a:lnSpc>
            <a:spcBef>
              <a:spcPct val="0"/>
            </a:spcBef>
            <a:spcAft>
              <a:spcPct val="15000"/>
            </a:spcAft>
            <a:buChar char="•"/>
          </a:pPr>
          <a:r>
            <a:rPr lang="en-US" sz="3200" kern="1200" dirty="0">
              <a:solidFill>
                <a:schemeClr val="tx1"/>
              </a:solidFill>
            </a:rPr>
            <a:t>Bootstrap</a:t>
          </a:r>
        </a:p>
      </dsp:txBody>
      <dsp:txXfrm>
        <a:off x="4765911" y="1176167"/>
        <a:ext cx="4180585" cy="1712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E4052-0E54-489A-93D6-760AB29AD06F}">
      <dsp:nvSpPr>
        <dsp:cNvPr id="0" name=""/>
        <dsp:cNvSpPr/>
      </dsp:nvSpPr>
      <dsp:spPr>
        <a:xfrm rot="10800000">
          <a:off x="1712571" y="2205"/>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Hibernate provided the object relational mapping and querying methods required to manipulate the data within the application’s database.</a:t>
          </a:r>
          <a:endParaRPr lang="en-US" sz="1300" kern="1200" dirty="0"/>
        </a:p>
      </dsp:txBody>
      <dsp:txXfrm rot="10800000">
        <a:off x="1926596" y="2205"/>
        <a:ext cx="5735424" cy="856102"/>
      </dsp:txXfrm>
    </dsp:sp>
    <dsp:sp modelId="{1D0E96AA-B862-40DB-AF00-CB0E31A30FB0}">
      <dsp:nvSpPr>
        <dsp:cNvPr id="0" name=""/>
        <dsp:cNvSpPr/>
      </dsp:nvSpPr>
      <dsp:spPr>
        <a:xfrm>
          <a:off x="1284519" y="2205"/>
          <a:ext cx="856102" cy="8561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D03262-A630-4330-8FF6-86C03B1369CB}">
      <dsp:nvSpPr>
        <dsp:cNvPr id="0" name=""/>
        <dsp:cNvSpPr/>
      </dsp:nvSpPr>
      <dsp:spPr>
        <a:xfrm rot="10800000">
          <a:off x="1712571" y="1113861"/>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Spring MVC provided the means to create a RESTful API for communication between the backend and the frontend layers of our application, as well as various other features, such as field injection.</a:t>
          </a:r>
          <a:endParaRPr lang="en-US" sz="1300" kern="1200" dirty="0"/>
        </a:p>
      </dsp:txBody>
      <dsp:txXfrm rot="10800000">
        <a:off x="1926596" y="1113861"/>
        <a:ext cx="5735424" cy="856102"/>
      </dsp:txXfrm>
    </dsp:sp>
    <dsp:sp modelId="{10B2981F-F9B1-4FD0-A0DA-692FD2B0ACFF}">
      <dsp:nvSpPr>
        <dsp:cNvPr id="0" name=""/>
        <dsp:cNvSpPr/>
      </dsp:nvSpPr>
      <dsp:spPr>
        <a:xfrm>
          <a:off x="1284519" y="1113861"/>
          <a:ext cx="856102" cy="85610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85208-3855-47DC-9D6E-D3DB7C469191}">
      <dsp:nvSpPr>
        <dsp:cNvPr id="0" name=""/>
        <dsp:cNvSpPr/>
      </dsp:nvSpPr>
      <dsp:spPr>
        <a:xfrm rot="10800000">
          <a:off x="1712571" y="2225517"/>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AngularJS</a:t>
          </a:r>
          <a:r>
            <a:rPr lang="ro-RO" sz="1300" b="0" i="0" kern="1200" dirty="0"/>
            <a:t> </a:t>
          </a:r>
          <a:r>
            <a:rPr lang="en-US" sz="1300" b="0" i="0" kern="1200" noProof="0" dirty="0"/>
            <a:t>was</a:t>
          </a:r>
          <a:r>
            <a:rPr lang="ro-RO" sz="1300" b="0" i="0" kern="1200" dirty="0"/>
            <a:t> an </a:t>
          </a:r>
          <a:r>
            <a:rPr lang="en-US" sz="1300" b="0" i="0" kern="1200" noProof="0" dirty="0"/>
            <a:t>easy</a:t>
          </a:r>
          <a:r>
            <a:rPr lang="ro-RO" sz="1300" b="0" i="0" kern="1200" dirty="0"/>
            <a:t> </a:t>
          </a:r>
          <a:r>
            <a:rPr lang="en-US" sz="1300" b="0" i="0" kern="1200" noProof="0" dirty="0"/>
            <a:t>choice</a:t>
          </a:r>
          <a:r>
            <a:rPr lang="ro-RO" sz="1300" b="0" i="0" kern="1200" dirty="0"/>
            <a:t>, </a:t>
          </a:r>
          <a:r>
            <a:rPr lang="en-US" sz="1300" b="0" i="0" kern="1200" noProof="0" dirty="0"/>
            <a:t>due</a:t>
          </a:r>
          <a:r>
            <a:rPr lang="en-US" sz="1300" b="0" i="0" kern="1200" dirty="0"/>
            <a:t> to its wide usability and simplicity of use. It provides a framework for a client-side MVC architecture. Additionally, it may be effortlessly extended and combined with CSS frameworks, such as Bootstrap.</a:t>
          </a:r>
        </a:p>
      </dsp:txBody>
      <dsp:txXfrm rot="10800000">
        <a:off x="1926596" y="2225517"/>
        <a:ext cx="5735424" cy="856102"/>
      </dsp:txXfrm>
    </dsp:sp>
    <dsp:sp modelId="{4252E1BF-598B-4185-B729-6B4C80AFEF22}">
      <dsp:nvSpPr>
        <dsp:cNvPr id="0" name=""/>
        <dsp:cNvSpPr/>
      </dsp:nvSpPr>
      <dsp:spPr>
        <a:xfrm>
          <a:off x="1284519" y="2225517"/>
          <a:ext cx="856102" cy="85610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539A7-23D9-40F5-9359-195E391EB613}">
      <dsp:nvSpPr>
        <dsp:cNvPr id="0" name=""/>
        <dsp:cNvSpPr/>
      </dsp:nvSpPr>
      <dsp:spPr>
        <a:xfrm rot="10800000">
          <a:off x="1712571" y="3337172"/>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Bootstrap allowed us to create a friendly and reliable user interface, that follows the official specifications provided for the project.</a:t>
          </a:r>
        </a:p>
      </dsp:txBody>
      <dsp:txXfrm rot="10800000">
        <a:off x="1926596" y="3337172"/>
        <a:ext cx="5735424" cy="856102"/>
      </dsp:txXfrm>
    </dsp:sp>
    <dsp:sp modelId="{870C4243-FD36-445E-8A24-21B02CCA6A95}">
      <dsp:nvSpPr>
        <dsp:cNvPr id="0" name=""/>
        <dsp:cNvSpPr/>
      </dsp:nvSpPr>
      <dsp:spPr>
        <a:xfrm>
          <a:off x="1284519" y="3337172"/>
          <a:ext cx="856102" cy="85610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D5C5-76EE-4DA4-8AD0-7A656DC409C9}">
      <dsp:nvSpPr>
        <dsp:cNvPr id="0" name=""/>
        <dsp:cNvSpPr/>
      </dsp:nvSpPr>
      <dsp:spPr>
        <a:xfrm rot="10800000">
          <a:off x="2246355" y="2648"/>
          <a:ext cx="5949449" cy="542395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9053" tIns="121920" rIns="227584" bIns="121920" numCol="1" spcCol="1270" anchor="ctr" anchorCtr="0">
          <a:noAutofit/>
        </a:bodyPr>
        <a:lstStyle/>
        <a:p>
          <a:pPr marL="0" lvl="0" indent="0" algn="r" defTabSz="1422400">
            <a:lnSpc>
              <a:spcPct val="90000"/>
            </a:lnSpc>
            <a:spcBef>
              <a:spcPct val="0"/>
            </a:spcBef>
            <a:spcAft>
              <a:spcPct val="35000"/>
            </a:spcAft>
            <a:buNone/>
          </a:pPr>
          <a:endParaRPr lang="en-US" sz="3200" b="0" i="0" kern="1200" dirty="0">
            <a:solidFill>
              <a:schemeClr val="bg2"/>
            </a:solidFill>
          </a:endParaRPr>
        </a:p>
        <a:p>
          <a:pPr marL="0" lvl="0" indent="0" algn="r" defTabSz="1422400">
            <a:lnSpc>
              <a:spcPct val="90000"/>
            </a:lnSpc>
            <a:spcBef>
              <a:spcPct val="0"/>
            </a:spcBef>
            <a:spcAft>
              <a:spcPct val="35000"/>
            </a:spcAft>
            <a:buNone/>
          </a:pPr>
          <a:r>
            <a:rPr lang="en-US" sz="3200" b="0" i="0" kern="1200" dirty="0">
              <a:solidFill>
                <a:schemeClr val="bg2"/>
              </a:solidFill>
            </a:rPr>
            <a:t>STRATEGIC</a:t>
          </a:r>
        </a:p>
        <a:p>
          <a:pPr marL="0" lvl="0" indent="0" algn="r" defTabSz="1422400">
            <a:lnSpc>
              <a:spcPct val="90000"/>
            </a:lnSpc>
            <a:spcBef>
              <a:spcPct val="0"/>
            </a:spcBef>
            <a:spcAft>
              <a:spcPct val="35000"/>
            </a:spcAft>
            <a:buNone/>
          </a:pPr>
          <a:r>
            <a:rPr lang="en-US" sz="1700" b="0" i="0" kern="120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marL="0" lvl="0" indent="0" algn="r" defTabSz="1422400">
            <a:lnSpc>
              <a:spcPct val="90000"/>
            </a:lnSpc>
            <a:spcBef>
              <a:spcPct val="0"/>
            </a:spcBef>
            <a:spcAft>
              <a:spcPct val="35000"/>
            </a:spcAft>
            <a:buNone/>
          </a:pPr>
          <a:r>
            <a:rPr lang="en-US" sz="1700" b="0" i="0" kern="1200" dirty="0"/>
            <a:t>Kanbanchi and ZenHub were used for task management, and Skype was our go-to option for discussing key aspects of the application during development</a:t>
          </a:r>
        </a:p>
        <a:p>
          <a:pPr marL="0" lvl="0" indent="0" algn="r" defTabSz="1422400">
            <a:lnSpc>
              <a:spcPct val="90000"/>
            </a:lnSpc>
            <a:spcBef>
              <a:spcPct val="0"/>
            </a:spcBef>
            <a:spcAft>
              <a:spcPct val="35000"/>
            </a:spcAft>
            <a:buNone/>
          </a:pPr>
          <a:endParaRPr lang="en-US" sz="1700" kern="1200" dirty="0"/>
        </a:p>
      </dsp:txBody>
      <dsp:txXfrm rot="10800000">
        <a:off x="3602343" y="2648"/>
        <a:ext cx="4593461" cy="5423951"/>
      </dsp:txXfrm>
    </dsp:sp>
    <dsp:sp modelId="{0457B206-7392-4E7E-B6CE-486C1B339065}">
      <dsp:nvSpPr>
        <dsp:cNvPr id="0" name=""/>
        <dsp:cNvSpPr/>
      </dsp:nvSpPr>
      <dsp:spPr>
        <a:xfrm>
          <a:off x="750736" y="1190439"/>
          <a:ext cx="2991237" cy="29912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01731-516A-400A-9596-3211BCAD5255}">
      <dsp:nvSpPr>
        <dsp:cNvPr id="0" name=""/>
        <dsp:cNvSpPr/>
      </dsp:nvSpPr>
      <dsp:spPr>
        <a:xfrm rot="10800000">
          <a:off x="2247086" y="52112"/>
          <a:ext cx="5949449" cy="409125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4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COMPLIANCE</a:t>
          </a:r>
        </a:p>
        <a:p>
          <a:pPr marL="0" lvl="0" indent="0" algn="ctr" defTabSz="1422400">
            <a:lnSpc>
              <a:spcPct val="90000"/>
            </a:lnSpc>
            <a:spcBef>
              <a:spcPct val="0"/>
            </a:spcBef>
            <a:spcAft>
              <a:spcPct val="35000"/>
            </a:spcAft>
            <a:buNone/>
          </a:pPr>
          <a:r>
            <a:rPr lang="en-US" sz="1700" b="0" i="0" kern="1200" dirty="0"/>
            <a:t> The primary regulation that applied to our team was following the specifications described on the group project website (in the official document, as well as in the Q&amp;A section).</a:t>
          </a:r>
        </a:p>
        <a:p>
          <a:pPr marL="0" lvl="0" indent="0" algn="ctr" defTabSz="1422400">
            <a:lnSpc>
              <a:spcPct val="90000"/>
            </a:lnSpc>
            <a:spcBef>
              <a:spcPct val="0"/>
            </a:spcBef>
            <a:spcAft>
              <a:spcPct val="35000"/>
            </a:spcAft>
            <a:buNone/>
          </a:pPr>
          <a:r>
            <a:rPr lang="en-US" sz="1700" b="0" i="0" kern="1200" dirty="0"/>
            <a:t>We stuck by those specifications for the entirety of the development process; in addition, we have kept an open mind to possible changes in requirements.</a:t>
          </a:r>
          <a:endParaRPr lang="en-US" sz="1700" kern="1200" dirty="0"/>
        </a:p>
      </dsp:txBody>
      <dsp:txXfrm rot="10800000">
        <a:off x="3269900" y="52112"/>
        <a:ext cx="4926635" cy="4091256"/>
      </dsp:txXfrm>
    </dsp:sp>
    <dsp:sp modelId="{8FA2B8EC-414E-424E-9014-C37FE819F55C}">
      <dsp:nvSpPr>
        <dsp:cNvPr id="0" name=""/>
        <dsp:cNvSpPr/>
      </dsp:nvSpPr>
      <dsp:spPr>
        <a:xfrm>
          <a:off x="750004" y="600658"/>
          <a:ext cx="2994164" cy="29941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58986-546F-46A7-87F7-1E2F51F935DB}">
      <dsp:nvSpPr>
        <dsp:cNvPr id="0" name=""/>
        <dsp:cNvSpPr/>
      </dsp:nvSpPr>
      <dsp:spPr>
        <a:xfrm rot="10800000">
          <a:off x="2247818" y="599194"/>
          <a:ext cx="5949449" cy="299709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1634" tIns="80010" rIns="149352" bIns="80010" numCol="1" spcCol="1270" anchor="ctr" anchorCtr="0">
          <a:noAutofit/>
        </a:bodyPr>
        <a:lstStyle/>
        <a:p>
          <a:pPr marL="0" lvl="0" indent="0" algn="r" defTabSz="933450">
            <a:lnSpc>
              <a:spcPct val="90000"/>
            </a:lnSpc>
            <a:spcBef>
              <a:spcPct val="0"/>
            </a:spcBef>
            <a:spcAft>
              <a:spcPct val="35000"/>
            </a:spcAft>
            <a:buNone/>
          </a:pPr>
          <a:r>
            <a:rPr lang="en-US" sz="2100" b="0" i="0" kern="1200" dirty="0">
              <a:solidFill>
                <a:schemeClr val="bg2"/>
              </a:solidFill>
            </a:rPr>
            <a:t>OPERATIONAL </a:t>
          </a:r>
        </a:p>
        <a:p>
          <a:pPr marL="0" lvl="0" indent="0" algn="r" defTabSz="933450">
            <a:lnSpc>
              <a:spcPct val="90000"/>
            </a:lnSpc>
            <a:spcBef>
              <a:spcPct val="0"/>
            </a:spcBef>
            <a:spcAft>
              <a:spcPct val="35000"/>
            </a:spcAft>
            <a:buNone/>
          </a:pPr>
          <a:r>
            <a:rPr lang="en-US" sz="2100" b="0" i="0" kern="1200" dirty="0"/>
            <a:t>Our crux was motivation. Motivating every team member to pull their own weight was no measly task, but for the most part, everyone has done their job, and has finished their tasks on time.</a:t>
          </a:r>
          <a:endParaRPr lang="en-US" sz="2100" kern="1200" dirty="0"/>
        </a:p>
      </dsp:txBody>
      <dsp:txXfrm rot="10800000">
        <a:off x="2997091" y="599194"/>
        <a:ext cx="5200176" cy="2997091"/>
      </dsp:txXfrm>
    </dsp:sp>
    <dsp:sp modelId="{F16540DC-9999-40C8-AFE3-5E04FD54D053}">
      <dsp:nvSpPr>
        <dsp:cNvPr id="0" name=""/>
        <dsp:cNvSpPr/>
      </dsp:nvSpPr>
      <dsp:spPr>
        <a:xfrm>
          <a:off x="749272" y="599194"/>
          <a:ext cx="2997091" cy="2997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20-Jan-17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20-Jan-17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87680"/>
            <a:ext cx="8825658" cy="3329581"/>
          </a:xfrm>
        </p:spPr>
        <p:txBody>
          <a:bodyPr/>
          <a:lstStyle/>
          <a:p>
            <a:pPr algn="r"/>
            <a:r>
              <a:rPr lang="en-US" sz="3200" dirty="0"/>
              <a:t>TEAM </a:t>
            </a:r>
            <a:r>
              <a:rPr lang="en-US" sz="5400" dirty="0">
                <a:solidFill>
                  <a:srgbClr val="ACD433"/>
                </a:solidFill>
              </a:rPr>
              <a:t>RESILIENCEWILLFIXIT</a:t>
            </a:r>
            <a:r>
              <a:rPr lang="en-US" dirty="0"/>
              <a:t> </a:t>
            </a:r>
            <a:r>
              <a:rPr lang="en-US" sz="3200" dirty="0"/>
              <a:t>PRESENTS</a:t>
            </a:r>
            <a:endParaRPr lang="en-US" dirty="0"/>
          </a:p>
        </p:txBody>
      </p:sp>
      <p:sp>
        <p:nvSpPr>
          <p:cNvPr id="5" name="Subtitle 4"/>
          <p:cNvSpPr>
            <a:spLocks noGrp="1"/>
          </p:cNvSpPr>
          <p:nvPr>
            <p:ph type="subTitle" idx="1"/>
          </p:nvPr>
        </p:nvSpPr>
        <p:spPr>
          <a:xfrm>
            <a:off x="1154955" y="4168140"/>
            <a:ext cx="8825658" cy="2606040"/>
          </a:xfrm>
        </p:spPr>
        <p:txBody>
          <a:bodyPr>
            <a:normAutofit/>
          </a:bodyPr>
          <a:lstStyle/>
          <a:p>
            <a:pPr algn="r"/>
            <a:r>
              <a:rPr lang="en-US" sz="5400" dirty="0"/>
              <a:t>CWMS</a:t>
            </a:r>
          </a:p>
          <a:p>
            <a:r>
              <a:rPr lang="en-US" sz="3200" dirty="0">
                <a:solidFill>
                  <a:schemeClr val="tx1"/>
                </a:solidFill>
              </a:rPr>
              <a:t>A WORKFLOW Management application</a:t>
            </a:r>
          </a:p>
        </p:txBody>
      </p:sp>
    </p:spTree>
    <p:extLst>
      <p:ext uri="{BB962C8B-B14F-4D97-AF65-F5344CB8AC3E}">
        <p14:creationId xmlns:p14="http://schemas.microsoft.com/office/powerpoint/2010/main" val="1949784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WHAT</a:t>
            </a:r>
          </a:p>
        </p:txBody>
      </p:sp>
      <p:sp>
        <p:nvSpPr>
          <p:cNvPr id="3" name="Content Placeholder 2"/>
          <p:cNvSpPr>
            <a:spLocks noGrp="1"/>
          </p:cNvSpPr>
          <p:nvPr>
            <p:ph idx="1"/>
          </p:nvPr>
        </p:nvSpPr>
        <p:spPr>
          <a:xfrm>
            <a:off x="1104293" y="2491458"/>
            <a:ext cx="8946541" cy="2397784"/>
          </a:xfrm>
        </p:spPr>
        <p:txBody>
          <a:bodyPr>
            <a:normAutofit lnSpcReduction="10000"/>
          </a:bodyPr>
          <a:lstStyle/>
          <a:p>
            <a:pPr marL="0" indent="0">
              <a:buNone/>
            </a:pPr>
            <a:r>
              <a:rPr lang="en-US" dirty="0">
                <a:solidFill>
                  <a:srgbClr val="ACD433"/>
                </a:solidFill>
              </a:rPr>
              <a:t>CWMS</a:t>
            </a:r>
            <a:r>
              <a:rPr lang="en-US" dirty="0"/>
              <a:t> (</a:t>
            </a:r>
            <a:r>
              <a:rPr lang="en-US" dirty="0">
                <a:solidFill>
                  <a:srgbClr val="ACD433"/>
                </a:solidFill>
              </a:rPr>
              <a:t>c</a:t>
            </a:r>
            <a:r>
              <a:rPr lang="en-US" dirty="0"/>
              <a:t>ontent </a:t>
            </a:r>
            <a:r>
              <a:rPr lang="en-US" dirty="0">
                <a:solidFill>
                  <a:srgbClr val="ACD433"/>
                </a:solidFill>
              </a:rPr>
              <a:t>w</a:t>
            </a:r>
            <a:r>
              <a:rPr lang="en-US" dirty="0"/>
              <a:t>orkflow </a:t>
            </a:r>
            <a:r>
              <a:rPr lang="en-US" dirty="0">
                <a:solidFill>
                  <a:srgbClr val="ACD433"/>
                </a:solidFill>
              </a:rPr>
              <a:t>m</a:t>
            </a:r>
            <a:r>
              <a:rPr lang="en-US" dirty="0"/>
              <a:t>anagement </a:t>
            </a:r>
            <a:r>
              <a:rPr lang="en-US" dirty="0">
                <a:solidFill>
                  <a:srgbClr val="ACD433"/>
                </a:solidFill>
              </a:rPr>
              <a:t>s</a:t>
            </a:r>
            <a:r>
              <a:rPr lang="en-US" dirty="0"/>
              <a:t>ystem) is our team’s answer to the need for more efficient document management, as well as to the need for a faster and more reliable means of initiating various work processes – also known as document flows -, within an institution. Our chief concern was to allow users from our university to upload documents related to, and to initiate a flow of documents for two common processes: the </a:t>
            </a:r>
            <a:r>
              <a:rPr lang="en-US" dirty="0">
                <a:solidFill>
                  <a:srgbClr val="ACD433"/>
                </a:solidFill>
              </a:rPr>
              <a:t>R</a:t>
            </a:r>
            <a:r>
              <a:rPr lang="en-US" dirty="0"/>
              <a:t>ector’s </a:t>
            </a:r>
            <a:r>
              <a:rPr lang="en-US" dirty="0">
                <a:solidFill>
                  <a:srgbClr val="ACD433"/>
                </a:solidFill>
              </a:rPr>
              <a:t>D</a:t>
            </a:r>
            <a:r>
              <a:rPr lang="en-US" dirty="0"/>
              <a:t>isposition (</a:t>
            </a:r>
            <a:r>
              <a:rPr lang="en-US" dirty="0">
                <a:solidFill>
                  <a:srgbClr val="ACD433"/>
                </a:solidFill>
              </a:rPr>
              <a:t>RD</a:t>
            </a:r>
            <a:r>
              <a:rPr lang="en-US" dirty="0"/>
              <a:t>) and the </a:t>
            </a:r>
            <a:r>
              <a:rPr lang="en-US" dirty="0">
                <a:solidFill>
                  <a:srgbClr val="ACD433"/>
                </a:solidFill>
              </a:rPr>
              <a:t>N</a:t>
            </a:r>
            <a:r>
              <a:rPr lang="en-US" dirty="0"/>
              <a:t>ecessity </a:t>
            </a:r>
            <a:r>
              <a:rPr lang="en-US" dirty="0">
                <a:solidFill>
                  <a:srgbClr val="ACD433"/>
                </a:solidFill>
              </a:rPr>
              <a:t>E</a:t>
            </a:r>
            <a:r>
              <a:rPr lang="en-US" dirty="0"/>
              <a:t>ssay (</a:t>
            </a:r>
            <a:r>
              <a:rPr lang="en-US" dirty="0">
                <a:solidFill>
                  <a:srgbClr val="ACD433"/>
                </a:solidFill>
              </a:rPr>
              <a:t>NE</a:t>
            </a:r>
            <a:r>
              <a:rPr lang="en-US" dirty="0"/>
              <a:t>).</a:t>
            </a:r>
          </a:p>
        </p:txBody>
      </p:sp>
    </p:spTree>
    <p:extLst>
      <p:ext uri="{BB962C8B-B14F-4D97-AF65-F5344CB8AC3E}">
        <p14:creationId xmlns:p14="http://schemas.microsoft.com/office/powerpoint/2010/main" val="1920967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5026863"/>
              </p:ext>
            </p:extLst>
          </p:nvPr>
        </p:nvGraphicFramePr>
        <p:xfrm>
          <a:off x="1103312" y="2052919"/>
          <a:ext cx="8946541" cy="290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370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103276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671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pPr algn="r"/>
            <a:r>
              <a:rPr lang="en-US" dirty="0">
                <a:solidFill>
                  <a:srgbClr val="ACD433"/>
                </a:solidFill>
              </a:rPr>
              <a:t>THE</a:t>
            </a:r>
            <a:r>
              <a:rPr lang="ro-RO" dirty="0">
                <a:solidFill>
                  <a:srgbClr val="ACD433"/>
                </a:solidFill>
              </a:rPr>
              <a:t> RISKS</a:t>
            </a:r>
            <a:endParaRPr lang="en-US" dirty="0">
              <a:solidFill>
                <a:srgbClr val="ACD433"/>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99032474"/>
              </p:ext>
            </p:extLst>
          </p:nvPr>
        </p:nvGraphicFramePr>
        <p:xfrm>
          <a:off x="1884362" y="1152983"/>
          <a:ext cx="8946541" cy="5429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898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8499250"/>
              </p:ext>
            </p:extLst>
          </p:nvPr>
        </p:nvGraphicFramePr>
        <p:xfrm>
          <a:off x="1951037" y="20148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657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215412"/>
              </p:ext>
            </p:extLst>
          </p:nvPr>
        </p:nvGraphicFramePr>
        <p:xfrm>
          <a:off x="2132012" y="1776693"/>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230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WHO</a:t>
            </a:r>
          </a:p>
        </p:txBody>
      </p:sp>
      <p:sp>
        <p:nvSpPr>
          <p:cNvPr id="3" name="Content Placeholder 2"/>
          <p:cNvSpPr>
            <a:spLocks noGrp="1"/>
          </p:cNvSpPr>
          <p:nvPr>
            <p:ph idx="1"/>
          </p:nvPr>
        </p:nvSpPr>
        <p:spPr>
          <a:xfrm>
            <a:off x="1104293" y="1278478"/>
            <a:ext cx="8946541" cy="4195481"/>
          </a:xfrm>
        </p:spPr>
        <p:txBody>
          <a:bodyPr>
            <a:noAutofit/>
          </a:bodyPr>
          <a:lstStyle/>
          <a:p>
            <a:r>
              <a:rPr lang="ro-RO" sz="3200" dirty="0"/>
              <a:t>CIOBA </a:t>
            </a:r>
            <a:r>
              <a:rPr lang="ro-RO" sz="3200" dirty="0">
                <a:solidFill>
                  <a:srgbClr val="ACD433"/>
                </a:solidFill>
              </a:rPr>
              <a:t>CĂTĂLIN</a:t>
            </a:r>
            <a:r>
              <a:rPr lang="ro-RO" sz="3200" dirty="0"/>
              <a:t> </a:t>
            </a:r>
          </a:p>
          <a:p>
            <a:pPr marL="0" indent="0">
              <a:buNone/>
            </a:pPr>
            <a:r>
              <a:rPr lang="ro-RO" sz="1300" dirty="0"/>
              <a:t>					</a:t>
            </a:r>
            <a:r>
              <a:rPr lang="ro-RO" sz="1600" dirty="0"/>
              <a:t>QA, </a:t>
            </a:r>
            <a:r>
              <a:rPr lang="en-US" sz="1600" dirty="0"/>
              <a:t>documentation</a:t>
            </a:r>
          </a:p>
          <a:p>
            <a:r>
              <a:rPr lang="en-US" sz="3200" dirty="0"/>
              <a:t>CIUB</a:t>
            </a:r>
            <a:r>
              <a:rPr lang="ro-RO" sz="3200" dirty="0"/>
              <a:t>ĂNCAN </a:t>
            </a:r>
            <a:r>
              <a:rPr lang="ro-RO" sz="3200" dirty="0">
                <a:solidFill>
                  <a:srgbClr val="ACD433"/>
                </a:solidFill>
              </a:rPr>
              <a:t>DANA</a:t>
            </a:r>
          </a:p>
          <a:p>
            <a:pPr marL="0" indent="0">
              <a:buNone/>
            </a:pPr>
            <a:r>
              <a:rPr lang="ro-RO" sz="1300" dirty="0"/>
              <a:t> 					</a:t>
            </a:r>
            <a:r>
              <a:rPr lang="ro-RO" sz="1600" dirty="0"/>
              <a:t>design, </a:t>
            </a:r>
            <a:r>
              <a:rPr lang="en-US" sz="1600" dirty="0"/>
              <a:t>development</a:t>
            </a:r>
            <a:r>
              <a:rPr lang="ro-RO" sz="1600" dirty="0"/>
              <a:t>, QA, </a:t>
            </a:r>
            <a:r>
              <a:rPr lang="en-US" sz="1600" dirty="0"/>
              <a:t>documentation</a:t>
            </a:r>
          </a:p>
          <a:p>
            <a:r>
              <a:rPr lang="ro-RO" sz="3200" dirty="0"/>
              <a:t>CLAPA </a:t>
            </a:r>
            <a:r>
              <a:rPr lang="ro-RO" sz="3200" dirty="0">
                <a:solidFill>
                  <a:srgbClr val="ACD433"/>
                </a:solidFill>
              </a:rPr>
              <a:t>LUCIAN</a:t>
            </a:r>
          </a:p>
          <a:p>
            <a:pPr marL="0" indent="0">
              <a:buNone/>
            </a:pPr>
            <a:r>
              <a:rPr lang="ro-RO" sz="1300" dirty="0"/>
              <a:t>					</a:t>
            </a:r>
            <a:r>
              <a:rPr lang="ro-RO" sz="1600" dirty="0"/>
              <a:t>QA, </a:t>
            </a:r>
            <a:r>
              <a:rPr lang="en-US" sz="1600" dirty="0"/>
              <a:t>development</a:t>
            </a:r>
          </a:p>
          <a:p>
            <a:r>
              <a:rPr lang="ro-RO" sz="3200" dirty="0"/>
              <a:t>COSMA </a:t>
            </a:r>
            <a:r>
              <a:rPr lang="ro-RO" sz="3200" dirty="0">
                <a:solidFill>
                  <a:srgbClr val="ACD433"/>
                </a:solidFill>
              </a:rPr>
              <a:t>DIANA</a:t>
            </a:r>
          </a:p>
          <a:p>
            <a:pPr marL="0" indent="0">
              <a:buNone/>
            </a:pPr>
            <a:r>
              <a:rPr lang="ro-RO" sz="1300" dirty="0"/>
              <a:t>					</a:t>
            </a:r>
            <a:r>
              <a:rPr lang="ro-RO" sz="1600" dirty="0"/>
              <a:t>design, </a:t>
            </a:r>
            <a:r>
              <a:rPr lang="en-US" sz="1600" dirty="0"/>
              <a:t>development</a:t>
            </a:r>
            <a:r>
              <a:rPr lang="ro-RO" sz="1600" dirty="0"/>
              <a:t>, </a:t>
            </a:r>
            <a:r>
              <a:rPr lang="en-US" sz="1600" dirty="0"/>
              <a:t>documentation</a:t>
            </a:r>
          </a:p>
          <a:p>
            <a:r>
              <a:rPr lang="ro-RO" sz="3200" dirty="0"/>
              <a:t>CORBU </a:t>
            </a:r>
            <a:r>
              <a:rPr lang="ro-RO" sz="3200" dirty="0">
                <a:solidFill>
                  <a:srgbClr val="ACD433"/>
                </a:solidFill>
              </a:rPr>
              <a:t>RADU</a:t>
            </a:r>
          </a:p>
          <a:p>
            <a:pPr marL="0" indent="0">
              <a:buNone/>
            </a:pPr>
            <a:r>
              <a:rPr lang="ro-RO" sz="1300" dirty="0"/>
              <a:t>					</a:t>
            </a:r>
            <a:r>
              <a:rPr lang="ro-RO" sz="1600" b="1" dirty="0"/>
              <a:t>team </a:t>
            </a:r>
            <a:r>
              <a:rPr lang="en-US" sz="1600" b="1" dirty="0"/>
              <a:t>leader</a:t>
            </a:r>
            <a:r>
              <a:rPr lang="ro-RO" sz="1600" dirty="0"/>
              <a:t>, design, </a:t>
            </a:r>
            <a:r>
              <a:rPr lang="en-US" sz="1600" dirty="0"/>
              <a:t>development</a:t>
            </a:r>
            <a:r>
              <a:rPr lang="ro-RO" sz="1600" dirty="0"/>
              <a:t>, QA, </a:t>
            </a:r>
            <a:r>
              <a:rPr lang="en-US" sz="1600" dirty="0"/>
              <a:t>documentation</a:t>
            </a:r>
          </a:p>
        </p:txBody>
      </p:sp>
    </p:spTree>
    <p:extLst>
      <p:ext uri="{BB962C8B-B14F-4D97-AF65-F5344CB8AC3E}">
        <p14:creationId xmlns:p14="http://schemas.microsoft.com/office/powerpoint/2010/main" val="3949409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5" y="2957793"/>
            <a:ext cx="2983284" cy="861732"/>
          </a:xfrm>
        </p:spPr>
        <p:txBody>
          <a:bodyPr/>
          <a:lstStyle/>
          <a:p>
            <a:pPr algn="r"/>
            <a:r>
              <a:rPr lang="en-US" sz="5400" dirty="0">
                <a:solidFill>
                  <a:srgbClr val="ACD433"/>
                </a:solidFill>
              </a:rPr>
              <a:t>THE END</a:t>
            </a:r>
          </a:p>
        </p:txBody>
      </p:sp>
    </p:spTree>
    <p:extLst>
      <p:ext uri="{BB962C8B-B14F-4D97-AF65-F5344CB8AC3E}">
        <p14:creationId xmlns:p14="http://schemas.microsoft.com/office/powerpoint/2010/main" val="3624548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214</TotalTime>
  <Words>428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TEAM RESILIENCEWILLFIXIT PRESENTS</vt:lpstr>
      <vt:lpstr>THE WHAT</vt:lpstr>
      <vt:lpstr>THE HOW</vt:lpstr>
      <vt:lpstr>THE HOW</vt:lpstr>
      <vt:lpstr>THE RISKS</vt:lpstr>
      <vt:lpstr>THE RISKS</vt:lpstr>
      <vt:lpstr>THE RISKS</vt:lpstr>
      <vt:lpstr>THE WHO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RESILIENCEWILLFIXIT PRESENTS</dc:title>
  <dc:creator>Radu C.</dc:creator>
  <cp:lastModifiedBy>Radu C.</cp:lastModifiedBy>
  <cp:revision>20</cp:revision>
  <dcterms:created xsi:type="dcterms:W3CDTF">2017-01-20T09:59:42Z</dcterms:created>
  <dcterms:modified xsi:type="dcterms:W3CDTF">2017-01-20T16:34:01Z</dcterms:modified>
</cp:coreProperties>
</file>