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7351-9A36-41A2-82C4-CDB776BF7817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791A-F2C9-4215-A9AD-91AC59D2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5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791A-F2C9-4215-A9AD-91AC59D24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2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791A-F2C9-4215-A9AD-91AC59D24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5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540-DF6C-467A-92F1-2103E4EC3421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0236-8D85-4A79-B578-3444989E55FA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B011-5604-4EA9-962E-C005F5F2D4C0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EBDD-17E4-46FD-A416-DB6ED86F7856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2404-F217-4BB0-8F22-5F2B835093EA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4220-5B13-4D92-93B3-6088EE8E6435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85-06A6-423C-9CC3-73B213271E29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3A6-77B8-4AD0-A55A-85D5FB018C1B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3396-46F6-4532-8E50-2182C9868B43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3B23-3BA1-4313-8EB2-DC64F108B2E1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095-ACB4-4AFB-BFA1-330F0538711F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36BD-6633-42DD-9B69-E06A5FD5EEE6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D499-FE67-4B5D-BD87-2296FA2D587E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041C-40BB-4529-8CF0-4BF346E3F004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BAF5-F3BA-4E96-95E9-9DF5940F24C6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964A-0283-45DB-9658-FE22D320EC4C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5D17-BFF8-4352-B156-07A010A55AD7}" type="datetime1">
              <a:rPr lang="en-US" smtClean="0"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ServiceStack.Net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br>
              <a:rPr lang="en-US" dirty="0" smtClean="0"/>
            </a:br>
            <a:r>
              <a:rPr lang="en-US" dirty="0" err="1" smtClean="0"/>
              <a:t>sdg</a:t>
            </a:r>
            <a:r>
              <a:rPr lang="en-US" dirty="0" smtClean="0"/>
              <a:t> COP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934" y="2691999"/>
            <a:ext cx="3219450" cy="5238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“No”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r>
              <a:rPr lang="en-US" dirty="0" smtClean="0"/>
              <a:t>Very little </a:t>
            </a:r>
            <a:r>
              <a:rPr lang="en-US" dirty="0" err="1" smtClean="0"/>
              <a:t>web.config</a:t>
            </a:r>
            <a:r>
              <a:rPr lang="en-US" dirty="0" smtClean="0"/>
              <a:t> work required with acceptable defaults</a:t>
            </a:r>
          </a:p>
          <a:p>
            <a:pPr lvl="1"/>
            <a:r>
              <a:rPr lang="en-US" dirty="0" smtClean="0"/>
              <a:t>Connection strings</a:t>
            </a:r>
          </a:p>
          <a:p>
            <a:pPr lvl="1"/>
            <a:r>
              <a:rPr lang="en-US" dirty="0" smtClean="0"/>
              <a:t>Additional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- Infers from service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/>
          <a:lstStyle/>
          <a:p>
            <a:r>
              <a:rPr lang="en-US" dirty="0"/>
              <a:t>Serializes C# Exceptions into your Response DTO</a:t>
            </a:r>
          </a:p>
          <a:p>
            <a:r>
              <a:rPr lang="en-US" dirty="0"/>
              <a:t>Auto-generated web services metadata </a:t>
            </a:r>
            <a:r>
              <a:rPr lang="en-US" dirty="0" err="1"/>
              <a:t>api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Links to XSDs and WSDLs</a:t>
            </a:r>
          </a:p>
          <a:p>
            <a:r>
              <a:rPr lang="en-US" dirty="0"/>
              <a:t>Auto HTML5 JSON Report format</a:t>
            </a:r>
          </a:p>
          <a:p>
            <a:pPr lvl="1"/>
            <a:r>
              <a:rPr lang="en-US" dirty="0"/>
              <a:t>Quickly visualize web service data at a glance</a:t>
            </a:r>
          </a:p>
          <a:p>
            <a:pPr lvl="1"/>
            <a:r>
              <a:rPr lang="en-US" dirty="0"/>
              <a:t>Generates a self-contained snapshot of web service data in a human-friendly and </a:t>
            </a:r>
            <a:r>
              <a:rPr lang="en-US" dirty="0" smtClean="0"/>
              <a:t>programmatically </a:t>
            </a:r>
            <a:r>
              <a:rPr lang="en-US" dirty="0"/>
              <a:t>accessible document</a:t>
            </a:r>
          </a:p>
          <a:p>
            <a:r>
              <a:rPr lang="en-US" dirty="0"/>
              <a:t>Auto CSV format </a:t>
            </a:r>
          </a:p>
          <a:p>
            <a:pPr lvl="1"/>
            <a:r>
              <a:rPr lang="en-US" dirty="0"/>
              <a:t>Picks best candidate property to serialize into CSV </a:t>
            </a:r>
            <a:r>
              <a:rPr lang="en-US" dirty="0" err="1"/>
              <a:t>resultset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 - Run in .NET and MONO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Supports both ASP.NET and </a:t>
            </a:r>
            <a:r>
              <a:rPr lang="en-US" dirty="0" err="1"/>
              <a:t>HttpListener</a:t>
            </a:r>
            <a:r>
              <a:rPr lang="en-US" dirty="0"/>
              <a:t> hosts:</a:t>
            </a:r>
          </a:p>
          <a:p>
            <a:r>
              <a:rPr lang="en-US" dirty="0"/>
              <a:t>Runs on Windows with .NET </a:t>
            </a:r>
            <a:r>
              <a:rPr lang="en-US" dirty="0" smtClean="0"/>
              <a:t>3.5, 4.0, 4.5</a:t>
            </a:r>
            <a:endParaRPr lang="en-US" dirty="0"/>
          </a:p>
          <a:p>
            <a:pPr lvl="1"/>
            <a:r>
              <a:rPr lang="en-US" dirty="0"/>
              <a:t>IIS </a:t>
            </a:r>
            <a:r>
              <a:rPr lang="en-US" dirty="0" smtClean="0"/>
              <a:t>6/7+ </a:t>
            </a:r>
            <a:r>
              <a:rPr lang="en-US" dirty="0"/>
              <a:t>(uses </a:t>
            </a:r>
            <a:r>
              <a:rPr lang="en-US" dirty="0" err="1"/>
              <a:t>IHttpHandler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VS.NET </a:t>
            </a:r>
            <a:r>
              <a:rPr lang="en-US" dirty="0" err="1"/>
              <a:t>WebDev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Console App or Windows GUI</a:t>
            </a:r>
          </a:p>
          <a:p>
            <a:pPr lvl="1"/>
            <a:r>
              <a:rPr lang="en-US" dirty="0"/>
              <a:t>Windows Service</a:t>
            </a:r>
          </a:p>
          <a:p>
            <a:r>
              <a:rPr lang="en-US" dirty="0"/>
              <a:t> Linux/OSX with MONO</a:t>
            </a:r>
          </a:p>
          <a:p>
            <a:pPr lvl="1"/>
            <a:r>
              <a:rPr lang="en-US" dirty="0"/>
              <a:t>Apache + </a:t>
            </a:r>
            <a:r>
              <a:rPr lang="en-US" dirty="0" err="1"/>
              <a:t>mod_mono</a:t>
            </a:r>
            <a:endParaRPr lang="en-US" dirty="0"/>
          </a:p>
          <a:p>
            <a:pPr lvl="1"/>
            <a:r>
              <a:rPr lang="en-US" dirty="0" err="1"/>
              <a:t>Nginx</a:t>
            </a:r>
            <a:r>
              <a:rPr lang="en-US" dirty="0"/>
              <a:t> + </a:t>
            </a:r>
            <a:r>
              <a:rPr lang="en-US" dirty="0" err="1"/>
              <a:t>MonoFastCGI</a:t>
            </a:r>
            <a:endParaRPr lang="en-US" dirty="0"/>
          </a:p>
          <a:p>
            <a:pPr lvl="1"/>
            <a:r>
              <a:rPr lang="en-US" dirty="0"/>
              <a:t>XSP</a:t>
            </a:r>
          </a:p>
          <a:p>
            <a:pPr lvl="1"/>
            <a:r>
              <a:rPr lang="en-US" dirty="0" smtClean="0"/>
              <a:t>Console </a:t>
            </a:r>
            <a:r>
              <a:rPr lang="en-US" dirty="0"/>
              <a:t>App</a:t>
            </a:r>
          </a:p>
          <a:p>
            <a:pPr lvl="1"/>
            <a:r>
              <a:rPr lang="en-US" dirty="0" err="1"/>
              <a:t>Haz</a:t>
            </a:r>
            <a:r>
              <a:rPr lang="en-US" dirty="0"/>
              <a:t> demo running inside iOS with </a:t>
            </a:r>
            <a:r>
              <a:rPr lang="en-US" dirty="0" err="1"/>
              <a:t>MonoTouch</a:t>
            </a:r>
            <a:r>
              <a:rPr lang="en-US" dirty="0"/>
              <a:t> :)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ServiceStack.Net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Web Service Framework</a:t>
            </a:r>
          </a:p>
          <a:p>
            <a:r>
              <a:rPr lang="en-US" dirty="0" smtClean="0"/>
              <a:t>.NET and MONO</a:t>
            </a:r>
          </a:p>
          <a:p>
            <a:r>
              <a:rPr lang="en-US" dirty="0" smtClean="0"/>
              <a:t>Web Services done right, REST services done easy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729"/>
            <a:ext cx="8596668" cy="4575634"/>
          </a:xfrm>
        </p:spPr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Best Practices (Remote Services and Code)</a:t>
            </a:r>
          </a:p>
          <a:p>
            <a:r>
              <a:rPr lang="en-US" dirty="0"/>
              <a:t>Model-driven, code-first, friction-free development</a:t>
            </a:r>
          </a:p>
          <a:p>
            <a:r>
              <a:rPr lang="en-US" dirty="0"/>
              <a:t>Fuse C# and HTTP as DRY as possible</a:t>
            </a:r>
          </a:p>
          <a:p>
            <a:r>
              <a:rPr lang="en-US" dirty="0"/>
              <a:t>Write once, support for all XML, JSON, SOAP...</a:t>
            </a:r>
          </a:p>
          <a:p>
            <a:r>
              <a:rPr lang="en-US" dirty="0"/>
              <a:t>No XML </a:t>
            </a:r>
            <a:r>
              <a:rPr lang="en-US" dirty="0" err="1"/>
              <a:t>Config</a:t>
            </a:r>
            <a:r>
              <a:rPr lang="en-US" dirty="0"/>
              <a:t>, No Code-gen</a:t>
            </a:r>
          </a:p>
          <a:p>
            <a:r>
              <a:rPr lang="en-US" dirty="0"/>
              <a:t>Smart. Infers intelligence from strong-typed DTOs</a:t>
            </a:r>
          </a:p>
          <a:p>
            <a:r>
              <a:rPr lang="en-US" dirty="0"/>
              <a:t>First class cross-platform support for OSS/Linux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and maintained by </a:t>
            </a:r>
            <a:r>
              <a:rPr lang="en-US" dirty="0" err="1" smtClean="0"/>
              <a:t>Demis</a:t>
            </a:r>
            <a:r>
              <a:rPr lang="en-US" dirty="0" smtClean="0"/>
              <a:t> </a:t>
            </a:r>
            <a:r>
              <a:rPr lang="en-US" dirty="0" err="1" smtClean="0"/>
              <a:t>Bellot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Started as open source, #2 </a:t>
            </a:r>
            <a:r>
              <a:rPr lang="en-US" dirty="0" err="1" smtClean="0"/>
              <a:t>github</a:t>
            </a:r>
            <a:r>
              <a:rPr lang="en-US" dirty="0" smtClean="0"/>
              <a:t> project in 2013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4" y="3813758"/>
            <a:ext cx="9059539" cy="2457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992" y="609600"/>
            <a:ext cx="445832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en-US" dirty="0" smtClean="0"/>
              <a:t>POCO Based messaging</a:t>
            </a:r>
          </a:p>
          <a:p>
            <a:r>
              <a:rPr lang="en-US" dirty="0" smtClean="0"/>
              <a:t>Request/Response or Message Queuing</a:t>
            </a:r>
          </a:p>
          <a:p>
            <a:r>
              <a:rPr lang="en-US" dirty="0"/>
              <a:t>built on top of Raw ASP.NET </a:t>
            </a:r>
            <a:r>
              <a:rPr lang="en-US" dirty="0" err="1" smtClean="0"/>
              <a:t>IHttpHandler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dirty="0"/>
              <a:t>:  https://servicestack.net/features</a:t>
            </a:r>
            <a:endParaRPr lang="en-US" dirty="0"/>
          </a:p>
        </p:txBody>
      </p:sp>
      <p:pic>
        <p:nvPicPr>
          <p:cNvPr id="1028" name="Picture 4" descr="ServiceStack Logical Architecture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4046"/>
            <a:ext cx="5392644" cy="622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1"/>
          </a:xfrm>
        </p:spPr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C# Model-driven development, </a:t>
            </a:r>
          </a:p>
          <a:p>
            <a:pPr lvl="1"/>
            <a:r>
              <a:rPr lang="en-US" dirty="0"/>
              <a:t>Define Web Service API using YOUR strong-typed DTOs</a:t>
            </a:r>
          </a:p>
          <a:p>
            <a:pPr lvl="1"/>
            <a:r>
              <a:rPr lang="en-US" dirty="0"/>
              <a:t>No Code-gen </a:t>
            </a:r>
          </a:p>
          <a:p>
            <a:r>
              <a:rPr lang="en-US" dirty="0"/>
              <a:t>No Artificial layers or constructs</a:t>
            </a:r>
          </a:p>
          <a:p>
            <a:pPr lvl="1"/>
            <a:r>
              <a:rPr lang="en-US" dirty="0"/>
              <a:t>Complete control over HTTP Headers and serialized output</a:t>
            </a:r>
          </a:p>
          <a:p>
            <a:r>
              <a:rPr lang="en-US" dirty="0"/>
              <a:t>Endpoint ignorant</a:t>
            </a:r>
          </a:p>
          <a:p>
            <a:pPr lvl="1"/>
            <a:r>
              <a:rPr lang="en-US" dirty="0"/>
              <a:t>C# only, code to interfaces and types not specific formats or endpoints</a:t>
            </a:r>
          </a:p>
          <a:p>
            <a:pPr lvl="1"/>
            <a:r>
              <a:rPr lang="en-US" dirty="0"/>
              <a:t>C# object IN -&gt; C# object OUT</a:t>
            </a:r>
          </a:p>
          <a:p>
            <a:r>
              <a:rPr lang="en-US" dirty="0"/>
              <a:t>No </a:t>
            </a:r>
            <a:r>
              <a:rPr lang="en-US" dirty="0" err="1"/>
              <a:t>config</a:t>
            </a:r>
            <a:r>
              <a:rPr lang="en-US" dirty="0"/>
              <a:t> required with Sensible defaults</a:t>
            </a:r>
          </a:p>
          <a:p>
            <a:r>
              <a:rPr lang="en-US" dirty="0"/>
              <a:t>No code-gen, same DTO used in strong-typed client API</a:t>
            </a:r>
          </a:p>
          <a:p>
            <a:r>
              <a:rPr lang="en-US" dirty="0"/>
              <a:t>Same C# client can call any web service at any endpoint</a:t>
            </a:r>
          </a:p>
          <a:p>
            <a:pPr lvl="1"/>
            <a:r>
              <a:rPr lang="en-US" dirty="0"/>
              <a:t>Generic C# Service Clients: XML, JSON, JSV and Soap11/Soap12</a:t>
            </a:r>
          </a:p>
          <a:p>
            <a:pPr lvl="1"/>
            <a:r>
              <a:rPr lang="en-US" dirty="0"/>
              <a:t>Both Sync and </a:t>
            </a:r>
            <a:r>
              <a:rPr lang="en-US" dirty="0" err="1"/>
              <a:t>Async</a:t>
            </a:r>
            <a:r>
              <a:rPr lang="en-US" dirty="0"/>
              <a:t> clients support 1 LOC web service calls</a:t>
            </a:r>
          </a:p>
          <a:p>
            <a:pPr lvl="1"/>
            <a:r>
              <a:rPr lang="en-US" dirty="0"/>
              <a:t>Provides </a:t>
            </a:r>
            <a:r>
              <a:rPr lang="en-US" dirty="0" err="1"/>
              <a:t>ErrorCode</a:t>
            </a:r>
            <a:r>
              <a:rPr lang="en-US" dirty="0"/>
              <a:t>, </a:t>
            </a:r>
            <a:r>
              <a:rPr lang="en-US" dirty="0" err="1"/>
              <a:t>ErrorMessage</a:t>
            </a:r>
            <a:r>
              <a:rPr lang="en-US" dirty="0"/>
              <a:t> from </a:t>
            </a:r>
            <a:r>
              <a:rPr lang="en-US" dirty="0" err="1" smtClean="0"/>
              <a:t>WebServiceException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282"/>
            <a:ext cx="8596668" cy="45890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Built on raw </a:t>
            </a:r>
            <a:r>
              <a:rPr lang="en-US" dirty="0" err="1"/>
              <a:t>IHttpHandlers</a:t>
            </a:r>
            <a:endParaRPr lang="en-US" dirty="0"/>
          </a:p>
          <a:p>
            <a:r>
              <a:rPr lang="en-US" dirty="0"/>
              <a:t>No runtime reflection or regular expressions</a:t>
            </a:r>
          </a:p>
          <a:p>
            <a:r>
              <a:rPr lang="en-US" dirty="0"/>
              <a:t>Uses Built-in </a:t>
            </a:r>
            <a:r>
              <a:rPr lang="en-US" dirty="0" err="1"/>
              <a:t>Funq</a:t>
            </a:r>
            <a:r>
              <a:rPr lang="en-US" dirty="0"/>
              <a:t> IOC</a:t>
            </a:r>
          </a:p>
          <a:p>
            <a:pPr lvl="1"/>
            <a:r>
              <a:rPr lang="en-US" dirty="0" err="1"/>
              <a:t>Funq</a:t>
            </a:r>
            <a:r>
              <a:rPr lang="en-US" dirty="0"/>
              <a:t> is 55x faster than Windsor </a:t>
            </a:r>
          </a:p>
          <a:p>
            <a:r>
              <a:rPr lang="en-US" dirty="0"/>
              <a:t>Fastest JSON, JSV text </a:t>
            </a:r>
            <a:r>
              <a:rPr lang="en-US" dirty="0" err="1"/>
              <a:t>serializers</a:t>
            </a:r>
            <a:r>
              <a:rPr lang="en-US" dirty="0"/>
              <a:t> for .NET</a:t>
            </a:r>
          </a:p>
          <a:p>
            <a:pPr lvl="1"/>
            <a:r>
              <a:rPr lang="en-US" dirty="0" err="1"/>
              <a:t>ServiceStack.Text</a:t>
            </a:r>
            <a:r>
              <a:rPr lang="en-US" dirty="0"/>
              <a:t> is 3.6x faster </a:t>
            </a:r>
            <a:r>
              <a:rPr lang="en-US" dirty="0" err="1"/>
              <a:t>DataContractJsonSerializer</a:t>
            </a:r>
            <a:endParaRPr lang="en-US" dirty="0"/>
          </a:p>
          <a:p>
            <a:r>
              <a:rPr lang="en-US" dirty="0"/>
              <a:t>Includes #1 C# </a:t>
            </a:r>
            <a:r>
              <a:rPr lang="en-US" dirty="0" err="1"/>
              <a:t>Redis</a:t>
            </a:r>
            <a:r>
              <a:rPr lang="en-US" dirty="0"/>
              <a:t> Client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is the fastest in-memory NoSQL database</a:t>
            </a:r>
          </a:p>
          <a:p>
            <a:r>
              <a:rPr lang="en-US" dirty="0"/>
              <a:t>Includes ASP.NET </a:t>
            </a:r>
            <a:r>
              <a:rPr lang="en-US" dirty="0" err="1"/>
              <a:t>config</a:t>
            </a:r>
            <a:r>
              <a:rPr lang="en-US" dirty="0"/>
              <a:t>-free caching providers</a:t>
            </a:r>
          </a:p>
          <a:p>
            <a:pPr lvl="1"/>
            <a:r>
              <a:rPr lang="en-US" dirty="0" err="1"/>
              <a:t>Memcahed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/>
              <a:t>In-Memory</a:t>
            </a:r>
          </a:p>
          <a:p>
            <a:pPr lvl="1"/>
            <a:r>
              <a:rPr lang="en-US" dirty="0" err="1"/>
              <a:t>FileSystem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729"/>
            <a:ext cx="8596668" cy="45756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Influenced by Martin Fowlers Data Transfer Object Pattern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Encourage </a:t>
            </a:r>
            <a:r>
              <a:rPr lang="en-US" dirty="0"/>
              <a:t>batch-full, re-usable web services</a:t>
            </a:r>
          </a:p>
          <a:p>
            <a:pPr lvl="1"/>
            <a:r>
              <a:rPr lang="en-US" dirty="0"/>
              <a:t>Discourage chatty, client-specific APIs</a:t>
            </a:r>
          </a:p>
          <a:p>
            <a:r>
              <a:rPr lang="en-US" dirty="0"/>
              <a:t>Importance of a Coarse-grained, well-defined API</a:t>
            </a:r>
          </a:p>
          <a:p>
            <a:r>
              <a:rPr lang="en-US" dirty="0"/>
              <a:t>Resilient </a:t>
            </a:r>
            <a:r>
              <a:rPr lang="en-US" dirty="0" err="1"/>
              <a:t>serializers</a:t>
            </a:r>
            <a:r>
              <a:rPr lang="en-US" dirty="0"/>
              <a:t> with better versioning support</a:t>
            </a:r>
          </a:p>
          <a:p>
            <a:r>
              <a:rPr lang="en-US" dirty="0"/>
              <a:t>Decoupling of message from operation and endpoint</a:t>
            </a:r>
          </a:p>
          <a:p>
            <a:r>
              <a:rPr lang="en-US" dirty="0"/>
              <a:t>Clean separation of DTO from implementation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and HTTP as DRY as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Develop Service using only C# POCO types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IService</a:t>
            </a:r>
            <a:r>
              <a:rPr lang="en-US" dirty="0"/>
              <a:t>&lt;</a:t>
            </a:r>
            <a:r>
              <a:rPr lang="en-US" dirty="0" err="1"/>
              <a:t>TRequest</a:t>
            </a:r>
            <a:r>
              <a:rPr lang="en-US" dirty="0"/>
              <a:t>&gt; or </a:t>
            </a:r>
            <a:r>
              <a:rPr lang="en-US" dirty="0" err="1"/>
              <a:t>IRestService</a:t>
            </a:r>
            <a:r>
              <a:rPr lang="en-US" dirty="0"/>
              <a:t>&lt;</a:t>
            </a:r>
            <a:r>
              <a:rPr lang="en-US" dirty="0" err="1"/>
              <a:t>TRequest</a:t>
            </a:r>
            <a:r>
              <a:rPr lang="en-US" dirty="0"/>
              <a:t>&gt;</a:t>
            </a:r>
          </a:p>
          <a:p>
            <a:r>
              <a:rPr lang="en-US" dirty="0"/>
              <a:t>Same service with no </a:t>
            </a:r>
            <a:r>
              <a:rPr lang="en-US" dirty="0" err="1"/>
              <a:t>config</a:t>
            </a:r>
            <a:r>
              <a:rPr lang="en-US" dirty="0"/>
              <a:t> or code-gen</a:t>
            </a:r>
          </a:p>
          <a:p>
            <a:pPr lvl="1"/>
            <a:r>
              <a:rPr lang="en-US" dirty="0"/>
              <a:t>Callable via REST, RPC POX/J or SOAP endpoints</a:t>
            </a:r>
          </a:p>
          <a:p>
            <a:pPr lvl="1"/>
            <a:r>
              <a:rPr lang="en-US" dirty="0"/>
              <a:t>Callable on any format (XML, JSON, SOAP, JSV, CSV, HTML)</a:t>
            </a:r>
          </a:p>
          <a:p>
            <a:pPr lvl="2"/>
            <a:r>
              <a:rPr lang="en-US" dirty="0"/>
              <a:t>via HTTP Accept: or ?format=type. JSONP with ?callback=</a:t>
            </a:r>
            <a:r>
              <a:rPr lang="en-US" dirty="0" err="1"/>
              <a:t>cb</a:t>
            </a:r>
            <a:endParaRPr lang="en-US" dirty="0"/>
          </a:p>
          <a:p>
            <a:pPr lvl="1"/>
            <a:r>
              <a:rPr lang="en-US" dirty="0"/>
              <a:t>Can process HTTP File Upload multipart/form-data</a:t>
            </a:r>
          </a:p>
          <a:p>
            <a:r>
              <a:rPr lang="en-US" dirty="0"/>
              <a:t>Strong-typed Request DTO can be populated by:</a:t>
            </a:r>
          </a:p>
          <a:p>
            <a:pPr lvl="1"/>
            <a:r>
              <a:rPr lang="en-US" dirty="0"/>
              <a:t>HTTP GET </a:t>
            </a:r>
            <a:r>
              <a:rPr lang="en-US" dirty="0" err="1"/>
              <a:t>QueryString</a:t>
            </a:r>
            <a:endParaRPr lang="en-US" dirty="0"/>
          </a:p>
          <a:p>
            <a:pPr lvl="1"/>
            <a:r>
              <a:rPr lang="en-US" dirty="0"/>
              <a:t>HTTP POST DTO Content-Type (i.e. XML, JSON,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 FORM POST x-www-form-</a:t>
            </a:r>
            <a:r>
              <a:rPr lang="en-US" dirty="0" err="1"/>
              <a:t>urlencoded</a:t>
            </a:r>
            <a:r>
              <a:rPr lang="en-US" dirty="0"/>
              <a:t> </a:t>
            </a:r>
          </a:p>
          <a:p>
            <a:r>
              <a:rPr lang="en-US" dirty="0"/>
              <a:t>Can return any of:</a:t>
            </a:r>
          </a:p>
          <a:p>
            <a:pPr lvl="1"/>
            <a:r>
              <a:rPr lang="en-US" dirty="0"/>
              <a:t>Any DTO object -&gt; serialized to Response Content-Type</a:t>
            </a:r>
          </a:p>
          <a:p>
            <a:pPr lvl="1"/>
            <a:r>
              <a:rPr lang="en-US" dirty="0" err="1"/>
              <a:t>HttpResult</a:t>
            </a:r>
            <a:r>
              <a:rPr lang="en-US" dirty="0"/>
              <a:t>, </a:t>
            </a:r>
            <a:r>
              <a:rPr lang="en-US" dirty="0" err="1"/>
              <a:t>HttpError</a:t>
            </a:r>
            <a:r>
              <a:rPr lang="en-US" dirty="0"/>
              <a:t> for Customized HTTP response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Stream</a:t>
            </a:r>
          </a:p>
          <a:p>
            <a:pPr lvl="1"/>
            <a:r>
              <a:rPr lang="en-US" dirty="0" err="1" smtClean="0"/>
              <a:t>IStreamWriter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 https://docs.google.com/presentation/d/16ey0MrpHOSz5N5sjctAliOgYWO3ZYeJe070fLZlPdrE/present#slide=id.i0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342</Words>
  <Application>Microsoft Office PowerPoint</Application>
  <PresentationFormat>Widescreen</PresentationFormat>
  <Paragraphs>124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ServiceStack.Net</vt:lpstr>
      <vt:lpstr>What is ServiceStack.Net?</vt:lpstr>
      <vt:lpstr>Design Goals</vt:lpstr>
      <vt:lpstr>History</vt:lpstr>
      <vt:lpstr>Architecture</vt:lpstr>
      <vt:lpstr>Simple</vt:lpstr>
      <vt:lpstr>Fast</vt:lpstr>
      <vt:lpstr>Best Practices</vt:lpstr>
      <vt:lpstr>C# and HTTP as DRY as possible</vt:lpstr>
      <vt:lpstr>“No” Config</vt:lpstr>
      <vt:lpstr>Smart - Infers from service metadata</vt:lpstr>
      <vt:lpstr>Cross platform - Run in .NET and MONO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ServiceStack.Net</dc:title>
  <dc:creator>Paul Thompson</dc:creator>
  <cp:lastModifiedBy>Paul Thompson</cp:lastModifiedBy>
  <cp:revision>9</cp:revision>
  <dcterms:created xsi:type="dcterms:W3CDTF">2014-08-28T20:08:10Z</dcterms:created>
  <dcterms:modified xsi:type="dcterms:W3CDTF">2014-09-05T19:56:24Z</dcterms:modified>
</cp:coreProperties>
</file>