
<file path=[Content_Types].xml><?xml version="1.0" encoding="utf-8"?>
<Types xmlns="http://schemas.openxmlformats.org/package/2006/content-types">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E7E29-FBDC-4791-A64C-691A1526FEE3}" type="doc">
      <dgm:prSet loTypeId="urn:microsoft.com/office/officeart/2005/8/layout/vList3" loCatId="list" qsTypeId="urn:microsoft.com/office/officeart/2005/8/quickstyle/simple1" qsCatId="simple" csTypeId="urn:microsoft.com/office/officeart/2005/8/colors/accent1_2" csCatId="accent1" phldr="1"/>
      <dgm:spPr/>
    </dgm:pt>
    <dgm:pt modelId="{96B7D9D1-335E-4FE1-BF7C-83DCE59EE696}">
      <dgm:prSet phldrT="[Texto]"/>
      <dgm:spPr/>
      <dgm:t>
        <a:bodyPr/>
        <a:lstStyle/>
        <a:p>
          <a:r>
            <a:rPr lang="pt-BR" dirty="0" smtClean="0"/>
            <a:t>Interdependentes</a:t>
          </a:r>
          <a:endParaRPr lang="pt-BR" dirty="0"/>
        </a:p>
      </dgm:t>
    </dgm:pt>
    <dgm:pt modelId="{52262C93-1551-4962-B02F-1760E0F61D96}" type="parTrans" cxnId="{8C9BD41B-7362-41A3-B53E-CDF5ED25DDE3}">
      <dgm:prSet/>
      <dgm:spPr/>
      <dgm:t>
        <a:bodyPr/>
        <a:lstStyle/>
        <a:p>
          <a:endParaRPr lang="pt-BR"/>
        </a:p>
      </dgm:t>
    </dgm:pt>
    <dgm:pt modelId="{4A9A2369-0AE1-4AF5-ADB2-6D21A30ABAE5}" type="sibTrans" cxnId="{8C9BD41B-7362-41A3-B53E-CDF5ED25DDE3}">
      <dgm:prSet/>
      <dgm:spPr/>
      <dgm:t>
        <a:bodyPr/>
        <a:lstStyle/>
        <a:p>
          <a:endParaRPr lang="pt-BR"/>
        </a:p>
      </dgm:t>
    </dgm:pt>
    <dgm:pt modelId="{496F74D7-3489-4A85-9251-F73AACF7CDCA}">
      <dgm:prSet phldrT="[Texto]"/>
      <dgm:spPr/>
      <dgm:t>
        <a:bodyPr/>
        <a:lstStyle/>
        <a:p>
          <a:r>
            <a:rPr lang="pt-BR" dirty="0" smtClean="0"/>
            <a:t>Com responsáveis</a:t>
          </a:r>
          <a:endParaRPr lang="pt-BR" dirty="0"/>
        </a:p>
      </dgm:t>
    </dgm:pt>
    <dgm:pt modelId="{47BA732C-43F6-43E9-9322-D15B34128643}" type="parTrans" cxnId="{864D9653-97CE-48FE-B65F-61C6A598F763}">
      <dgm:prSet/>
      <dgm:spPr/>
      <dgm:t>
        <a:bodyPr/>
        <a:lstStyle/>
        <a:p>
          <a:endParaRPr lang="pt-BR"/>
        </a:p>
      </dgm:t>
    </dgm:pt>
    <dgm:pt modelId="{6B41F8E9-22BB-4C99-95A5-CEFD21D941A1}" type="sibTrans" cxnId="{864D9653-97CE-48FE-B65F-61C6A598F763}">
      <dgm:prSet/>
      <dgm:spPr/>
      <dgm:t>
        <a:bodyPr/>
        <a:lstStyle/>
        <a:p>
          <a:endParaRPr lang="pt-BR"/>
        </a:p>
      </dgm:t>
    </dgm:pt>
    <dgm:pt modelId="{28087CDB-568B-40D3-ACC4-794320111F6A}">
      <dgm:prSet phldrT="[Texto]"/>
      <dgm:spPr/>
      <dgm:t>
        <a:bodyPr/>
        <a:lstStyle/>
        <a:p>
          <a:r>
            <a:rPr lang="pt-BR" dirty="0" smtClean="0"/>
            <a:t>Com entradas e saídas definidas</a:t>
          </a:r>
          <a:endParaRPr lang="pt-BR" dirty="0"/>
        </a:p>
      </dgm:t>
    </dgm:pt>
    <dgm:pt modelId="{C874239C-4F9A-41D4-8C80-4CFD81E8038D}" type="parTrans" cxnId="{93C5DF73-D5D0-4518-969C-4DB4C9CCB1CF}">
      <dgm:prSet/>
      <dgm:spPr/>
      <dgm:t>
        <a:bodyPr/>
        <a:lstStyle/>
        <a:p>
          <a:endParaRPr lang="pt-BR"/>
        </a:p>
      </dgm:t>
    </dgm:pt>
    <dgm:pt modelId="{A79286FA-E771-4023-9B3B-41FE98916A14}" type="sibTrans" cxnId="{93C5DF73-D5D0-4518-969C-4DB4C9CCB1CF}">
      <dgm:prSet/>
      <dgm:spPr/>
      <dgm:t>
        <a:bodyPr/>
        <a:lstStyle/>
        <a:p>
          <a:endParaRPr lang="pt-BR"/>
        </a:p>
      </dgm:t>
    </dgm:pt>
    <dgm:pt modelId="{98172B06-880A-40D4-99A0-7208995492D4}" type="pres">
      <dgm:prSet presAssocID="{C68E7E29-FBDC-4791-A64C-691A1526FEE3}" presName="linearFlow" presStyleCnt="0">
        <dgm:presLayoutVars>
          <dgm:dir/>
          <dgm:resizeHandles val="exact"/>
        </dgm:presLayoutVars>
      </dgm:prSet>
      <dgm:spPr/>
    </dgm:pt>
    <dgm:pt modelId="{16761A29-CE4B-4B09-90C0-1BB51271E9F5}" type="pres">
      <dgm:prSet presAssocID="{96B7D9D1-335E-4FE1-BF7C-83DCE59EE696}" presName="composite" presStyleCnt="0"/>
      <dgm:spPr/>
    </dgm:pt>
    <dgm:pt modelId="{BF06A542-A458-4124-9520-0368786371B6}" type="pres">
      <dgm:prSet presAssocID="{96B7D9D1-335E-4FE1-BF7C-83DCE59EE696}" presName="imgShp" presStyleLbl="fgImgPlace1" presStyleIdx="0" presStyleCnt="3"/>
      <dgm:spPr>
        <a:blipFill rotWithShape="0">
          <a:blip xmlns:r="http://schemas.openxmlformats.org/officeDocument/2006/relationships" r:embed="rId1"/>
          <a:stretch>
            <a:fillRect/>
          </a:stretch>
        </a:blipFill>
      </dgm:spPr>
    </dgm:pt>
    <dgm:pt modelId="{5E537F29-E019-45F1-8C94-97680F9EF9D2}" type="pres">
      <dgm:prSet presAssocID="{96B7D9D1-335E-4FE1-BF7C-83DCE59EE696}" presName="txShp" presStyleLbl="node1" presStyleIdx="0" presStyleCnt="3">
        <dgm:presLayoutVars>
          <dgm:bulletEnabled val="1"/>
        </dgm:presLayoutVars>
      </dgm:prSet>
      <dgm:spPr/>
      <dgm:t>
        <a:bodyPr/>
        <a:lstStyle/>
        <a:p>
          <a:endParaRPr lang="pt-BR"/>
        </a:p>
      </dgm:t>
    </dgm:pt>
    <dgm:pt modelId="{8E795F2F-D9F5-4D47-AA7E-85B51AC7E84F}" type="pres">
      <dgm:prSet presAssocID="{4A9A2369-0AE1-4AF5-ADB2-6D21A30ABAE5}" presName="spacing" presStyleCnt="0"/>
      <dgm:spPr/>
    </dgm:pt>
    <dgm:pt modelId="{D0156BBC-7534-4723-9A62-9D00D5D8DB86}" type="pres">
      <dgm:prSet presAssocID="{496F74D7-3489-4A85-9251-F73AACF7CDCA}" presName="composite" presStyleCnt="0"/>
      <dgm:spPr/>
    </dgm:pt>
    <dgm:pt modelId="{EC508D0E-4A39-49DD-B2D8-F72E97736795}" type="pres">
      <dgm:prSet presAssocID="{496F74D7-3489-4A85-9251-F73AACF7CDCA}" presName="imgShp" presStyleLbl="fgImgPlace1" presStyleIdx="1" presStyleCnt="3"/>
      <dgm:spPr>
        <a:blipFill rotWithShape="0">
          <a:blip xmlns:r="http://schemas.openxmlformats.org/officeDocument/2006/relationships" r:embed="rId2"/>
          <a:stretch>
            <a:fillRect/>
          </a:stretch>
        </a:blipFill>
      </dgm:spPr>
    </dgm:pt>
    <dgm:pt modelId="{458EDF6C-BC07-4389-A832-9F9D5A08A9C7}" type="pres">
      <dgm:prSet presAssocID="{496F74D7-3489-4A85-9251-F73AACF7CDCA}" presName="txShp" presStyleLbl="node1" presStyleIdx="1" presStyleCnt="3">
        <dgm:presLayoutVars>
          <dgm:bulletEnabled val="1"/>
        </dgm:presLayoutVars>
      </dgm:prSet>
      <dgm:spPr/>
      <dgm:t>
        <a:bodyPr/>
        <a:lstStyle/>
        <a:p>
          <a:endParaRPr lang="pt-BR"/>
        </a:p>
      </dgm:t>
    </dgm:pt>
    <dgm:pt modelId="{22CBF20C-61A1-441C-9938-0A9BEEB82D9D}" type="pres">
      <dgm:prSet presAssocID="{6B41F8E9-22BB-4C99-95A5-CEFD21D941A1}" presName="spacing" presStyleCnt="0"/>
      <dgm:spPr/>
    </dgm:pt>
    <dgm:pt modelId="{C974FFF5-3A10-4673-BCBE-D65D986399C2}" type="pres">
      <dgm:prSet presAssocID="{28087CDB-568B-40D3-ACC4-794320111F6A}" presName="composite" presStyleCnt="0"/>
      <dgm:spPr/>
    </dgm:pt>
    <dgm:pt modelId="{3F2C8158-5B52-4C79-8BB9-758B48B5FF90}" type="pres">
      <dgm:prSet presAssocID="{28087CDB-568B-40D3-ACC4-794320111F6A}" presName="imgShp" presStyleLbl="fgImgPlace1" presStyleIdx="2" presStyleCnt="3"/>
      <dgm:spPr>
        <a:blipFill rotWithShape="0">
          <a:blip xmlns:r="http://schemas.openxmlformats.org/officeDocument/2006/relationships" r:embed="rId3"/>
          <a:stretch>
            <a:fillRect/>
          </a:stretch>
        </a:blipFill>
      </dgm:spPr>
    </dgm:pt>
    <dgm:pt modelId="{46873CC2-BCFD-4718-AA78-8BC2EDA26A57}" type="pres">
      <dgm:prSet presAssocID="{28087CDB-568B-40D3-ACC4-794320111F6A}" presName="txShp" presStyleLbl="node1" presStyleIdx="2" presStyleCnt="3">
        <dgm:presLayoutVars>
          <dgm:bulletEnabled val="1"/>
        </dgm:presLayoutVars>
      </dgm:prSet>
      <dgm:spPr/>
      <dgm:t>
        <a:bodyPr/>
        <a:lstStyle/>
        <a:p>
          <a:endParaRPr lang="pt-BR"/>
        </a:p>
      </dgm:t>
    </dgm:pt>
  </dgm:ptLst>
  <dgm:cxnLst>
    <dgm:cxn modelId="{9A524410-ABE6-44B2-BB48-F486C259A730}" type="presOf" srcId="{96B7D9D1-335E-4FE1-BF7C-83DCE59EE696}" destId="{5E537F29-E019-45F1-8C94-97680F9EF9D2}" srcOrd="0" destOrd="0" presId="urn:microsoft.com/office/officeart/2005/8/layout/vList3"/>
    <dgm:cxn modelId="{864D9653-97CE-48FE-B65F-61C6A598F763}" srcId="{C68E7E29-FBDC-4791-A64C-691A1526FEE3}" destId="{496F74D7-3489-4A85-9251-F73AACF7CDCA}" srcOrd="1" destOrd="0" parTransId="{47BA732C-43F6-43E9-9322-D15B34128643}" sibTransId="{6B41F8E9-22BB-4C99-95A5-CEFD21D941A1}"/>
    <dgm:cxn modelId="{93C5DF73-D5D0-4518-969C-4DB4C9CCB1CF}" srcId="{C68E7E29-FBDC-4791-A64C-691A1526FEE3}" destId="{28087CDB-568B-40D3-ACC4-794320111F6A}" srcOrd="2" destOrd="0" parTransId="{C874239C-4F9A-41D4-8C80-4CFD81E8038D}" sibTransId="{A79286FA-E771-4023-9B3B-41FE98916A14}"/>
    <dgm:cxn modelId="{8E0CFEA6-4875-46DC-80CF-85C59A6D9B2E}" type="presOf" srcId="{28087CDB-568B-40D3-ACC4-794320111F6A}" destId="{46873CC2-BCFD-4718-AA78-8BC2EDA26A57}" srcOrd="0" destOrd="0" presId="urn:microsoft.com/office/officeart/2005/8/layout/vList3"/>
    <dgm:cxn modelId="{8C9BD41B-7362-41A3-B53E-CDF5ED25DDE3}" srcId="{C68E7E29-FBDC-4791-A64C-691A1526FEE3}" destId="{96B7D9D1-335E-4FE1-BF7C-83DCE59EE696}" srcOrd="0" destOrd="0" parTransId="{52262C93-1551-4962-B02F-1760E0F61D96}" sibTransId="{4A9A2369-0AE1-4AF5-ADB2-6D21A30ABAE5}"/>
    <dgm:cxn modelId="{DF0D5AEB-5FA2-45B7-9F6E-CB782BD9D687}" type="presOf" srcId="{C68E7E29-FBDC-4791-A64C-691A1526FEE3}" destId="{98172B06-880A-40D4-99A0-7208995492D4}" srcOrd="0" destOrd="0" presId="urn:microsoft.com/office/officeart/2005/8/layout/vList3"/>
    <dgm:cxn modelId="{D80DD57D-F301-4F72-BE51-5C74170B5BA9}" type="presOf" srcId="{496F74D7-3489-4A85-9251-F73AACF7CDCA}" destId="{458EDF6C-BC07-4389-A832-9F9D5A08A9C7}" srcOrd="0" destOrd="0" presId="urn:microsoft.com/office/officeart/2005/8/layout/vList3"/>
    <dgm:cxn modelId="{2EED5429-3AD2-4AFF-8688-0B12787BCAFE}" type="presParOf" srcId="{98172B06-880A-40D4-99A0-7208995492D4}" destId="{16761A29-CE4B-4B09-90C0-1BB51271E9F5}" srcOrd="0" destOrd="0" presId="urn:microsoft.com/office/officeart/2005/8/layout/vList3"/>
    <dgm:cxn modelId="{2D5560CA-30D9-437A-AA08-B6A024C4442D}" type="presParOf" srcId="{16761A29-CE4B-4B09-90C0-1BB51271E9F5}" destId="{BF06A542-A458-4124-9520-0368786371B6}" srcOrd="0" destOrd="0" presId="urn:microsoft.com/office/officeart/2005/8/layout/vList3"/>
    <dgm:cxn modelId="{5E03C8C9-62CB-4D75-9824-BF7C6EEF0945}" type="presParOf" srcId="{16761A29-CE4B-4B09-90C0-1BB51271E9F5}" destId="{5E537F29-E019-45F1-8C94-97680F9EF9D2}" srcOrd="1" destOrd="0" presId="urn:microsoft.com/office/officeart/2005/8/layout/vList3"/>
    <dgm:cxn modelId="{F0692BEB-5CEB-41D3-A7D1-C65C68CC9FA7}" type="presParOf" srcId="{98172B06-880A-40D4-99A0-7208995492D4}" destId="{8E795F2F-D9F5-4D47-AA7E-85B51AC7E84F}" srcOrd="1" destOrd="0" presId="urn:microsoft.com/office/officeart/2005/8/layout/vList3"/>
    <dgm:cxn modelId="{C407D1DB-51E4-4FF0-9BD5-4238F13C1227}" type="presParOf" srcId="{98172B06-880A-40D4-99A0-7208995492D4}" destId="{D0156BBC-7534-4723-9A62-9D00D5D8DB86}" srcOrd="2" destOrd="0" presId="urn:microsoft.com/office/officeart/2005/8/layout/vList3"/>
    <dgm:cxn modelId="{B3C4D7B4-3B17-4AF2-B8FF-8134B7BAB035}" type="presParOf" srcId="{D0156BBC-7534-4723-9A62-9D00D5D8DB86}" destId="{EC508D0E-4A39-49DD-B2D8-F72E97736795}" srcOrd="0" destOrd="0" presId="urn:microsoft.com/office/officeart/2005/8/layout/vList3"/>
    <dgm:cxn modelId="{EA034600-EE76-4971-9CF1-BFD687C73378}" type="presParOf" srcId="{D0156BBC-7534-4723-9A62-9D00D5D8DB86}" destId="{458EDF6C-BC07-4389-A832-9F9D5A08A9C7}" srcOrd="1" destOrd="0" presId="urn:microsoft.com/office/officeart/2005/8/layout/vList3"/>
    <dgm:cxn modelId="{10914D40-7495-489A-B99C-35F623BEFCD3}" type="presParOf" srcId="{98172B06-880A-40D4-99A0-7208995492D4}" destId="{22CBF20C-61A1-441C-9938-0A9BEEB82D9D}" srcOrd="3" destOrd="0" presId="urn:microsoft.com/office/officeart/2005/8/layout/vList3"/>
    <dgm:cxn modelId="{9309A1FB-49EA-4606-95E5-0F59D2348FA7}" type="presParOf" srcId="{98172B06-880A-40D4-99A0-7208995492D4}" destId="{C974FFF5-3A10-4673-BCBE-D65D986399C2}" srcOrd="4" destOrd="0" presId="urn:microsoft.com/office/officeart/2005/8/layout/vList3"/>
    <dgm:cxn modelId="{F67BE566-CC11-4590-996E-43204BD56AAD}" type="presParOf" srcId="{C974FFF5-3A10-4673-BCBE-D65D986399C2}" destId="{3F2C8158-5B52-4C79-8BB9-758B48B5FF90}" srcOrd="0" destOrd="0" presId="urn:microsoft.com/office/officeart/2005/8/layout/vList3"/>
    <dgm:cxn modelId="{99EAD7AE-F917-4709-877F-0DFB20A3486D}" type="presParOf" srcId="{C974FFF5-3A10-4673-BCBE-D65D986399C2}" destId="{46873CC2-BCFD-4718-AA78-8BC2EDA26A57}"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E8012B-6DEA-48BD-920C-31AE23E8FC1D}" type="doc">
      <dgm:prSet loTypeId="urn:microsoft.com/office/officeart/2005/8/layout/vList3" loCatId="list" qsTypeId="urn:microsoft.com/office/officeart/2005/8/quickstyle/simple1" qsCatId="simple" csTypeId="urn:microsoft.com/office/officeart/2005/8/colors/accent1_2" csCatId="accent1" phldr="1"/>
      <dgm:spPr/>
    </dgm:pt>
    <dgm:pt modelId="{3B4FF2B4-375D-4328-AED0-33741D9634ED}">
      <dgm:prSet phldrT="[Texto]"/>
      <dgm:spPr/>
      <dgm:t>
        <a:bodyPr/>
        <a:lstStyle/>
        <a:p>
          <a:r>
            <a:rPr lang="pt-BR" dirty="0" smtClean="0"/>
            <a:t>Gerência</a:t>
          </a:r>
          <a:endParaRPr lang="pt-BR" dirty="0"/>
        </a:p>
      </dgm:t>
    </dgm:pt>
    <dgm:pt modelId="{7967A0AE-45BA-4CE9-AE0F-134EBFDD1C81}" type="parTrans" cxnId="{850962A4-D40D-459D-9254-7191FA6C4EBA}">
      <dgm:prSet/>
      <dgm:spPr/>
      <dgm:t>
        <a:bodyPr/>
        <a:lstStyle/>
        <a:p>
          <a:endParaRPr lang="pt-BR"/>
        </a:p>
      </dgm:t>
    </dgm:pt>
    <dgm:pt modelId="{6821E7D5-1657-4460-BA08-16CEBACDE1A8}" type="sibTrans" cxnId="{850962A4-D40D-459D-9254-7191FA6C4EBA}">
      <dgm:prSet/>
      <dgm:spPr/>
      <dgm:t>
        <a:bodyPr/>
        <a:lstStyle/>
        <a:p>
          <a:endParaRPr lang="pt-BR"/>
        </a:p>
      </dgm:t>
    </dgm:pt>
    <dgm:pt modelId="{5FCCE90B-DB72-4311-A7ED-351AE837AC2D}">
      <dgm:prSet phldrT="[Texto]"/>
      <dgm:spPr/>
      <dgm:t>
        <a:bodyPr/>
        <a:lstStyle/>
        <a:p>
          <a:r>
            <a:rPr lang="pt-BR" dirty="0" smtClean="0"/>
            <a:t>Infraestrutura</a:t>
          </a:r>
          <a:endParaRPr lang="pt-BR" dirty="0"/>
        </a:p>
      </dgm:t>
    </dgm:pt>
    <dgm:pt modelId="{90115966-0B47-4575-BEDD-CE6D58824E8A}" type="parTrans" cxnId="{5D167B4A-8057-4AE8-91B6-CA1B2A5F4198}">
      <dgm:prSet/>
      <dgm:spPr/>
      <dgm:t>
        <a:bodyPr/>
        <a:lstStyle/>
        <a:p>
          <a:endParaRPr lang="pt-BR"/>
        </a:p>
      </dgm:t>
    </dgm:pt>
    <dgm:pt modelId="{BC277D44-F729-4297-B989-D5E1787898AF}" type="sibTrans" cxnId="{5D167B4A-8057-4AE8-91B6-CA1B2A5F4198}">
      <dgm:prSet/>
      <dgm:spPr/>
      <dgm:t>
        <a:bodyPr/>
        <a:lstStyle/>
        <a:p>
          <a:endParaRPr lang="pt-BR"/>
        </a:p>
      </dgm:t>
    </dgm:pt>
    <dgm:pt modelId="{D4935962-2A36-434B-9A4D-0D738FC4F91C}">
      <dgm:prSet phldrT="[Texto]"/>
      <dgm:spPr/>
      <dgm:t>
        <a:bodyPr/>
        <a:lstStyle/>
        <a:p>
          <a:r>
            <a:rPr lang="pt-BR" dirty="0" smtClean="0"/>
            <a:t>Melhoria</a:t>
          </a:r>
          <a:endParaRPr lang="pt-BR" dirty="0"/>
        </a:p>
      </dgm:t>
    </dgm:pt>
    <dgm:pt modelId="{1DDCDFF9-680A-49D2-BDEB-81D6D3296959}" type="parTrans" cxnId="{01D167BA-3797-4A52-8E96-A4B0324F2D62}">
      <dgm:prSet/>
      <dgm:spPr/>
      <dgm:t>
        <a:bodyPr/>
        <a:lstStyle/>
        <a:p>
          <a:endParaRPr lang="pt-BR"/>
        </a:p>
      </dgm:t>
    </dgm:pt>
    <dgm:pt modelId="{45484AA1-13A7-4D9A-B9C0-4A40A047EE15}" type="sibTrans" cxnId="{01D167BA-3797-4A52-8E96-A4B0324F2D62}">
      <dgm:prSet/>
      <dgm:spPr/>
      <dgm:t>
        <a:bodyPr/>
        <a:lstStyle/>
        <a:p>
          <a:endParaRPr lang="pt-BR"/>
        </a:p>
      </dgm:t>
    </dgm:pt>
    <dgm:pt modelId="{C96E3529-779F-4F93-95A7-DC27882C71E9}">
      <dgm:prSet/>
      <dgm:spPr/>
      <dgm:t>
        <a:bodyPr/>
        <a:lstStyle/>
        <a:p>
          <a:r>
            <a:rPr lang="pt-BR" dirty="0" smtClean="0"/>
            <a:t>Treinamento ou Recursos Humanos</a:t>
          </a:r>
          <a:endParaRPr lang="pt-BR" dirty="0"/>
        </a:p>
      </dgm:t>
    </dgm:pt>
    <dgm:pt modelId="{B1A6F161-555C-4311-AE25-ECB0E3E2C89F}" type="parTrans" cxnId="{7A22BCD1-5287-462F-BBAD-B77BAF418022}">
      <dgm:prSet/>
      <dgm:spPr/>
      <dgm:t>
        <a:bodyPr/>
        <a:lstStyle/>
        <a:p>
          <a:endParaRPr lang="pt-BR"/>
        </a:p>
      </dgm:t>
    </dgm:pt>
    <dgm:pt modelId="{7FE9B04A-5E8F-44EF-8A29-AFBD09C3C411}" type="sibTrans" cxnId="{7A22BCD1-5287-462F-BBAD-B77BAF418022}">
      <dgm:prSet/>
      <dgm:spPr/>
      <dgm:t>
        <a:bodyPr/>
        <a:lstStyle/>
        <a:p>
          <a:endParaRPr lang="pt-BR"/>
        </a:p>
      </dgm:t>
    </dgm:pt>
    <dgm:pt modelId="{21D6EDAD-77EF-4821-B20B-396BC6F0AC5C}" type="pres">
      <dgm:prSet presAssocID="{9FE8012B-6DEA-48BD-920C-31AE23E8FC1D}" presName="linearFlow" presStyleCnt="0">
        <dgm:presLayoutVars>
          <dgm:dir/>
          <dgm:resizeHandles val="exact"/>
        </dgm:presLayoutVars>
      </dgm:prSet>
      <dgm:spPr/>
    </dgm:pt>
    <dgm:pt modelId="{68A91E68-7566-4BE1-9F13-83CEC60EE7D3}" type="pres">
      <dgm:prSet presAssocID="{3B4FF2B4-375D-4328-AED0-33741D9634ED}" presName="composite" presStyleCnt="0"/>
      <dgm:spPr/>
    </dgm:pt>
    <dgm:pt modelId="{49C41713-7EB5-4FE7-803B-5C2BD8E39E0A}" type="pres">
      <dgm:prSet presAssocID="{3B4FF2B4-375D-4328-AED0-33741D9634ED}" presName="imgShp" presStyleLbl="fgImgPlace1" presStyleIdx="0" presStyleCnt="4"/>
      <dgm:spPr>
        <a:blipFill rotWithShape="0">
          <a:blip xmlns:r="http://schemas.openxmlformats.org/officeDocument/2006/relationships" r:embed="rId1"/>
          <a:stretch>
            <a:fillRect/>
          </a:stretch>
        </a:blipFill>
      </dgm:spPr>
    </dgm:pt>
    <dgm:pt modelId="{2649424C-8A2F-4236-95AA-7C42628AAFFA}" type="pres">
      <dgm:prSet presAssocID="{3B4FF2B4-375D-4328-AED0-33741D9634ED}" presName="txShp" presStyleLbl="node1" presStyleIdx="0" presStyleCnt="4" custLinFactNeighborX="408" custLinFactNeighborY="1230">
        <dgm:presLayoutVars>
          <dgm:bulletEnabled val="1"/>
        </dgm:presLayoutVars>
      </dgm:prSet>
      <dgm:spPr/>
      <dgm:t>
        <a:bodyPr/>
        <a:lstStyle/>
        <a:p>
          <a:endParaRPr lang="pt-BR"/>
        </a:p>
      </dgm:t>
    </dgm:pt>
    <dgm:pt modelId="{1FC93143-B4F1-4F1F-9E0B-275C6936F60C}" type="pres">
      <dgm:prSet presAssocID="{6821E7D5-1657-4460-BA08-16CEBACDE1A8}" presName="spacing" presStyleCnt="0"/>
      <dgm:spPr/>
    </dgm:pt>
    <dgm:pt modelId="{4FD78FE2-5C0D-490B-B156-DA4F37B44FC3}" type="pres">
      <dgm:prSet presAssocID="{5FCCE90B-DB72-4311-A7ED-351AE837AC2D}" presName="composite" presStyleCnt="0"/>
      <dgm:spPr/>
    </dgm:pt>
    <dgm:pt modelId="{0ED26750-5E43-48DF-9096-FEB57CE90822}" type="pres">
      <dgm:prSet presAssocID="{5FCCE90B-DB72-4311-A7ED-351AE837AC2D}" presName="imgShp" presStyleLbl="fgImgPlace1" presStyleIdx="1" presStyleCnt="4"/>
      <dgm:spPr>
        <a:blipFill rotWithShape="0">
          <a:blip xmlns:r="http://schemas.openxmlformats.org/officeDocument/2006/relationships" r:embed="rId2"/>
          <a:stretch>
            <a:fillRect/>
          </a:stretch>
        </a:blipFill>
      </dgm:spPr>
    </dgm:pt>
    <dgm:pt modelId="{4A2F6BA2-88FA-40D7-939F-834686DAB90A}" type="pres">
      <dgm:prSet presAssocID="{5FCCE90B-DB72-4311-A7ED-351AE837AC2D}" presName="txShp" presStyleLbl="node1" presStyleIdx="1" presStyleCnt="4">
        <dgm:presLayoutVars>
          <dgm:bulletEnabled val="1"/>
        </dgm:presLayoutVars>
      </dgm:prSet>
      <dgm:spPr/>
      <dgm:t>
        <a:bodyPr/>
        <a:lstStyle/>
        <a:p>
          <a:endParaRPr lang="pt-BR"/>
        </a:p>
      </dgm:t>
    </dgm:pt>
    <dgm:pt modelId="{D9D994DA-856B-4110-B695-EB63769D4030}" type="pres">
      <dgm:prSet presAssocID="{BC277D44-F729-4297-B989-D5E1787898AF}" presName="spacing" presStyleCnt="0"/>
      <dgm:spPr/>
    </dgm:pt>
    <dgm:pt modelId="{0B0B01F6-A2C6-4DED-9435-AD4D9E533C54}" type="pres">
      <dgm:prSet presAssocID="{D4935962-2A36-434B-9A4D-0D738FC4F91C}" presName="composite" presStyleCnt="0"/>
      <dgm:spPr/>
    </dgm:pt>
    <dgm:pt modelId="{7FD856DC-1D07-42BE-B6FC-6B023639BB67}" type="pres">
      <dgm:prSet presAssocID="{D4935962-2A36-434B-9A4D-0D738FC4F91C}" presName="imgShp" presStyleLbl="fgImgPlace1" presStyleIdx="2" presStyleCnt="4"/>
      <dgm:spPr>
        <a:blipFill rotWithShape="0">
          <a:blip xmlns:r="http://schemas.openxmlformats.org/officeDocument/2006/relationships" r:embed="rId3"/>
          <a:stretch>
            <a:fillRect/>
          </a:stretch>
        </a:blipFill>
      </dgm:spPr>
    </dgm:pt>
    <dgm:pt modelId="{45F21C4C-0709-4836-92B4-CD791AC68A2D}" type="pres">
      <dgm:prSet presAssocID="{D4935962-2A36-434B-9A4D-0D738FC4F91C}" presName="txShp" presStyleLbl="node1" presStyleIdx="2" presStyleCnt="4">
        <dgm:presLayoutVars>
          <dgm:bulletEnabled val="1"/>
        </dgm:presLayoutVars>
      </dgm:prSet>
      <dgm:spPr/>
      <dgm:t>
        <a:bodyPr/>
        <a:lstStyle/>
        <a:p>
          <a:endParaRPr lang="pt-BR"/>
        </a:p>
      </dgm:t>
    </dgm:pt>
    <dgm:pt modelId="{98461B29-9504-4CD6-A67A-04703661624D}" type="pres">
      <dgm:prSet presAssocID="{45484AA1-13A7-4D9A-B9C0-4A40A047EE15}" presName="spacing" presStyleCnt="0"/>
      <dgm:spPr/>
    </dgm:pt>
    <dgm:pt modelId="{192BE845-452E-4360-9173-456856D69FFF}" type="pres">
      <dgm:prSet presAssocID="{C96E3529-779F-4F93-95A7-DC27882C71E9}" presName="composite" presStyleCnt="0"/>
      <dgm:spPr/>
    </dgm:pt>
    <dgm:pt modelId="{61F9341E-6C1E-4CFC-8E43-54EC94C24EF1}" type="pres">
      <dgm:prSet presAssocID="{C96E3529-779F-4F93-95A7-DC27882C71E9}" presName="imgShp" presStyleLbl="fgImgPlace1" presStyleIdx="3" presStyleCnt="4"/>
      <dgm:spPr>
        <a:blipFill rotWithShape="0">
          <a:blip xmlns:r="http://schemas.openxmlformats.org/officeDocument/2006/relationships" r:embed="rId4"/>
          <a:stretch>
            <a:fillRect/>
          </a:stretch>
        </a:blipFill>
      </dgm:spPr>
    </dgm:pt>
    <dgm:pt modelId="{466B994B-0C7F-42D9-B670-C9E5A559D0AC}" type="pres">
      <dgm:prSet presAssocID="{C96E3529-779F-4F93-95A7-DC27882C71E9}" presName="txShp" presStyleLbl="node1" presStyleIdx="3" presStyleCnt="4">
        <dgm:presLayoutVars>
          <dgm:bulletEnabled val="1"/>
        </dgm:presLayoutVars>
      </dgm:prSet>
      <dgm:spPr/>
      <dgm:t>
        <a:bodyPr/>
        <a:lstStyle/>
        <a:p>
          <a:endParaRPr lang="pt-BR"/>
        </a:p>
      </dgm:t>
    </dgm:pt>
  </dgm:ptLst>
  <dgm:cxnLst>
    <dgm:cxn modelId="{5D167B4A-8057-4AE8-91B6-CA1B2A5F4198}" srcId="{9FE8012B-6DEA-48BD-920C-31AE23E8FC1D}" destId="{5FCCE90B-DB72-4311-A7ED-351AE837AC2D}" srcOrd="1" destOrd="0" parTransId="{90115966-0B47-4575-BEDD-CE6D58824E8A}" sibTransId="{BC277D44-F729-4297-B989-D5E1787898AF}"/>
    <dgm:cxn modelId="{7A22BCD1-5287-462F-BBAD-B77BAF418022}" srcId="{9FE8012B-6DEA-48BD-920C-31AE23E8FC1D}" destId="{C96E3529-779F-4F93-95A7-DC27882C71E9}" srcOrd="3" destOrd="0" parTransId="{B1A6F161-555C-4311-AE25-ECB0E3E2C89F}" sibTransId="{7FE9B04A-5E8F-44EF-8A29-AFBD09C3C411}"/>
    <dgm:cxn modelId="{38B7A873-97EB-4F47-A3E4-8C432EFEDBD1}" type="presOf" srcId="{5FCCE90B-DB72-4311-A7ED-351AE837AC2D}" destId="{4A2F6BA2-88FA-40D7-939F-834686DAB90A}" srcOrd="0" destOrd="0" presId="urn:microsoft.com/office/officeart/2005/8/layout/vList3"/>
    <dgm:cxn modelId="{90034393-51F8-4B1D-A441-3F9754BCB199}" type="presOf" srcId="{9FE8012B-6DEA-48BD-920C-31AE23E8FC1D}" destId="{21D6EDAD-77EF-4821-B20B-396BC6F0AC5C}" srcOrd="0" destOrd="0" presId="urn:microsoft.com/office/officeart/2005/8/layout/vList3"/>
    <dgm:cxn modelId="{01D167BA-3797-4A52-8E96-A4B0324F2D62}" srcId="{9FE8012B-6DEA-48BD-920C-31AE23E8FC1D}" destId="{D4935962-2A36-434B-9A4D-0D738FC4F91C}" srcOrd="2" destOrd="0" parTransId="{1DDCDFF9-680A-49D2-BDEB-81D6D3296959}" sibTransId="{45484AA1-13A7-4D9A-B9C0-4A40A047EE15}"/>
    <dgm:cxn modelId="{850962A4-D40D-459D-9254-7191FA6C4EBA}" srcId="{9FE8012B-6DEA-48BD-920C-31AE23E8FC1D}" destId="{3B4FF2B4-375D-4328-AED0-33741D9634ED}" srcOrd="0" destOrd="0" parTransId="{7967A0AE-45BA-4CE9-AE0F-134EBFDD1C81}" sibTransId="{6821E7D5-1657-4460-BA08-16CEBACDE1A8}"/>
    <dgm:cxn modelId="{99E1C9FD-F278-49C8-9815-F8AF1B5DC7A5}" type="presOf" srcId="{3B4FF2B4-375D-4328-AED0-33741D9634ED}" destId="{2649424C-8A2F-4236-95AA-7C42628AAFFA}" srcOrd="0" destOrd="0" presId="urn:microsoft.com/office/officeart/2005/8/layout/vList3"/>
    <dgm:cxn modelId="{64C854A8-271C-41A9-A4C4-F4F15B01BF1F}" type="presOf" srcId="{D4935962-2A36-434B-9A4D-0D738FC4F91C}" destId="{45F21C4C-0709-4836-92B4-CD791AC68A2D}" srcOrd="0" destOrd="0" presId="urn:microsoft.com/office/officeart/2005/8/layout/vList3"/>
    <dgm:cxn modelId="{435A8AB9-8635-46A4-8CFE-7C6AFC83BF72}" type="presOf" srcId="{C96E3529-779F-4F93-95A7-DC27882C71E9}" destId="{466B994B-0C7F-42D9-B670-C9E5A559D0AC}" srcOrd="0" destOrd="0" presId="urn:microsoft.com/office/officeart/2005/8/layout/vList3"/>
    <dgm:cxn modelId="{4E8C21FE-AF40-4C1C-BACF-4B8B7146B5A3}" type="presParOf" srcId="{21D6EDAD-77EF-4821-B20B-396BC6F0AC5C}" destId="{68A91E68-7566-4BE1-9F13-83CEC60EE7D3}" srcOrd="0" destOrd="0" presId="urn:microsoft.com/office/officeart/2005/8/layout/vList3"/>
    <dgm:cxn modelId="{8D6011D0-5C96-4DB3-BBCB-2EF0C87FC70A}" type="presParOf" srcId="{68A91E68-7566-4BE1-9F13-83CEC60EE7D3}" destId="{49C41713-7EB5-4FE7-803B-5C2BD8E39E0A}" srcOrd="0" destOrd="0" presId="urn:microsoft.com/office/officeart/2005/8/layout/vList3"/>
    <dgm:cxn modelId="{14180AF8-09B1-4EE4-A498-1BD480C31999}" type="presParOf" srcId="{68A91E68-7566-4BE1-9F13-83CEC60EE7D3}" destId="{2649424C-8A2F-4236-95AA-7C42628AAFFA}" srcOrd="1" destOrd="0" presId="urn:microsoft.com/office/officeart/2005/8/layout/vList3"/>
    <dgm:cxn modelId="{155680F6-2AED-4B65-9662-DCEB33A6A857}" type="presParOf" srcId="{21D6EDAD-77EF-4821-B20B-396BC6F0AC5C}" destId="{1FC93143-B4F1-4F1F-9E0B-275C6936F60C}" srcOrd="1" destOrd="0" presId="urn:microsoft.com/office/officeart/2005/8/layout/vList3"/>
    <dgm:cxn modelId="{78A0CA8E-7BA8-4CB5-BA99-5F418204F364}" type="presParOf" srcId="{21D6EDAD-77EF-4821-B20B-396BC6F0AC5C}" destId="{4FD78FE2-5C0D-490B-B156-DA4F37B44FC3}" srcOrd="2" destOrd="0" presId="urn:microsoft.com/office/officeart/2005/8/layout/vList3"/>
    <dgm:cxn modelId="{81CC576C-ED11-454A-B4EA-2EB23A87A7EE}" type="presParOf" srcId="{4FD78FE2-5C0D-490B-B156-DA4F37B44FC3}" destId="{0ED26750-5E43-48DF-9096-FEB57CE90822}" srcOrd="0" destOrd="0" presId="urn:microsoft.com/office/officeart/2005/8/layout/vList3"/>
    <dgm:cxn modelId="{1349A776-27D8-45ED-AC9F-2EEA2D0F7737}" type="presParOf" srcId="{4FD78FE2-5C0D-490B-B156-DA4F37B44FC3}" destId="{4A2F6BA2-88FA-40D7-939F-834686DAB90A}" srcOrd="1" destOrd="0" presId="urn:microsoft.com/office/officeart/2005/8/layout/vList3"/>
    <dgm:cxn modelId="{39B834D2-FD23-44C9-A285-BEAA731AB491}" type="presParOf" srcId="{21D6EDAD-77EF-4821-B20B-396BC6F0AC5C}" destId="{D9D994DA-856B-4110-B695-EB63769D4030}" srcOrd="3" destOrd="0" presId="urn:microsoft.com/office/officeart/2005/8/layout/vList3"/>
    <dgm:cxn modelId="{230CC86E-DB30-428B-911A-A21CF9C23E31}" type="presParOf" srcId="{21D6EDAD-77EF-4821-B20B-396BC6F0AC5C}" destId="{0B0B01F6-A2C6-4DED-9435-AD4D9E533C54}" srcOrd="4" destOrd="0" presId="urn:microsoft.com/office/officeart/2005/8/layout/vList3"/>
    <dgm:cxn modelId="{DF225BD1-AABC-453C-AA90-00DF93FF73BC}" type="presParOf" srcId="{0B0B01F6-A2C6-4DED-9435-AD4D9E533C54}" destId="{7FD856DC-1D07-42BE-B6FC-6B023639BB67}" srcOrd="0" destOrd="0" presId="urn:microsoft.com/office/officeart/2005/8/layout/vList3"/>
    <dgm:cxn modelId="{273C328C-447B-4FE3-8641-D7CA0EC2107F}" type="presParOf" srcId="{0B0B01F6-A2C6-4DED-9435-AD4D9E533C54}" destId="{45F21C4C-0709-4836-92B4-CD791AC68A2D}" srcOrd="1" destOrd="0" presId="urn:microsoft.com/office/officeart/2005/8/layout/vList3"/>
    <dgm:cxn modelId="{88CACBDA-9380-4F9F-8521-0578E643960D}" type="presParOf" srcId="{21D6EDAD-77EF-4821-B20B-396BC6F0AC5C}" destId="{98461B29-9504-4CD6-A67A-04703661624D}" srcOrd="5" destOrd="0" presId="urn:microsoft.com/office/officeart/2005/8/layout/vList3"/>
    <dgm:cxn modelId="{9A880551-A92C-4582-B25C-1B35244849D7}" type="presParOf" srcId="{21D6EDAD-77EF-4821-B20B-396BC6F0AC5C}" destId="{192BE845-452E-4360-9173-456856D69FFF}" srcOrd="6" destOrd="0" presId="urn:microsoft.com/office/officeart/2005/8/layout/vList3"/>
    <dgm:cxn modelId="{6C6052E0-022F-43B2-B648-260441873B53}" type="presParOf" srcId="{192BE845-452E-4360-9173-456856D69FFF}" destId="{61F9341E-6C1E-4CFC-8E43-54EC94C24EF1}" srcOrd="0" destOrd="0" presId="urn:microsoft.com/office/officeart/2005/8/layout/vList3"/>
    <dgm:cxn modelId="{97DFEA20-DD42-4682-91DA-CC1D8C8838A2}" type="presParOf" srcId="{192BE845-452E-4360-9173-456856D69FFF}" destId="{466B994B-0C7F-42D9-B670-C9E5A559D0AC}"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73873-EC53-48D4-A4DC-4EF52679441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B6AD49CC-9383-43E1-B42C-D6B7B138B36A}">
      <dgm:prSet phldrT="[Texto]"/>
      <dgm:spPr/>
      <dgm:t>
        <a:bodyPr/>
        <a:lstStyle/>
        <a:p>
          <a:r>
            <a:rPr lang="pt-BR" dirty="0" smtClean="0"/>
            <a:t>Projeto</a:t>
          </a:r>
          <a:endParaRPr lang="pt-BR" dirty="0"/>
        </a:p>
      </dgm:t>
    </dgm:pt>
    <dgm:pt modelId="{6F6DDBEF-C62F-4FD1-B985-B28A97844A77}" type="parTrans" cxnId="{233F4F57-C5F7-47D7-8BF0-75EDEF4B4B62}">
      <dgm:prSet/>
      <dgm:spPr/>
      <dgm:t>
        <a:bodyPr/>
        <a:lstStyle/>
        <a:p>
          <a:endParaRPr lang="pt-BR"/>
        </a:p>
      </dgm:t>
    </dgm:pt>
    <dgm:pt modelId="{64933B5F-690F-4229-8310-646C7B236521}" type="sibTrans" cxnId="{233F4F57-C5F7-47D7-8BF0-75EDEF4B4B62}">
      <dgm:prSet/>
      <dgm:spPr/>
      <dgm:t>
        <a:bodyPr/>
        <a:lstStyle/>
        <a:p>
          <a:endParaRPr lang="pt-BR"/>
        </a:p>
      </dgm:t>
    </dgm:pt>
    <dgm:pt modelId="{B408A31A-C3D9-404E-9918-04052FAFD382}">
      <dgm:prSet phldrT="[Texto]"/>
      <dgm:spPr/>
      <dgm:t>
        <a:bodyPr/>
        <a:lstStyle/>
        <a:p>
          <a:r>
            <a:rPr lang="pt-BR" dirty="0" smtClean="0"/>
            <a:t>Consiste na execução concreta de um conjunto de atividades que visam à criação de um produto específico</a:t>
          </a:r>
          <a:endParaRPr lang="pt-BR" dirty="0"/>
        </a:p>
      </dgm:t>
    </dgm:pt>
    <dgm:pt modelId="{7456139B-03CF-4C4F-9DDB-9A864815CA75}" type="parTrans" cxnId="{FF469DA6-4CD7-41A6-A423-27865A06B5B3}">
      <dgm:prSet/>
      <dgm:spPr/>
      <dgm:t>
        <a:bodyPr/>
        <a:lstStyle/>
        <a:p>
          <a:endParaRPr lang="pt-BR"/>
        </a:p>
      </dgm:t>
    </dgm:pt>
    <dgm:pt modelId="{F33E8166-6841-463A-A09C-C6CA15CF6D4A}" type="sibTrans" cxnId="{FF469DA6-4CD7-41A6-A423-27865A06B5B3}">
      <dgm:prSet/>
      <dgm:spPr/>
      <dgm:t>
        <a:bodyPr/>
        <a:lstStyle/>
        <a:p>
          <a:endParaRPr lang="pt-BR"/>
        </a:p>
      </dgm:t>
    </dgm:pt>
    <dgm:pt modelId="{B180BDAA-F4A0-4269-B17E-513E7A6AA535}">
      <dgm:prSet phldrT="[Texto]"/>
      <dgm:spPr/>
      <dgm:t>
        <a:bodyPr/>
        <a:lstStyle/>
        <a:p>
          <a:r>
            <a:rPr lang="pt-BR" dirty="0" smtClean="0"/>
            <a:t>Ocorre em um tempo determinado</a:t>
          </a:r>
          <a:endParaRPr lang="pt-BR" dirty="0"/>
        </a:p>
      </dgm:t>
    </dgm:pt>
    <dgm:pt modelId="{B9F0AC0C-8BD5-4DB5-89E1-0858A683D6C5}" type="parTrans" cxnId="{B318C179-DF9D-4A94-9F30-0BA5B3FD16DB}">
      <dgm:prSet/>
      <dgm:spPr/>
      <dgm:t>
        <a:bodyPr/>
        <a:lstStyle/>
        <a:p>
          <a:endParaRPr lang="pt-BR"/>
        </a:p>
      </dgm:t>
    </dgm:pt>
    <dgm:pt modelId="{814E7115-BF33-41AE-AE7B-E26D4A09EC14}" type="sibTrans" cxnId="{B318C179-DF9D-4A94-9F30-0BA5B3FD16DB}">
      <dgm:prSet/>
      <dgm:spPr/>
      <dgm:t>
        <a:bodyPr/>
        <a:lstStyle/>
        <a:p>
          <a:endParaRPr lang="pt-BR"/>
        </a:p>
      </dgm:t>
    </dgm:pt>
    <dgm:pt modelId="{6D998D5B-391C-43EE-B20C-F7B97941A039}">
      <dgm:prSet phldrT="[Texto]"/>
      <dgm:spPr/>
      <dgm:t>
        <a:bodyPr/>
        <a:lstStyle/>
        <a:p>
          <a:r>
            <a:rPr lang="pt-BR" dirty="0" smtClean="0"/>
            <a:t>Processo</a:t>
          </a:r>
          <a:endParaRPr lang="pt-BR" dirty="0"/>
        </a:p>
      </dgm:t>
    </dgm:pt>
    <dgm:pt modelId="{BC7677C5-02E0-4F95-8153-4D97A64B1A2D}" type="parTrans" cxnId="{9A72E7C1-1265-4847-ABA7-A4D835444867}">
      <dgm:prSet/>
      <dgm:spPr/>
      <dgm:t>
        <a:bodyPr/>
        <a:lstStyle/>
        <a:p>
          <a:endParaRPr lang="pt-BR"/>
        </a:p>
      </dgm:t>
    </dgm:pt>
    <dgm:pt modelId="{937E999E-9F52-4A86-B975-CBF439E2B2A7}" type="sibTrans" cxnId="{9A72E7C1-1265-4847-ABA7-A4D835444867}">
      <dgm:prSet/>
      <dgm:spPr/>
      <dgm:t>
        <a:bodyPr/>
        <a:lstStyle/>
        <a:p>
          <a:endParaRPr lang="pt-BR"/>
        </a:p>
      </dgm:t>
    </dgm:pt>
    <dgm:pt modelId="{72C93FDD-3BD4-4022-A8A3-8091D6A513CD}">
      <dgm:prSet phldrT="[Texto]"/>
      <dgm:spPr/>
      <dgm:t>
        <a:bodyPr/>
        <a:lstStyle/>
        <a:p>
          <a:r>
            <a:rPr lang="pt-BR" dirty="0" smtClean="0"/>
            <a:t>Um conjunto de regras que definem como um projeto deve ser executado</a:t>
          </a:r>
          <a:endParaRPr lang="pt-BR" dirty="0"/>
        </a:p>
      </dgm:t>
    </dgm:pt>
    <dgm:pt modelId="{BB4182BB-9F9A-4945-999F-720254BF68FC}" type="parTrans" cxnId="{25CAB0BF-9FB4-4506-8D62-5D64D44CBAB0}">
      <dgm:prSet/>
      <dgm:spPr/>
      <dgm:t>
        <a:bodyPr/>
        <a:lstStyle/>
        <a:p>
          <a:endParaRPr lang="pt-BR"/>
        </a:p>
      </dgm:t>
    </dgm:pt>
    <dgm:pt modelId="{DA163B6F-77CF-436C-8F42-3E3CE3E9D0DA}" type="sibTrans" cxnId="{25CAB0BF-9FB4-4506-8D62-5D64D44CBAB0}">
      <dgm:prSet/>
      <dgm:spPr/>
      <dgm:t>
        <a:bodyPr/>
        <a:lstStyle/>
        <a:p>
          <a:endParaRPr lang="pt-BR"/>
        </a:p>
      </dgm:t>
    </dgm:pt>
    <dgm:pt modelId="{46FE7C8A-38CD-470B-A495-6F98E01AED05}">
      <dgm:prSet phldrT="[Texto]"/>
      <dgm:spPr/>
      <dgm:t>
        <a:bodyPr/>
        <a:lstStyle/>
        <a:p>
          <a:r>
            <a:rPr lang="pt-BR" dirty="0" smtClean="0"/>
            <a:t>Modelo de processo</a:t>
          </a:r>
          <a:endParaRPr lang="pt-BR" dirty="0"/>
        </a:p>
      </dgm:t>
    </dgm:pt>
    <dgm:pt modelId="{D702BFE8-2449-4100-BE5A-08C00227A8B8}" type="parTrans" cxnId="{649D2215-B27A-4F96-A8A3-E6F0E15B9C49}">
      <dgm:prSet/>
      <dgm:spPr/>
      <dgm:t>
        <a:bodyPr/>
        <a:lstStyle/>
        <a:p>
          <a:endParaRPr lang="pt-BR"/>
        </a:p>
      </dgm:t>
    </dgm:pt>
    <dgm:pt modelId="{105F485E-03A4-49F0-AD48-1DB58FB89FF9}" type="sibTrans" cxnId="{649D2215-B27A-4F96-A8A3-E6F0E15B9C49}">
      <dgm:prSet/>
      <dgm:spPr/>
      <dgm:t>
        <a:bodyPr/>
        <a:lstStyle/>
        <a:p>
          <a:endParaRPr lang="pt-BR"/>
        </a:p>
      </dgm:t>
    </dgm:pt>
    <dgm:pt modelId="{88623EEC-D56F-4B20-BEA4-984873FF9B08}">
      <dgm:prSet phldrT="[Texto]"/>
      <dgm:spPr/>
      <dgm:t>
        <a:bodyPr/>
        <a:lstStyle/>
        <a:p>
          <a:r>
            <a:rPr lang="pt-BR" dirty="0" smtClean="0"/>
            <a:t>Conjunto de regras mais abstratas que especificam a forma geral de processos</a:t>
          </a:r>
          <a:endParaRPr lang="pt-BR" dirty="0"/>
        </a:p>
      </dgm:t>
    </dgm:pt>
    <dgm:pt modelId="{ADD717E1-157F-4201-BF57-292B7743FAE8}" type="parTrans" cxnId="{75638B9E-1D9B-4DB3-9DD3-237E1EB6D123}">
      <dgm:prSet/>
      <dgm:spPr/>
      <dgm:t>
        <a:bodyPr/>
        <a:lstStyle/>
        <a:p>
          <a:endParaRPr lang="pt-BR"/>
        </a:p>
      </dgm:t>
    </dgm:pt>
    <dgm:pt modelId="{456EDC47-A293-45DA-98E1-4D135A445D69}" type="sibTrans" cxnId="{75638B9E-1D9B-4DB3-9DD3-237E1EB6D123}">
      <dgm:prSet/>
      <dgm:spPr/>
      <dgm:t>
        <a:bodyPr/>
        <a:lstStyle/>
        <a:p>
          <a:endParaRPr lang="pt-BR"/>
        </a:p>
      </dgm:t>
    </dgm:pt>
    <dgm:pt modelId="{54DF4F95-23C7-401F-B3F4-63CF5427C550}">
      <dgm:prSet phldrT="[Texto]"/>
      <dgm:spPr/>
      <dgm:t>
        <a:bodyPr/>
        <a:lstStyle/>
        <a:p>
          <a:r>
            <a:rPr lang="pt-BR" dirty="0" smtClean="0"/>
            <a:t>Apresenta uma filosofia, uma forma geral de comportamento, baseada na qual processos específicos podem ser definidos</a:t>
          </a:r>
          <a:endParaRPr lang="pt-BR" dirty="0"/>
        </a:p>
      </dgm:t>
    </dgm:pt>
    <dgm:pt modelId="{BB74EB85-B428-48E5-B68E-C17A86FA7A33}" type="parTrans" cxnId="{F3BE6ACB-6975-4FDC-8CC4-741B1804B506}">
      <dgm:prSet/>
      <dgm:spPr/>
      <dgm:t>
        <a:bodyPr/>
        <a:lstStyle/>
        <a:p>
          <a:endParaRPr lang="pt-BR"/>
        </a:p>
      </dgm:t>
    </dgm:pt>
    <dgm:pt modelId="{4545FA2A-2039-47CC-8180-ACAC8C58A9E0}" type="sibTrans" cxnId="{F3BE6ACB-6975-4FDC-8CC4-741B1804B506}">
      <dgm:prSet/>
      <dgm:spPr/>
      <dgm:t>
        <a:bodyPr/>
        <a:lstStyle/>
        <a:p>
          <a:endParaRPr lang="pt-BR"/>
        </a:p>
      </dgm:t>
    </dgm:pt>
    <dgm:pt modelId="{37492E63-CD3D-4892-A586-E0801737D85B}" type="pres">
      <dgm:prSet presAssocID="{96D73873-EC53-48D4-A4DC-4EF526794417}" presName="Name0" presStyleCnt="0">
        <dgm:presLayoutVars>
          <dgm:dir/>
          <dgm:animLvl val="lvl"/>
          <dgm:resizeHandles val="exact"/>
        </dgm:presLayoutVars>
      </dgm:prSet>
      <dgm:spPr/>
      <dgm:t>
        <a:bodyPr/>
        <a:lstStyle/>
        <a:p>
          <a:endParaRPr lang="pt-BR"/>
        </a:p>
      </dgm:t>
    </dgm:pt>
    <dgm:pt modelId="{D97D3D49-9EA3-428A-BC44-A8A1111690EA}" type="pres">
      <dgm:prSet presAssocID="{B6AD49CC-9383-43E1-B42C-D6B7B138B36A}" presName="composite" presStyleCnt="0"/>
      <dgm:spPr/>
    </dgm:pt>
    <dgm:pt modelId="{CC769BE4-DBA5-46E8-80A4-236F1211F10E}" type="pres">
      <dgm:prSet presAssocID="{B6AD49CC-9383-43E1-B42C-D6B7B138B36A}" presName="parTx" presStyleLbl="alignNode1" presStyleIdx="0" presStyleCnt="3">
        <dgm:presLayoutVars>
          <dgm:chMax val="0"/>
          <dgm:chPref val="0"/>
          <dgm:bulletEnabled val="1"/>
        </dgm:presLayoutVars>
      </dgm:prSet>
      <dgm:spPr/>
      <dgm:t>
        <a:bodyPr/>
        <a:lstStyle/>
        <a:p>
          <a:endParaRPr lang="pt-BR"/>
        </a:p>
      </dgm:t>
    </dgm:pt>
    <dgm:pt modelId="{293779FF-BB5A-4A01-8F15-152D7E1998DA}" type="pres">
      <dgm:prSet presAssocID="{B6AD49CC-9383-43E1-B42C-D6B7B138B36A}" presName="desTx" presStyleLbl="alignAccFollowNode1" presStyleIdx="0" presStyleCnt="3">
        <dgm:presLayoutVars>
          <dgm:bulletEnabled val="1"/>
        </dgm:presLayoutVars>
      </dgm:prSet>
      <dgm:spPr/>
      <dgm:t>
        <a:bodyPr/>
        <a:lstStyle/>
        <a:p>
          <a:endParaRPr lang="pt-BR"/>
        </a:p>
      </dgm:t>
    </dgm:pt>
    <dgm:pt modelId="{0AD701D0-B9FD-42BF-AF17-D149BBE00311}" type="pres">
      <dgm:prSet presAssocID="{64933B5F-690F-4229-8310-646C7B236521}" presName="space" presStyleCnt="0"/>
      <dgm:spPr/>
    </dgm:pt>
    <dgm:pt modelId="{DDBEC152-B6DF-44F6-B785-A96206CC8DD8}" type="pres">
      <dgm:prSet presAssocID="{6D998D5B-391C-43EE-B20C-F7B97941A039}" presName="composite" presStyleCnt="0"/>
      <dgm:spPr/>
    </dgm:pt>
    <dgm:pt modelId="{9B3D9C6E-3BFC-4D87-83FE-9EB4660EA4BC}" type="pres">
      <dgm:prSet presAssocID="{6D998D5B-391C-43EE-B20C-F7B97941A039}" presName="parTx" presStyleLbl="alignNode1" presStyleIdx="1" presStyleCnt="3">
        <dgm:presLayoutVars>
          <dgm:chMax val="0"/>
          <dgm:chPref val="0"/>
          <dgm:bulletEnabled val="1"/>
        </dgm:presLayoutVars>
      </dgm:prSet>
      <dgm:spPr/>
      <dgm:t>
        <a:bodyPr/>
        <a:lstStyle/>
        <a:p>
          <a:endParaRPr lang="pt-BR"/>
        </a:p>
      </dgm:t>
    </dgm:pt>
    <dgm:pt modelId="{61A209E2-CD53-48E1-AB02-E06C8623BA0D}" type="pres">
      <dgm:prSet presAssocID="{6D998D5B-391C-43EE-B20C-F7B97941A039}" presName="desTx" presStyleLbl="alignAccFollowNode1" presStyleIdx="1" presStyleCnt="3">
        <dgm:presLayoutVars>
          <dgm:bulletEnabled val="1"/>
        </dgm:presLayoutVars>
      </dgm:prSet>
      <dgm:spPr/>
      <dgm:t>
        <a:bodyPr/>
        <a:lstStyle/>
        <a:p>
          <a:endParaRPr lang="pt-BR"/>
        </a:p>
      </dgm:t>
    </dgm:pt>
    <dgm:pt modelId="{4AFC9BFD-82D9-4DA7-A1E4-40221780B972}" type="pres">
      <dgm:prSet presAssocID="{937E999E-9F52-4A86-B975-CBF439E2B2A7}" presName="space" presStyleCnt="0"/>
      <dgm:spPr/>
    </dgm:pt>
    <dgm:pt modelId="{58C75E35-C20C-4441-93F4-4F93E2ED3DF3}" type="pres">
      <dgm:prSet presAssocID="{46FE7C8A-38CD-470B-A495-6F98E01AED05}" presName="composite" presStyleCnt="0"/>
      <dgm:spPr/>
    </dgm:pt>
    <dgm:pt modelId="{D8057F77-DFEC-470E-8075-3DD10C729709}" type="pres">
      <dgm:prSet presAssocID="{46FE7C8A-38CD-470B-A495-6F98E01AED05}" presName="parTx" presStyleLbl="alignNode1" presStyleIdx="2" presStyleCnt="3">
        <dgm:presLayoutVars>
          <dgm:chMax val="0"/>
          <dgm:chPref val="0"/>
          <dgm:bulletEnabled val="1"/>
        </dgm:presLayoutVars>
      </dgm:prSet>
      <dgm:spPr/>
      <dgm:t>
        <a:bodyPr/>
        <a:lstStyle/>
        <a:p>
          <a:endParaRPr lang="pt-BR"/>
        </a:p>
      </dgm:t>
    </dgm:pt>
    <dgm:pt modelId="{52926165-51DF-4CB2-AAD3-52B86FDAB8E1}" type="pres">
      <dgm:prSet presAssocID="{46FE7C8A-38CD-470B-A495-6F98E01AED05}" presName="desTx" presStyleLbl="alignAccFollowNode1" presStyleIdx="2" presStyleCnt="3">
        <dgm:presLayoutVars>
          <dgm:bulletEnabled val="1"/>
        </dgm:presLayoutVars>
      </dgm:prSet>
      <dgm:spPr/>
      <dgm:t>
        <a:bodyPr/>
        <a:lstStyle/>
        <a:p>
          <a:endParaRPr lang="pt-BR"/>
        </a:p>
      </dgm:t>
    </dgm:pt>
  </dgm:ptLst>
  <dgm:cxnLst>
    <dgm:cxn modelId="{F3BE6ACB-6975-4FDC-8CC4-741B1804B506}" srcId="{46FE7C8A-38CD-470B-A495-6F98E01AED05}" destId="{54DF4F95-23C7-401F-B3F4-63CF5427C550}" srcOrd="1" destOrd="0" parTransId="{BB74EB85-B428-48E5-B68E-C17A86FA7A33}" sibTransId="{4545FA2A-2039-47CC-8180-ACAC8C58A9E0}"/>
    <dgm:cxn modelId="{2C01FF0C-FB21-4465-85DE-6134E8CC5A75}" type="presOf" srcId="{46FE7C8A-38CD-470B-A495-6F98E01AED05}" destId="{D8057F77-DFEC-470E-8075-3DD10C729709}" srcOrd="0" destOrd="0" presId="urn:microsoft.com/office/officeart/2005/8/layout/hList1"/>
    <dgm:cxn modelId="{8DAB3BC0-480F-4146-95F8-6E5B9167D33F}" type="presOf" srcId="{B180BDAA-F4A0-4269-B17E-513E7A6AA535}" destId="{293779FF-BB5A-4A01-8F15-152D7E1998DA}" srcOrd="0" destOrd="1" presId="urn:microsoft.com/office/officeart/2005/8/layout/hList1"/>
    <dgm:cxn modelId="{9A72E7C1-1265-4847-ABA7-A4D835444867}" srcId="{96D73873-EC53-48D4-A4DC-4EF526794417}" destId="{6D998D5B-391C-43EE-B20C-F7B97941A039}" srcOrd="1" destOrd="0" parTransId="{BC7677C5-02E0-4F95-8153-4D97A64B1A2D}" sibTransId="{937E999E-9F52-4A86-B975-CBF439E2B2A7}"/>
    <dgm:cxn modelId="{A10270AE-275B-4978-B188-CCEC0D9BB840}" type="presOf" srcId="{88623EEC-D56F-4B20-BEA4-984873FF9B08}" destId="{52926165-51DF-4CB2-AAD3-52B86FDAB8E1}" srcOrd="0" destOrd="0" presId="urn:microsoft.com/office/officeart/2005/8/layout/hList1"/>
    <dgm:cxn modelId="{17D00D74-86A7-48DC-9568-5A116B8CE80F}" type="presOf" srcId="{72C93FDD-3BD4-4022-A8A3-8091D6A513CD}" destId="{61A209E2-CD53-48E1-AB02-E06C8623BA0D}" srcOrd="0" destOrd="0" presId="urn:microsoft.com/office/officeart/2005/8/layout/hList1"/>
    <dgm:cxn modelId="{B318C179-DF9D-4A94-9F30-0BA5B3FD16DB}" srcId="{B6AD49CC-9383-43E1-B42C-D6B7B138B36A}" destId="{B180BDAA-F4A0-4269-B17E-513E7A6AA535}" srcOrd="1" destOrd="0" parTransId="{B9F0AC0C-8BD5-4DB5-89E1-0858A683D6C5}" sibTransId="{814E7115-BF33-41AE-AE7B-E26D4A09EC14}"/>
    <dgm:cxn modelId="{FF469DA6-4CD7-41A6-A423-27865A06B5B3}" srcId="{B6AD49CC-9383-43E1-B42C-D6B7B138B36A}" destId="{B408A31A-C3D9-404E-9918-04052FAFD382}" srcOrd="0" destOrd="0" parTransId="{7456139B-03CF-4C4F-9DDB-9A864815CA75}" sibTransId="{F33E8166-6841-463A-A09C-C6CA15CF6D4A}"/>
    <dgm:cxn modelId="{F26A843B-4FC9-4DA8-B9CF-21EC0F5420F7}" type="presOf" srcId="{B408A31A-C3D9-404E-9918-04052FAFD382}" destId="{293779FF-BB5A-4A01-8F15-152D7E1998DA}" srcOrd="0" destOrd="0" presId="urn:microsoft.com/office/officeart/2005/8/layout/hList1"/>
    <dgm:cxn modelId="{1A86EF37-DE7B-4AEE-ADB8-E1BC5F3EFFF9}" type="presOf" srcId="{6D998D5B-391C-43EE-B20C-F7B97941A039}" destId="{9B3D9C6E-3BFC-4D87-83FE-9EB4660EA4BC}" srcOrd="0" destOrd="0" presId="urn:microsoft.com/office/officeart/2005/8/layout/hList1"/>
    <dgm:cxn modelId="{233F4F57-C5F7-47D7-8BF0-75EDEF4B4B62}" srcId="{96D73873-EC53-48D4-A4DC-4EF526794417}" destId="{B6AD49CC-9383-43E1-B42C-D6B7B138B36A}" srcOrd="0" destOrd="0" parTransId="{6F6DDBEF-C62F-4FD1-B985-B28A97844A77}" sibTransId="{64933B5F-690F-4229-8310-646C7B236521}"/>
    <dgm:cxn modelId="{25CAB0BF-9FB4-4506-8D62-5D64D44CBAB0}" srcId="{6D998D5B-391C-43EE-B20C-F7B97941A039}" destId="{72C93FDD-3BD4-4022-A8A3-8091D6A513CD}" srcOrd="0" destOrd="0" parTransId="{BB4182BB-9F9A-4945-999F-720254BF68FC}" sibTransId="{DA163B6F-77CF-436C-8F42-3E3CE3E9D0DA}"/>
    <dgm:cxn modelId="{5976AD00-82D8-41A1-9B13-7A9A3A4834F7}" type="presOf" srcId="{96D73873-EC53-48D4-A4DC-4EF526794417}" destId="{37492E63-CD3D-4892-A586-E0801737D85B}" srcOrd="0" destOrd="0" presId="urn:microsoft.com/office/officeart/2005/8/layout/hList1"/>
    <dgm:cxn modelId="{649D2215-B27A-4F96-A8A3-E6F0E15B9C49}" srcId="{96D73873-EC53-48D4-A4DC-4EF526794417}" destId="{46FE7C8A-38CD-470B-A495-6F98E01AED05}" srcOrd="2" destOrd="0" parTransId="{D702BFE8-2449-4100-BE5A-08C00227A8B8}" sibTransId="{105F485E-03A4-49F0-AD48-1DB58FB89FF9}"/>
    <dgm:cxn modelId="{4871C4DB-BD34-4AB2-B28E-8C3F5ABBF02E}" type="presOf" srcId="{54DF4F95-23C7-401F-B3F4-63CF5427C550}" destId="{52926165-51DF-4CB2-AAD3-52B86FDAB8E1}" srcOrd="0" destOrd="1" presId="urn:microsoft.com/office/officeart/2005/8/layout/hList1"/>
    <dgm:cxn modelId="{75638B9E-1D9B-4DB3-9DD3-237E1EB6D123}" srcId="{46FE7C8A-38CD-470B-A495-6F98E01AED05}" destId="{88623EEC-D56F-4B20-BEA4-984873FF9B08}" srcOrd="0" destOrd="0" parTransId="{ADD717E1-157F-4201-BF57-292B7743FAE8}" sibTransId="{456EDC47-A293-45DA-98E1-4D135A445D69}"/>
    <dgm:cxn modelId="{8E590226-B398-498C-9ABB-4967FDDCA8B3}" type="presOf" srcId="{B6AD49CC-9383-43E1-B42C-D6B7B138B36A}" destId="{CC769BE4-DBA5-46E8-80A4-236F1211F10E}" srcOrd="0" destOrd="0" presId="urn:microsoft.com/office/officeart/2005/8/layout/hList1"/>
    <dgm:cxn modelId="{6C054847-C5B3-4B97-812B-044FC4169325}" type="presParOf" srcId="{37492E63-CD3D-4892-A586-E0801737D85B}" destId="{D97D3D49-9EA3-428A-BC44-A8A1111690EA}" srcOrd="0" destOrd="0" presId="urn:microsoft.com/office/officeart/2005/8/layout/hList1"/>
    <dgm:cxn modelId="{3A65EF39-C6EB-44CC-A4E8-807309DB897A}" type="presParOf" srcId="{D97D3D49-9EA3-428A-BC44-A8A1111690EA}" destId="{CC769BE4-DBA5-46E8-80A4-236F1211F10E}" srcOrd="0" destOrd="0" presId="urn:microsoft.com/office/officeart/2005/8/layout/hList1"/>
    <dgm:cxn modelId="{E1C82CA3-348E-42BA-A12E-7FC2F5BB916A}" type="presParOf" srcId="{D97D3D49-9EA3-428A-BC44-A8A1111690EA}" destId="{293779FF-BB5A-4A01-8F15-152D7E1998DA}" srcOrd="1" destOrd="0" presId="urn:microsoft.com/office/officeart/2005/8/layout/hList1"/>
    <dgm:cxn modelId="{DAE2AC4C-840B-4C6E-A85F-BEC17FF9A1B7}" type="presParOf" srcId="{37492E63-CD3D-4892-A586-E0801737D85B}" destId="{0AD701D0-B9FD-42BF-AF17-D149BBE00311}" srcOrd="1" destOrd="0" presId="urn:microsoft.com/office/officeart/2005/8/layout/hList1"/>
    <dgm:cxn modelId="{E8380F64-A25B-4E0E-809D-D1A145D83DEE}" type="presParOf" srcId="{37492E63-CD3D-4892-A586-E0801737D85B}" destId="{DDBEC152-B6DF-44F6-B785-A96206CC8DD8}" srcOrd="2" destOrd="0" presId="urn:microsoft.com/office/officeart/2005/8/layout/hList1"/>
    <dgm:cxn modelId="{3A056C99-38FA-427F-8DB9-CC6F2D6BFCAD}" type="presParOf" srcId="{DDBEC152-B6DF-44F6-B785-A96206CC8DD8}" destId="{9B3D9C6E-3BFC-4D87-83FE-9EB4660EA4BC}" srcOrd="0" destOrd="0" presId="urn:microsoft.com/office/officeart/2005/8/layout/hList1"/>
    <dgm:cxn modelId="{1EE23F44-2CB2-4E2C-92BA-F3D8989C1DE3}" type="presParOf" srcId="{DDBEC152-B6DF-44F6-B785-A96206CC8DD8}" destId="{61A209E2-CD53-48E1-AB02-E06C8623BA0D}" srcOrd="1" destOrd="0" presId="urn:microsoft.com/office/officeart/2005/8/layout/hList1"/>
    <dgm:cxn modelId="{789DA7FF-406F-4E61-8F6D-572A9440EFB6}" type="presParOf" srcId="{37492E63-CD3D-4892-A586-E0801737D85B}" destId="{4AFC9BFD-82D9-4DA7-A1E4-40221780B972}" srcOrd="3" destOrd="0" presId="urn:microsoft.com/office/officeart/2005/8/layout/hList1"/>
    <dgm:cxn modelId="{40CCF2DB-0D18-49EA-BB80-B1AEAAA22A38}" type="presParOf" srcId="{37492E63-CD3D-4892-A586-E0801737D85B}" destId="{58C75E35-C20C-4441-93F4-4F93E2ED3DF3}" srcOrd="4" destOrd="0" presId="urn:microsoft.com/office/officeart/2005/8/layout/hList1"/>
    <dgm:cxn modelId="{B70893CA-0D58-4750-8827-9F01CACB25B7}" type="presParOf" srcId="{58C75E35-C20C-4441-93F4-4F93E2ED3DF3}" destId="{D8057F77-DFEC-470E-8075-3DD10C729709}" srcOrd="0" destOrd="0" presId="urn:microsoft.com/office/officeart/2005/8/layout/hList1"/>
    <dgm:cxn modelId="{C00E6535-1495-4936-AF60-2DD168B4042F}" type="presParOf" srcId="{58C75E35-C20C-4441-93F4-4F93E2ED3DF3}" destId="{52926165-51DF-4CB2-AAD3-52B86FDAB8E1}"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09F7CF-DFCE-4251-BAE9-71A9D95BF2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322A74FE-9B6B-476E-B138-F86B2891BB60}">
      <dgm:prSet phldrT="[Texto]"/>
      <dgm:spPr/>
      <dgm:t>
        <a:bodyPr/>
        <a:lstStyle/>
        <a:p>
          <a:r>
            <a:rPr lang="pt-BR" i="1" dirty="0" smtClean="0"/>
            <a:t>O tempo de treinamento pode ser reduzido</a:t>
          </a:r>
          <a:endParaRPr lang="pt-BR" dirty="0"/>
        </a:p>
      </dgm:t>
    </dgm:pt>
    <dgm:pt modelId="{ADE75F3D-717B-40A8-BF8C-F0E67BC7C6AB}" type="parTrans" cxnId="{B2216AE2-5029-4D33-88B2-ADDB248F9D1D}">
      <dgm:prSet/>
      <dgm:spPr/>
      <dgm:t>
        <a:bodyPr/>
        <a:lstStyle/>
        <a:p>
          <a:endParaRPr lang="pt-BR"/>
        </a:p>
      </dgm:t>
    </dgm:pt>
    <dgm:pt modelId="{37E7ED80-63B7-42AD-9CA5-206BF62245E7}" type="sibTrans" cxnId="{B2216AE2-5029-4D33-88B2-ADDB248F9D1D}">
      <dgm:prSet/>
      <dgm:spPr/>
      <dgm:t>
        <a:bodyPr/>
        <a:lstStyle/>
        <a:p>
          <a:endParaRPr lang="pt-BR"/>
        </a:p>
      </dgm:t>
    </dgm:pt>
    <dgm:pt modelId="{2711FFA7-6679-4136-93B2-AA5F98474366}">
      <dgm:prSet phldrT="[Texto]"/>
      <dgm:spPr/>
      <dgm:t>
        <a:bodyPr/>
        <a:lstStyle/>
        <a:p>
          <a:r>
            <a:rPr lang="pt-BR" dirty="0" smtClean="0"/>
            <a:t>Com processos bem definidos e documentados é mais fácil encaixar novos indivíduos na equipe do que quando não se tem processos definidos</a:t>
          </a:r>
          <a:endParaRPr lang="pt-BR" dirty="0"/>
        </a:p>
      </dgm:t>
    </dgm:pt>
    <dgm:pt modelId="{1C024271-9201-470A-9215-8A01B7722589}" type="parTrans" cxnId="{4A2EB9FB-2078-48EF-A570-1BD90B035835}">
      <dgm:prSet/>
      <dgm:spPr/>
      <dgm:t>
        <a:bodyPr/>
        <a:lstStyle/>
        <a:p>
          <a:endParaRPr lang="pt-BR"/>
        </a:p>
      </dgm:t>
    </dgm:pt>
    <dgm:pt modelId="{6FD86384-EA7F-40E3-B77B-C1095483DBA2}" type="sibTrans" cxnId="{4A2EB9FB-2078-48EF-A570-1BD90B035835}">
      <dgm:prSet/>
      <dgm:spPr/>
      <dgm:t>
        <a:bodyPr/>
        <a:lstStyle/>
        <a:p>
          <a:endParaRPr lang="pt-BR"/>
        </a:p>
      </dgm:t>
    </dgm:pt>
    <dgm:pt modelId="{02E48241-4DF3-47E6-9B43-89AAF607F377}">
      <dgm:prSet phldrT="[Texto]"/>
      <dgm:spPr/>
      <dgm:t>
        <a:bodyPr/>
        <a:lstStyle/>
        <a:p>
          <a:r>
            <a:rPr lang="pt-BR" i="1" dirty="0" smtClean="0"/>
            <a:t>Produtos podem ser mais uniformizados</a:t>
          </a:r>
          <a:endParaRPr lang="pt-BR" dirty="0"/>
        </a:p>
      </dgm:t>
    </dgm:pt>
    <dgm:pt modelId="{B18AF3A3-65B8-4B5B-87C4-35E6A7EBF951}" type="parTrans" cxnId="{D2ECDB1D-3F0C-4A8D-A802-9A717D03F695}">
      <dgm:prSet/>
      <dgm:spPr/>
      <dgm:t>
        <a:bodyPr/>
        <a:lstStyle/>
        <a:p>
          <a:endParaRPr lang="pt-BR"/>
        </a:p>
      </dgm:t>
    </dgm:pt>
    <dgm:pt modelId="{2E09310F-E4F4-4670-B130-33D13CD0B6F5}" type="sibTrans" cxnId="{D2ECDB1D-3F0C-4A8D-A802-9A717D03F695}">
      <dgm:prSet/>
      <dgm:spPr/>
      <dgm:t>
        <a:bodyPr/>
        <a:lstStyle/>
        <a:p>
          <a:endParaRPr lang="pt-BR"/>
        </a:p>
      </dgm:t>
    </dgm:pt>
    <dgm:pt modelId="{0E464952-5C84-46E5-9812-909AA9FB1161}">
      <dgm:prSet phldrT="[Texto]"/>
      <dgm:spPr/>
      <dgm:t>
        <a:bodyPr/>
        <a:lstStyle/>
        <a:p>
          <a:r>
            <a:rPr lang="pt-BR" dirty="0" smtClean="0"/>
            <a:t>A existência do processo não garante uma uniformidade na qualidade dos produtos, mas certamente uma equipe com processo bem definido tende a ser mais previsível do que a mesma equipe sem processo algum</a:t>
          </a:r>
          <a:endParaRPr lang="pt-BR" dirty="0"/>
        </a:p>
      </dgm:t>
    </dgm:pt>
    <dgm:pt modelId="{01861E77-6181-4794-B100-02BB9ABCDA09}" type="parTrans" cxnId="{EA8E8C6D-3C78-4C7A-8616-1E726DAAD487}">
      <dgm:prSet/>
      <dgm:spPr/>
      <dgm:t>
        <a:bodyPr/>
        <a:lstStyle/>
        <a:p>
          <a:endParaRPr lang="pt-BR"/>
        </a:p>
      </dgm:t>
    </dgm:pt>
    <dgm:pt modelId="{8B878EFA-9EF0-47E7-BE55-20D22BB485DC}" type="sibTrans" cxnId="{EA8E8C6D-3C78-4C7A-8616-1E726DAAD487}">
      <dgm:prSet/>
      <dgm:spPr/>
      <dgm:t>
        <a:bodyPr/>
        <a:lstStyle/>
        <a:p>
          <a:endParaRPr lang="pt-BR"/>
        </a:p>
      </dgm:t>
    </dgm:pt>
    <dgm:pt modelId="{C1FB5FBF-289E-4E05-9B50-DE94E786C521}">
      <dgm:prSet/>
      <dgm:spPr/>
      <dgm:t>
        <a:bodyPr/>
        <a:lstStyle/>
        <a:p>
          <a:r>
            <a:rPr lang="pt-BR" i="1" smtClean="0"/>
            <a:t>Possibilidade de capitalizar experiências</a:t>
          </a:r>
          <a:endParaRPr lang="pt-BR"/>
        </a:p>
      </dgm:t>
    </dgm:pt>
    <dgm:pt modelId="{557602FA-D2C1-48DD-94F0-427812D0199B}" type="parTrans" cxnId="{20522A6C-84A9-4008-8881-D29E36B31FE9}">
      <dgm:prSet/>
      <dgm:spPr/>
      <dgm:t>
        <a:bodyPr/>
        <a:lstStyle/>
        <a:p>
          <a:endParaRPr lang="pt-BR"/>
        </a:p>
      </dgm:t>
    </dgm:pt>
    <dgm:pt modelId="{E86A4B38-D7C1-4B0A-86FF-CE40C5B6B024}" type="sibTrans" cxnId="{20522A6C-84A9-4008-8881-D29E36B31FE9}">
      <dgm:prSet/>
      <dgm:spPr/>
      <dgm:t>
        <a:bodyPr/>
        <a:lstStyle/>
        <a:p>
          <a:endParaRPr lang="pt-BR"/>
        </a:p>
      </dgm:t>
    </dgm:pt>
    <dgm:pt modelId="{AB4FD38F-60F0-4AE2-98B3-156EF7207C75}">
      <dgm:prSet/>
      <dgm:spPr/>
      <dgm:t>
        <a:bodyPr/>
        <a:lstStyle/>
        <a:p>
          <a:r>
            <a:rPr lang="pt-BR" dirty="0" smtClean="0"/>
            <a:t>Um bom processo, bem gerenciado, deve ter mecanismos para melhoria embutidos. Assim, se um desenvolvedor descobrir um meio de fazer as coisas melhor do que descrito no processo, deve haver meios para incorporar estas alterações no processo.</a:t>
          </a:r>
          <a:endParaRPr lang="pt-BR" dirty="0"/>
        </a:p>
      </dgm:t>
    </dgm:pt>
    <dgm:pt modelId="{E57F060C-7A90-4DF5-81C5-8FFC97E3516C}" type="parTrans" cxnId="{76EE5C04-480E-491A-88BD-8F392B99B224}">
      <dgm:prSet/>
      <dgm:spPr/>
      <dgm:t>
        <a:bodyPr/>
        <a:lstStyle/>
        <a:p>
          <a:endParaRPr lang="pt-BR"/>
        </a:p>
      </dgm:t>
    </dgm:pt>
    <dgm:pt modelId="{92049097-667A-4184-9A9E-2774FABE9A27}" type="sibTrans" cxnId="{76EE5C04-480E-491A-88BD-8F392B99B224}">
      <dgm:prSet/>
      <dgm:spPr/>
      <dgm:t>
        <a:bodyPr/>
        <a:lstStyle/>
        <a:p>
          <a:endParaRPr lang="pt-BR"/>
        </a:p>
      </dgm:t>
    </dgm:pt>
    <dgm:pt modelId="{6C67BC7F-6D87-418A-AF90-2E116AB04D29}" type="pres">
      <dgm:prSet presAssocID="{4E09F7CF-DFCE-4251-BAE9-71A9D95BF231}" presName="linear" presStyleCnt="0">
        <dgm:presLayoutVars>
          <dgm:animLvl val="lvl"/>
          <dgm:resizeHandles val="exact"/>
        </dgm:presLayoutVars>
      </dgm:prSet>
      <dgm:spPr/>
      <dgm:t>
        <a:bodyPr/>
        <a:lstStyle/>
        <a:p>
          <a:endParaRPr lang="pt-BR"/>
        </a:p>
      </dgm:t>
    </dgm:pt>
    <dgm:pt modelId="{D14FC8B6-28E4-4255-B0DA-E9AE43409EC5}" type="pres">
      <dgm:prSet presAssocID="{322A74FE-9B6B-476E-B138-F86B2891BB60}" presName="parentText" presStyleLbl="node1" presStyleIdx="0" presStyleCnt="3">
        <dgm:presLayoutVars>
          <dgm:chMax val="0"/>
          <dgm:bulletEnabled val="1"/>
        </dgm:presLayoutVars>
      </dgm:prSet>
      <dgm:spPr/>
      <dgm:t>
        <a:bodyPr/>
        <a:lstStyle/>
        <a:p>
          <a:endParaRPr lang="pt-BR"/>
        </a:p>
      </dgm:t>
    </dgm:pt>
    <dgm:pt modelId="{D0F9DDBB-6985-42ED-97D3-1454F6359D91}" type="pres">
      <dgm:prSet presAssocID="{322A74FE-9B6B-476E-B138-F86B2891BB60}" presName="childText" presStyleLbl="revTx" presStyleIdx="0" presStyleCnt="3">
        <dgm:presLayoutVars>
          <dgm:bulletEnabled val="1"/>
        </dgm:presLayoutVars>
      </dgm:prSet>
      <dgm:spPr/>
      <dgm:t>
        <a:bodyPr/>
        <a:lstStyle/>
        <a:p>
          <a:endParaRPr lang="pt-BR"/>
        </a:p>
      </dgm:t>
    </dgm:pt>
    <dgm:pt modelId="{B4964220-C382-40BB-B563-C598F6632DBB}" type="pres">
      <dgm:prSet presAssocID="{02E48241-4DF3-47E6-9B43-89AAF607F377}" presName="parentText" presStyleLbl="node1" presStyleIdx="1" presStyleCnt="3">
        <dgm:presLayoutVars>
          <dgm:chMax val="0"/>
          <dgm:bulletEnabled val="1"/>
        </dgm:presLayoutVars>
      </dgm:prSet>
      <dgm:spPr/>
      <dgm:t>
        <a:bodyPr/>
        <a:lstStyle/>
        <a:p>
          <a:endParaRPr lang="pt-BR"/>
        </a:p>
      </dgm:t>
    </dgm:pt>
    <dgm:pt modelId="{0B19D508-2C1C-4627-A958-C02FBA0F70FC}" type="pres">
      <dgm:prSet presAssocID="{02E48241-4DF3-47E6-9B43-89AAF607F377}" presName="childText" presStyleLbl="revTx" presStyleIdx="1" presStyleCnt="3">
        <dgm:presLayoutVars>
          <dgm:bulletEnabled val="1"/>
        </dgm:presLayoutVars>
      </dgm:prSet>
      <dgm:spPr/>
      <dgm:t>
        <a:bodyPr/>
        <a:lstStyle/>
        <a:p>
          <a:endParaRPr lang="pt-BR"/>
        </a:p>
      </dgm:t>
    </dgm:pt>
    <dgm:pt modelId="{5D0A60C1-A15B-4D90-8D88-8A822AF4A856}" type="pres">
      <dgm:prSet presAssocID="{C1FB5FBF-289E-4E05-9B50-DE94E786C521}" presName="parentText" presStyleLbl="node1" presStyleIdx="2" presStyleCnt="3">
        <dgm:presLayoutVars>
          <dgm:chMax val="0"/>
          <dgm:bulletEnabled val="1"/>
        </dgm:presLayoutVars>
      </dgm:prSet>
      <dgm:spPr/>
      <dgm:t>
        <a:bodyPr/>
        <a:lstStyle/>
        <a:p>
          <a:endParaRPr lang="pt-BR"/>
        </a:p>
      </dgm:t>
    </dgm:pt>
    <dgm:pt modelId="{6FDEB98A-01D3-490D-8C79-8F684D24BA13}" type="pres">
      <dgm:prSet presAssocID="{C1FB5FBF-289E-4E05-9B50-DE94E786C521}" presName="childText" presStyleLbl="revTx" presStyleIdx="2" presStyleCnt="3">
        <dgm:presLayoutVars>
          <dgm:bulletEnabled val="1"/>
        </dgm:presLayoutVars>
      </dgm:prSet>
      <dgm:spPr/>
      <dgm:t>
        <a:bodyPr/>
        <a:lstStyle/>
        <a:p>
          <a:endParaRPr lang="pt-BR"/>
        </a:p>
      </dgm:t>
    </dgm:pt>
  </dgm:ptLst>
  <dgm:cxnLst>
    <dgm:cxn modelId="{FB7AEB18-28DF-47E3-AACF-5B7AD590F5A4}" type="presOf" srcId="{4E09F7CF-DFCE-4251-BAE9-71A9D95BF231}" destId="{6C67BC7F-6D87-418A-AF90-2E116AB04D29}" srcOrd="0" destOrd="0" presId="urn:microsoft.com/office/officeart/2005/8/layout/vList2"/>
    <dgm:cxn modelId="{80B714F5-8155-4C66-907F-B53673EC2BD9}" type="presOf" srcId="{02E48241-4DF3-47E6-9B43-89AAF607F377}" destId="{B4964220-C382-40BB-B563-C598F6632DBB}" srcOrd="0" destOrd="0" presId="urn:microsoft.com/office/officeart/2005/8/layout/vList2"/>
    <dgm:cxn modelId="{EA8E8C6D-3C78-4C7A-8616-1E726DAAD487}" srcId="{02E48241-4DF3-47E6-9B43-89AAF607F377}" destId="{0E464952-5C84-46E5-9812-909AA9FB1161}" srcOrd="0" destOrd="0" parTransId="{01861E77-6181-4794-B100-02BB9ABCDA09}" sibTransId="{8B878EFA-9EF0-47E7-BE55-20D22BB485DC}"/>
    <dgm:cxn modelId="{FBBE1AB5-7743-45A3-B05A-AAB6C2DBC489}" type="presOf" srcId="{C1FB5FBF-289E-4E05-9B50-DE94E786C521}" destId="{5D0A60C1-A15B-4D90-8D88-8A822AF4A856}" srcOrd="0" destOrd="0" presId="urn:microsoft.com/office/officeart/2005/8/layout/vList2"/>
    <dgm:cxn modelId="{DDEA2064-D5DF-43DA-87B3-0AAA2E2E78E6}" type="presOf" srcId="{0E464952-5C84-46E5-9812-909AA9FB1161}" destId="{0B19D508-2C1C-4627-A958-C02FBA0F70FC}" srcOrd="0" destOrd="0" presId="urn:microsoft.com/office/officeart/2005/8/layout/vList2"/>
    <dgm:cxn modelId="{B2216AE2-5029-4D33-88B2-ADDB248F9D1D}" srcId="{4E09F7CF-DFCE-4251-BAE9-71A9D95BF231}" destId="{322A74FE-9B6B-476E-B138-F86B2891BB60}" srcOrd="0" destOrd="0" parTransId="{ADE75F3D-717B-40A8-BF8C-F0E67BC7C6AB}" sibTransId="{37E7ED80-63B7-42AD-9CA5-206BF62245E7}"/>
    <dgm:cxn modelId="{3BACFCEB-594E-4AA3-86A8-CE3D777CC2A9}" type="presOf" srcId="{322A74FE-9B6B-476E-B138-F86B2891BB60}" destId="{D14FC8B6-28E4-4255-B0DA-E9AE43409EC5}" srcOrd="0" destOrd="0" presId="urn:microsoft.com/office/officeart/2005/8/layout/vList2"/>
    <dgm:cxn modelId="{51E70118-9394-4A9C-A0F6-6249D7FD723E}" type="presOf" srcId="{AB4FD38F-60F0-4AE2-98B3-156EF7207C75}" destId="{6FDEB98A-01D3-490D-8C79-8F684D24BA13}" srcOrd="0" destOrd="0" presId="urn:microsoft.com/office/officeart/2005/8/layout/vList2"/>
    <dgm:cxn modelId="{D2ECDB1D-3F0C-4A8D-A802-9A717D03F695}" srcId="{4E09F7CF-DFCE-4251-BAE9-71A9D95BF231}" destId="{02E48241-4DF3-47E6-9B43-89AAF607F377}" srcOrd="1" destOrd="0" parTransId="{B18AF3A3-65B8-4B5B-87C4-35E6A7EBF951}" sibTransId="{2E09310F-E4F4-4670-B130-33D13CD0B6F5}"/>
    <dgm:cxn modelId="{3C0E67EE-07F2-4666-B3E9-D0AA1D52C2E0}" type="presOf" srcId="{2711FFA7-6679-4136-93B2-AA5F98474366}" destId="{D0F9DDBB-6985-42ED-97D3-1454F6359D91}" srcOrd="0" destOrd="0" presId="urn:microsoft.com/office/officeart/2005/8/layout/vList2"/>
    <dgm:cxn modelId="{76EE5C04-480E-491A-88BD-8F392B99B224}" srcId="{C1FB5FBF-289E-4E05-9B50-DE94E786C521}" destId="{AB4FD38F-60F0-4AE2-98B3-156EF7207C75}" srcOrd="0" destOrd="0" parTransId="{E57F060C-7A90-4DF5-81C5-8FFC97E3516C}" sibTransId="{92049097-667A-4184-9A9E-2774FABE9A27}"/>
    <dgm:cxn modelId="{20522A6C-84A9-4008-8881-D29E36B31FE9}" srcId="{4E09F7CF-DFCE-4251-BAE9-71A9D95BF231}" destId="{C1FB5FBF-289E-4E05-9B50-DE94E786C521}" srcOrd="2" destOrd="0" parTransId="{557602FA-D2C1-48DD-94F0-427812D0199B}" sibTransId="{E86A4B38-D7C1-4B0A-86FF-CE40C5B6B024}"/>
    <dgm:cxn modelId="{4A2EB9FB-2078-48EF-A570-1BD90B035835}" srcId="{322A74FE-9B6B-476E-B138-F86B2891BB60}" destId="{2711FFA7-6679-4136-93B2-AA5F98474366}" srcOrd="0" destOrd="0" parTransId="{1C024271-9201-470A-9215-8A01B7722589}" sibTransId="{6FD86384-EA7F-40E3-B77B-C1095483DBA2}"/>
    <dgm:cxn modelId="{3613776C-B19A-44ED-AC29-CF86F9D042B2}" type="presParOf" srcId="{6C67BC7F-6D87-418A-AF90-2E116AB04D29}" destId="{D14FC8B6-28E4-4255-B0DA-E9AE43409EC5}" srcOrd="0" destOrd="0" presId="urn:microsoft.com/office/officeart/2005/8/layout/vList2"/>
    <dgm:cxn modelId="{D1DE6590-D5C2-4568-991E-FD46C1DB7CFE}" type="presParOf" srcId="{6C67BC7F-6D87-418A-AF90-2E116AB04D29}" destId="{D0F9DDBB-6985-42ED-97D3-1454F6359D91}" srcOrd="1" destOrd="0" presId="urn:microsoft.com/office/officeart/2005/8/layout/vList2"/>
    <dgm:cxn modelId="{790D8AEF-4868-463C-8482-B64C021B852F}" type="presParOf" srcId="{6C67BC7F-6D87-418A-AF90-2E116AB04D29}" destId="{B4964220-C382-40BB-B563-C598F6632DBB}" srcOrd="2" destOrd="0" presId="urn:microsoft.com/office/officeart/2005/8/layout/vList2"/>
    <dgm:cxn modelId="{1B8F5883-4731-4381-9ED3-481B7C021FBB}" type="presParOf" srcId="{6C67BC7F-6D87-418A-AF90-2E116AB04D29}" destId="{0B19D508-2C1C-4627-A958-C02FBA0F70FC}" srcOrd="3" destOrd="0" presId="urn:microsoft.com/office/officeart/2005/8/layout/vList2"/>
    <dgm:cxn modelId="{E134D275-267D-4213-92AA-ED41F6414992}" type="presParOf" srcId="{6C67BC7F-6D87-418A-AF90-2E116AB04D29}" destId="{5D0A60C1-A15B-4D90-8D88-8A822AF4A856}" srcOrd="4" destOrd="0" presId="urn:microsoft.com/office/officeart/2005/8/layout/vList2"/>
    <dgm:cxn modelId="{50BB8D4B-24E1-4A2F-8FF6-54A5B2D513B0}" type="presParOf" srcId="{6C67BC7F-6D87-418A-AF90-2E116AB04D29}" destId="{6FDEB98A-01D3-490D-8C79-8F684D24BA13}"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336BDC-16AC-4AFF-BCE8-AB377458496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BR"/>
        </a:p>
      </dgm:t>
    </dgm:pt>
    <dgm:pt modelId="{4515FC4B-3A0E-4A7E-98DF-AB756F28CE8E}">
      <dgm:prSet phldrT="[Texto]"/>
      <dgm:spPr/>
      <dgm:t>
        <a:bodyPr/>
        <a:lstStyle/>
        <a:p>
          <a:r>
            <a:rPr lang="pt-BR" dirty="0" smtClean="0"/>
            <a:t>Fases</a:t>
          </a:r>
          <a:endParaRPr lang="pt-BR" dirty="0"/>
        </a:p>
      </dgm:t>
    </dgm:pt>
    <dgm:pt modelId="{84834BD5-55EB-44CE-91FD-40FA397F47A2}" type="parTrans" cxnId="{CBE1B61C-66A8-478E-8045-477F4D085821}">
      <dgm:prSet/>
      <dgm:spPr/>
      <dgm:t>
        <a:bodyPr/>
        <a:lstStyle/>
        <a:p>
          <a:endParaRPr lang="pt-BR"/>
        </a:p>
      </dgm:t>
    </dgm:pt>
    <dgm:pt modelId="{7F1E2639-8C39-40D2-9CBA-B854895BA6EF}" type="sibTrans" cxnId="{CBE1B61C-66A8-478E-8045-477F4D085821}">
      <dgm:prSet/>
      <dgm:spPr/>
      <dgm:t>
        <a:bodyPr/>
        <a:lstStyle/>
        <a:p>
          <a:endParaRPr lang="pt-BR"/>
        </a:p>
      </dgm:t>
    </dgm:pt>
    <dgm:pt modelId="{D27DE74E-AB73-43BC-918B-3DD4DFC6C1FB}">
      <dgm:prSet phldrT="[Texto]"/>
      <dgm:spPr/>
      <dgm:t>
        <a:bodyPr/>
        <a:lstStyle/>
        <a:p>
          <a:r>
            <a:rPr lang="pt-BR" dirty="0" smtClean="0"/>
            <a:t>Disciplinas</a:t>
          </a:r>
          <a:endParaRPr lang="pt-BR" dirty="0"/>
        </a:p>
      </dgm:t>
    </dgm:pt>
    <dgm:pt modelId="{D8270B53-7CC2-4F39-9D75-771CA15758C1}" type="parTrans" cxnId="{DF68D46B-0357-49C3-A22A-788C3F68FFC3}">
      <dgm:prSet/>
      <dgm:spPr/>
      <dgm:t>
        <a:bodyPr/>
        <a:lstStyle/>
        <a:p>
          <a:endParaRPr lang="pt-BR"/>
        </a:p>
      </dgm:t>
    </dgm:pt>
    <dgm:pt modelId="{5DF8C839-CD01-4762-B625-EC6AD377BEAB}" type="sibTrans" cxnId="{DF68D46B-0357-49C3-A22A-788C3F68FFC3}">
      <dgm:prSet/>
      <dgm:spPr/>
      <dgm:t>
        <a:bodyPr/>
        <a:lstStyle/>
        <a:p>
          <a:endParaRPr lang="pt-BR"/>
        </a:p>
      </dgm:t>
    </dgm:pt>
    <dgm:pt modelId="{D2AC42F6-3FEE-4CDA-8010-A0C0842FBFE9}">
      <dgm:prSet phldrT="[Texto]"/>
      <dgm:spPr/>
      <dgm:t>
        <a:bodyPr/>
        <a:lstStyle/>
        <a:p>
          <a:r>
            <a:rPr lang="pt-BR" dirty="0" smtClean="0"/>
            <a:t>Atividades</a:t>
          </a:r>
          <a:endParaRPr lang="pt-BR" dirty="0"/>
        </a:p>
      </dgm:t>
    </dgm:pt>
    <dgm:pt modelId="{553DCBA8-CC84-4D51-A12E-18ABB8F18D87}" type="parTrans" cxnId="{422B8749-1B5E-4708-8554-7A88FD7CD465}">
      <dgm:prSet/>
      <dgm:spPr/>
      <dgm:t>
        <a:bodyPr/>
        <a:lstStyle/>
        <a:p>
          <a:endParaRPr lang="pt-BR"/>
        </a:p>
      </dgm:t>
    </dgm:pt>
    <dgm:pt modelId="{FEE1D132-F7C9-4034-97AD-5ED15B57A816}" type="sibTrans" cxnId="{422B8749-1B5E-4708-8554-7A88FD7CD465}">
      <dgm:prSet/>
      <dgm:spPr/>
      <dgm:t>
        <a:bodyPr/>
        <a:lstStyle/>
        <a:p>
          <a:endParaRPr lang="pt-BR"/>
        </a:p>
      </dgm:t>
    </dgm:pt>
    <dgm:pt modelId="{7E76FCC6-2DA4-4F96-83CC-709872CDE316}">
      <dgm:prSet/>
      <dgm:spPr/>
      <dgm:t>
        <a:bodyPr/>
        <a:lstStyle/>
        <a:p>
          <a:r>
            <a:rPr lang="pt-BR" smtClean="0"/>
            <a:t>Cada fase de um processo deve ter um macro-objetivo bem estabelecido</a:t>
          </a:r>
          <a:endParaRPr lang="pt-BR"/>
        </a:p>
      </dgm:t>
    </dgm:pt>
    <dgm:pt modelId="{69E17B66-D287-4ECE-8C76-407379158655}" type="parTrans" cxnId="{3E89BE15-88BD-4CD6-898A-14F5F506E894}">
      <dgm:prSet/>
      <dgm:spPr/>
    </dgm:pt>
    <dgm:pt modelId="{FC7890E1-CD50-4D5B-B492-FEC01999A927}" type="sibTrans" cxnId="{3E89BE15-88BD-4CD6-898A-14F5F506E894}">
      <dgm:prSet/>
      <dgm:spPr/>
    </dgm:pt>
    <dgm:pt modelId="{6E67EA37-BB3F-48B1-9C86-1CAA26195493}">
      <dgm:prSet/>
      <dgm:spPr/>
      <dgm:t>
        <a:bodyPr/>
        <a:lstStyle/>
        <a:p>
          <a:r>
            <a:rPr lang="pt-BR" dirty="0" smtClean="0"/>
            <a:t>Um conjunto de atividades correlacionadas, as quais servem a um objetivo específico dentro do processo de desenvolvimento</a:t>
          </a:r>
          <a:endParaRPr lang="pt-BR" dirty="0"/>
        </a:p>
      </dgm:t>
    </dgm:pt>
    <dgm:pt modelId="{1E89E1C0-AA76-4061-952B-EC175926EA87}" type="parTrans" cxnId="{FFD0F804-B42F-4CB4-A804-A2960160EE1E}">
      <dgm:prSet/>
      <dgm:spPr/>
    </dgm:pt>
    <dgm:pt modelId="{CDC10ECB-2C09-47B9-8DE4-559252D40C66}" type="sibTrans" cxnId="{FFD0F804-B42F-4CB4-A804-A2960160EE1E}">
      <dgm:prSet/>
      <dgm:spPr/>
    </dgm:pt>
    <dgm:pt modelId="{1CBA2632-5D2E-44FA-94C0-CC80CB820A17}">
      <dgm:prSet/>
      <dgm:spPr/>
      <dgm:t>
        <a:bodyPr/>
        <a:lstStyle/>
        <a:p>
          <a:r>
            <a:rPr lang="pt-BR" dirty="0" smtClean="0"/>
            <a:t>Visa criar ou produzir uma mudança de estado visível em um ou mais artefatos durante a execução de um projeto</a:t>
          </a:r>
          <a:endParaRPr lang="pt-BR" dirty="0"/>
        </a:p>
      </dgm:t>
    </dgm:pt>
    <dgm:pt modelId="{1174D3B1-F0FF-4FBE-AEAA-E5D3617189C4}" type="parTrans" cxnId="{8FBA5DC5-F32F-406F-A113-58E4BE46EB88}">
      <dgm:prSet/>
      <dgm:spPr/>
    </dgm:pt>
    <dgm:pt modelId="{D6F3CA48-A9C5-4BB9-AFD7-F2F1A33923E7}" type="sibTrans" cxnId="{8FBA5DC5-F32F-406F-A113-58E4BE46EB88}">
      <dgm:prSet/>
      <dgm:spPr/>
    </dgm:pt>
    <dgm:pt modelId="{1F83B44E-DC7B-4F89-A44B-183BD0BD2670}" type="pres">
      <dgm:prSet presAssocID="{87336BDC-16AC-4AFF-BCE8-AB3774584964}" presName="linear" presStyleCnt="0">
        <dgm:presLayoutVars>
          <dgm:dir/>
          <dgm:animLvl val="lvl"/>
          <dgm:resizeHandles val="exact"/>
        </dgm:presLayoutVars>
      </dgm:prSet>
      <dgm:spPr/>
      <dgm:t>
        <a:bodyPr/>
        <a:lstStyle/>
        <a:p>
          <a:endParaRPr lang="pt-BR"/>
        </a:p>
      </dgm:t>
    </dgm:pt>
    <dgm:pt modelId="{6E8E4EA9-341F-4E27-A5E1-1128C8328DD2}" type="pres">
      <dgm:prSet presAssocID="{4515FC4B-3A0E-4A7E-98DF-AB756F28CE8E}" presName="parentLin" presStyleCnt="0"/>
      <dgm:spPr/>
    </dgm:pt>
    <dgm:pt modelId="{D381C8B6-29E7-40FD-9907-A15163509BC6}" type="pres">
      <dgm:prSet presAssocID="{4515FC4B-3A0E-4A7E-98DF-AB756F28CE8E}" presName="parentLeftMargin" presStyleLbl="node1" presStyleIdx="0" presStyleCnt="3"/>
      <dgm:spPr/>
      <dgm:t>
        <a:bodyPr/>
        <a:lstStyle/>
        <a:p>
          <a:endParaRPr lang="pt-BR"/>
        </a:p>
      </dgm:t>
    </dgm:pt>
    <dgm:pt modelId="{878A4A26-D214-418D-8CFF-79D27CFE066B}" type="pres">
      <dgm:prSet presAssocID="{4515FC4B-3A0E-4A7E-98DF-AB756F28CE8E}" presName="parentText" presStyleLbl="node1" presStyleIdx="0" presStyleCnt="3">
        <dgm:presLayoutVars>
          <dgm:chMax val="0"/>
          <dgm:bulletEnabled val="1"/>
        </dgm:presLayoutVars>
      </dgm:prSet>
      <dgm:spPr/>
      <dgm:t>
        <a:bodyPr/>
        <a:lstStyle/>
        <a:p>
          <a:endParaRPr lang="pt-BR"/>
        </a:p>
      </dgm:t>
    </dgm:pt>
    <dgm:pt modelId="{2CF7E103-224B-468E-97D3-E044203D85B9}" type="pres">
      <dgm:prSet presAssocID="{4515FC4B-3A0E-4A7E-98DF-AB756F28CE8E}" presName="negativeSpace" presStyleCnt="0"/>
      <dgm:spPr/>
    </dgm:pt>
    <dgm:pt modelId="{6D2E67CD-8CC0-4822-AF11-0DDF9C698AC0}" type="pres">
      <dgm:prSet presAssocID="{4515FC4B-3A0E-4A7E-98DF-AB756F28CE8E}" presName="childText" presStyleLbl="conFgAcc1" presStyleIdx="0" presStyleCnt="3">
        <dgm:presLayoutVars>
          <dgm:bulletEnabled val="1"/>
        </dgm:presLayoutVars>
      </dgm:prSet>
      <dgm:spPr/>
      <dgm:t>
        <a:bodyPr/>
        <a:lstStyle/>
        <a:p>
          <a:endParaRPr lang="pt-BR"/>
        </a:p>
      </dgm:t>
    </dgm:pt>
    <dgm:pt modelId="{06EDCF61-9B2C-4B8D-9C6C-3412C57BF98F}" type="pres">
      <dgm:prSet presAssocID="{7F1E2639-8C39-40D2-9CBA-B854895BA6EF}" presName="spaceBetweenRectangles" presStyleCnt="0"/>
      <dgm:spPr/>
    </dgm:pt>
    <dgm:pt modelId="{6E3A75F5-733C-4D92-8933-BA552329A944}" type="pres">
      <dgm:prSet presAssocID="{D27DE74E-AB73-43BC-918B-3DD4DFC6C1FB}" presName="parentLin" presStyleCnt="0"/>
      <dgm:spPr/>
    </dgm:pt>
    <dgm:pt modelId="{50CC4CB1-FF23-462E-BA8A-7DFAC1B42BA5}" type="pres">
      <dgm:prSet presAssocID="{D27DE74E-AB73-43BC-918B-3DD4DFC6C1FB}" presName="parentLeftMargin" presStyleLbl="node1" presStyleIdx="0" presStyleCnt="3"/>
      <dgm:spPr/>
      <dgm:t>
        <a:bodyPr/>
        <a:lstStyle/>
        <a:p>
          <a:endParaRPr lang="pt-BR"/>
        </a:p>
      </dgm:t>
    </dgm:pt>
    <dgm:pt modelId="{8C7B4E54-66F3-4805-830F-2FA03014DA0F}" type="pres">
      <dgm:prSet presAssocID="{D27DE74E-AB73-43BC-918B-3DD4DFC6C1FB}" presName="parentText" presStyleLbl="node1" presStyleIdx="1" presStyleCnt="3">
        <dgm:presLayoutVars>
          <dgm:chMax val="0"/>
          <dgm:bulletEnabled val="1"/>
        </dgm:presLayoutVars>
      </dgm:prSet>
      <dgm:spPr/>
      <dgm:t>
        <a:bodyPr/>
        <a:lstStyle/>
        <a:p>
          <a:endParaRPr lang="pt-BR"/>
        </a:p>
      </dgm:t>
    </dgm:pt>
    <dgm:pt modelId="{E9A96E3B-F7AC-40D1-995F-5B9BBB721FF9}" type="pres">
      <dgm:prSet presAssocID="{D27DE74E-AB73-43BC-918B-3DD4DFC6C1FB}" presName="negativeSpace" presStyleCnt="0"/>
      <dgm:spPr/>
    </dgm:pt>
    <dgm:pt modelId="{08468F35-1EA5-4DA4-8BEA-BF1962D672D4}" type="pres">
      <dgm:prSet presAssocID="{D27DE74E-AB73-43BC-918B-3DD4DFC6C1FB}" presName="childText" presStyleLbl="conFgAcc1" presStyleIdx="1" presStyleCnt="3">
        <dgm:presLayoutVars>
          <dgm:bulletEnabled val="1"/>
        </dgm:presLayoutVars>
      </dgm:prSet>
      <dgm:spPr/>
      <dgm:t>
        <a:bodyPr/>
        <a:lstStyle/>
        <a:p>
          <a:endParaRPr lang="pt-BR"/>
        </a:p>
      </dgm:t>
    </dgm:pt>
    <dgm:pt modelId="{2D4DC218-21E7-4B98-94F9-FC1FF3E4E3FA}" type="pres">
      <dgm:prSet presAssocID="{5DF8C839-CD01-4762-B625-EC6AD377BEAB}" presName="spaceBetweenRectangles" presStyleCnt="0"/>
      <dgm:spPr/>
    </dgm:pt>
    <dgm:pt modelId="{43A318EE-9783-4F76-8333-CE20F564F569}" type="pres">
      <dgm:prSet presAssocID="{D2AC42F6-3FEE-4CDA-8010-A0C0842FBFE9}" presName="parentLin" presStyleCnt="0"/>
      <dgm:spPr/>
    </dgm:pt>
    <dgm:pt modelId="{E37DD096-05DF-415A-99D1-4CED8E4AD14B}" type="pres">
      <dgm:prSet presAssocID="{D2AC42F6-3FEE-4CDA-8010-A0C0842FBFE9}" presName="parentLeftMargin" presStyleLbl="node1" presStyleIdx="1" presStyleCnt="3"/>
      <dgm:spPr/>
      <dgm:t>
        <a:bodyPr/>
        <a:lstStyle/>
        <a:p>
          <a:endParaRPr lang="pt-BR"/>
        </a:p>
      </dgm:t>
    </dgm:pt>
    <dgm:pt modelId="{4EC731BC-8D99-4B10-AC1C-A3F31554E811}" type="pres">
      <dgm:prSet presAssocID="{D2AC42F6-3FEE-4CDA-8010-A0C0842FBFE9}" presName="parentText" presStyleLbl="node1" presStyleIdx="2" presStyleCnt="3">
        <dgm:presLayoutVars>
          <dgm:chMax val="0"/>
          <dgm:bulletEnabled val="1"/>
        </dgm:presLayoutVars>
      </dgm:prSet>
      <dgm:spPr/>
      <dgm:t>
        <a:bodyPr/>
        <a:lstStyle/>
        <a:p>
          <a:endParaRPr lang="pt-BR"/>
        </a:p>
      </dgm:t>
    </dgm:pt>
    <dgm:pt modelId="{023F39DE-FAC9-43AB-9206-D589D0C70FAD}" type="pres">
      <dgm:prSet presAssocID="{D2AC42F6-3FEE-4CDA-8010-A0C0842FBFE9}" presName="negativeSpace" presStyleCnt="0"/>
      <dgm:spPr/>
    </dgm:pt>
    <dgm:pt modelId="{D227BC50-A026-474B-BC44-2FB9E79DCED9}" type="pres">
      <dgm:prSet presAssocID="{D2AC42F6-3FEE-4CDA-8010-A0C0842FBFE9}" presName="childText" presStyleLbl="conFgAcc1" presStyleIdx="2" presStyleCnt="3">
        <dgm:presLayoutVars>
          <dgm:bulletEnabled val="1"/>
        </dgm:presLayoutVars>
      </dgm:prSet>
      <dgm:spPr/>
      <dgm:t>
        <a:bodyPr/>
        <a:lstStyle/>
        <a:p>
          <a:endParaRPr lang="pt-BR"/>
        </a:p>
      </dgm:t>
    </dgm:pt>
  </dgm:ptLst>
  <dgm:cxnLst>
    <dgm:cxn modelId="{26278A62-0570-4D6D-9DEA-E86374683F5C}" type="presOf" srcId="{4515FC4B-3A0E-4A7E-98DF-AB756F28CE8E}" destId="{D381C8B6-29E7-40FD-9907-A15163509BC6}" srcOrd="0" destOrd="0" presId="urn:microsoft.com/office/officeart/2005/8/layout/list1"/>
    <dgm:cxn modelId="{DF68D46B-0357-49C3-A22A-788C3F68FFC3}" srcId="{87336BDC-16AC-4AFF-BCE8-AB3774584964}" destId="{D27DE74E-AB73-43BC-918B-3DD4DFC6C1FB}" srcOrd="1" destOrd="0" parTransId="{D8270B53-7CC2-4F39-9D75-771CA15758C1}" sibTransId="{5DF8C839-CD01-4762-B625-EC6AD377BEAB}"/>
    <dgm:cxn modelId="{CBE1B61C-66A8-478E-8045-477F4D085821}" srcId="{87336BDC-16AC-4AFF-BCE8-AB3774584964}" destId="{4515FC4B-3A0E-4A7E-98DF-AB756F28CE8E}" srcOrd="0" destOrd="0" parTransId="{84834BD5-55EB-44CE-91FD-40FA397F47A2}" sibTransId="{7F1E2639-8C39-40D2-9CBA-B854895BA6EF}"/>
    <dgm:cxn modelId="{783794F8-BDE3-4993-9F6D-5B3E6B103064}" type="presOf" srcId="{D2AC42F6-3FEE-4CDA-8010-A0C0842FBFE9}" destId="{E37DD096-05DF-415A-99D1-4CED8E4AD14B}" srcOrd="0" destOrd="0" presId="urn:microsoft.com/office/officeart/2005/8/layout/list1"/>
    <dgm:cxn modelId="{199C524D-EA21-4FA5-8EA2-7BC01B4F8CF0}" type="presOf" srcId="{4515FC4B-3A0E-4A7E-98DF-AB756F28CE8E}" destId="{878A4A26-D214-418D-8CFF-79D27CFE066B}" srcOrd="1" destOrd="0" presId="urn:microsoft.com/office/officeart/2005/8/layout/list1"/>
    <dgm:cxn modelId="{3E89BE15-88BD-4CD6-898A-14F5F506E894}" srcId="{4515FC4B-3A0E-4A7E-98DF-AB756F28CE8E}" destId="{7E76FCC6-2DA4-4F96-83CC-709872CDE316}" srcOrd="0" destOrd="0" parTransId="{69E17B66-D287-4ECE-8C76-407379158655}" sibTransId="{FC7890E1-CD50-4D5B-B492-FEC01999A927}"/>
    <dgm:cxn modelId="{F27A8028-093B-4668-9F57-DC2EC3B3BB77}" type="presOf" srcId="{87336BDC-16AC-4AFF-BCE8-AB3774584964}" destId="{1F83B44E-DC7B-4F89-A44B-183BD0BD2670}" srcOrd="0" destOrd="0" presId="urn:microsoft.com/office/officeart/2005/8/layout/list1"/>
    <dgm:cxn modelId="{422B8749-1B5E-4708-8554-7A88FD7CD465}" srcId="{87336BDC-16AC-4AFF-BCE8-AB3774584964}" destId="{D2AC42F6-3FEE-4CDA-8010-A0C0842FBFE9}" srcOrd="2" destOrd="0" parTransId="{553DCBA8-CC84-4D51-A12E-18ABB8F18D87}" sibTransId="{FEE1D132-F7C9-4034-97AD-5ED15B57A816}"/>
    <dgm:cxn modelId="{FFD0F804-B42F-4CB4-A804-A2960160EE1E}" srcId="{D27DE74E-AB73-43BC-918B-3DD4DFC6C1FB}" destId="{6E67EA37-BB3F-48B1-9C86-1CAA26195493}" srcOrd="0" destOrd="0" parTransId="{1E89E1C0-AA76-4061-952B-EC175926EA87}" sibTransId="{CDC10ECB-2C09-47B9-8DE4-559252D40C66}"/>
    <dgm:cxn modelId="{EB8C6424-DDD8-46A8-80E1-7489A9A4B762}" type="presOf" srcId="{D27DE74E-AB73-43BC-918B-3DD4DFC6C1FB}" destId="{8C7B4E54-66F3-4805-830F-2FA03014DA0F}" srcOrd="1" destOrd="0" presId="urn:microsoft.com/office/officeart/2005/8/layout/list1"/>
    <dgm:cxn modelId="{EF9421D6-C447-4F10-83DB-E5B9E10FA1CA}" type="presOf" srcId="{6E67EA37-BB3F-48B1-9C86-1CAA26195493}" destId="{08468F35-1EA5-4DA4-8BEA-BF1962D672D4}" srcOrd="0" destOrd="0" presId="urn:microsoft.com/office/officeart/2005/8/layout/list1"/>
    <dgm:cxn modelId="{A0CB29F7-4B85-4D7A-9A40-F2B61CF11A97}" type="presOf" srcId="{D2AC42F6-3FEE-4CDA-8010-A0C0842FBFE9}" destId="{4EC731BC-8D99-4B10-AC1C-A3F31554E811}" srcOrd="1" destOrd="0" presId="urn:microsoft.com/office/officeart/2005/8/layout/list1"/>
    <dgm:cxn modelId="{3B003330-A90A-4020-971F-2644351E5642}" type="presOf" srcId="{1CBA2632-5D2E-44FA-94C0-CC80CB820A17}" destId="{D227BC50-A026-474B-BC44-2FB9E79DCED9}" srcOrd="0" destOrd="0" presId="urn:microsoft.com/office/officeart/2005/8/layout/list1"/>
    <dgm:cxn modelId="{A79767D9-FDFF-4A3A-8B88-45E7E0E2EB90}" type="presOf" srcId="{D27DE74E-AB73-43BC-918B-3DD4DFC6C1FB}" destId="{50CC4CB1-FF23-462E-BA8A-7DFAC1B42BA5}" srcOrd="0" destOrd="0" presId="urn:microsoft.com/office/officeart/2005/8/layout/list1"/>
    <dgm:cxn modelId="{CAD11FEE-8A41-4EE6-9F7A-8F421CED9E6A}" type="presOf" srcId="{7E76FCC6-2DA4-4F96-83CC-709872CDE316}" destId="{6D2E67CD-8CC0-4822-AF11-0DDF9C698AC0}" srcOrd="0" destOrd="0" presId="urn:microsoft.com/office/officeart/2005/8/layout/list1"/>
    <dgm:cxn modelId="{8FBA5DC5-F32F-406F-A113-58E4BE46EB88}" srcId="{D2AC42F6-3FEE-4CDA-8010-A0C0842FBFE9}" destId="{1CBA2632-5D2E-44FA-94C0-CC80CB820A17}" srcOrd="0" destOrd="0" parTransId="{1174D3B1-F0FF-4FBE-AEAA-E5D3617189C4}" sibTransId="{D6F3CA48-A9C5-4BB9-AFD7-F2F1A33923E7}"/>
    <dgm:cxn modelId="{B06304F7-0555-48CB-BFEB-CCDD07508BEC}" type="presParOf" srcId="{1F83B44E-DC7B-4F89-A44B-183BD0BD2670}" destId="{6E8E4EA9-341F-4E27-A5E1-1128C8328DD2}" srcOrd="0" destOrd="0" presId="urn:microsoft.com/office/officeart/2005/8/layout/list1"/>
    <dgm:cxn modelId="{4A35087C-0BFF-4B05-B19A-2FC2D8716707}" type="presParOf" srcId="{6E8E4EA9-341F-4E27-A5E1-1128C8328DD2}" destId="{D381C8B6-29E7-40FD-9907-A15163509BC6}" srcOrd="0" destOrd="0" presId="urn:microsoft.com/office/officeart/2005/8/layout/list1"/>
    <dgm:cxn modelId="{EED2DF16-DF91-475F-8E79-D4DE0BF19E4F}" type="presParOf" srcId="{6E8E4EA9-341F-4E27-A5E1-1128C8328DD2}" destId="{878A4A26-D214-418D-8CFF-79D27CFE066B}" srcOrd="1" destOrd="0" presId="urn:microsoft.com/office/officeart/2005/8/layout/list1"/>
    <dgm:cxn modelId="{9F89D26D-D395-4E06-ADDA-501DDD84FB74}" type="presParOf" srcId="{1F83B44E-DC7B-4F89-A44B-183BD0BD2670}" destId="{2CF7E103-224B-468E-97D3-E044203D85B9}" srcOrd="1" destOrd="0" presId="urn:microsoft.com/office/officeart/2005/8/layout/list1"/>
    <dgm:cxn modelId="{CCFC8672-9BF9-4A28-8692-3183A572D1E2}" type="presParOf" srcId="{1F83B44E-DC7B-4F89-A44B-183BD0BD2670}" destId="{6D2E67CD-8CC0-4822-AF11-0DDF9C698AC0}" srcOrd="2" destOrd="0" presId="urn:microsoft.com/office/officeart/2005/8/layout/list1"/>
    <dgm:cxn modelId="{7BA236D2-5B18-4D16-A63B-53540F20DB32}" type="presParOf" srcId="{1F83B44E-DC7B-4F89-A44B-183BD0BD2670}" destId="{06EDCF61-9B2C-4B8D-9C6C-3412C57BF98F}" srcOrd="3" destOrd="0" presId="urn:microsoft.com/office/officeart/2005/8/layout/list1"/>
    <dgm:cxn modelId="{A1A94871-CD3F-44DF-8746-5C778AEA8B6C}" type="presParOf" srcId="{1F83B44E-DC7B-4F89-A44B-183BD0BD2670}" destId="{6E3A75F5-733C-4D92-8933-BA552329A944}" srcOrd="4" destOrd="0" presId="urn:microsoft.com/office/officeart/2005/8/layout/list1"/>
    <dgm:cxn modelId="{6863BCE6-AB82-40E8-9080-7457834AAAB2}" type="presParOf" srcId="{6E3A75F5-733C-4D92-8933-BA552329A944}" destId="{50CC4CB1-FF23-462E-BA8A-7DFAC1B42BA5}" srcOrd="0" destOrd="0" presId="urn:microsoft.com/office/officeart/2005/8/layout/list1"/>
    <dgm:cxn modelId="{405C7864-537F-4A48-A0AE-207BFCEE0D25}" type="presParOf" srcId="{6E3A75F5-733C-4D92-8933-BA552329A944}" destId="{8C7B4E54-66F3-4805-830F-2FA03014DA0F}" srcOrd="1" destOrd="0" presId="urn:microsoft.com/office/officeart/2005/8/layout/list1"/>
    <dgm:cxn modelId="{366ABD46-7C6D-479B-B210-902B5D68F2D1}" type="presParOf" srcId="{1F83B44E-DC7B-4F89-A44B-183BD0BD2670}" destId="{E9A96E3B-F7AC-40D1-995F-5B9BBB721FF9}" srcOrd="5" destOrd="0" presId="urn:microsoft.com/office/officeart/2005/8/layout/list1"/>
    <dgm:cxn modelId="{31B17FB0-7FD8-429F-A8BA-930B3411E0E1}" type="presParOf" srcId="{1F83B44E-DC7B-4F89-A44B-183BD0BD2670}" destId="{08468F35-1EA5-4DA4-8BEA-BF1962D672D4}" srcOrd="6" destOrd="0" presId="urn:microsoft.com/office/officeart/2005/8/layout/list1"/>
    <dgm:cxn modelId="{5B5CD135-6C85-482B-AD4D-3043B90BEE51}" type="presParOf" srcId="{1F83B44E-DC7B-4F89-A44B-183BD0BD2670}" destId="{2D4DC218-21E7-4B98-94F9-FC1FF3E4E3FA}" srcOrd="7" destOrd="0" presId="urn:microsoft.com/office/officeart/2005/8/layout/list1"/>
    <dgm:cxn modelId="{256F536E-050B-4F55-A94B-999469558B95}" type="presParOf" srcId="{1F83B44E-DC7B-4F89-A44B-183BD0BD2670}" destId="{43A318EE-9783-4F76-8333-CE20F564F569}" srcOrd="8" destOrd="0" presId="urn:microsoft.com/office/officeart/2005/8/layout/list1"/>
    <dgm:cxn modelId="{84EAB6F1-3E7E-423B-8B8E-CD9FF94BD0A2}" type="presParOf" srcId="{43A318EE-9783-4F76-8333-CE20F564F569}" destId="{E37DD096-05DF-415A-99D1-4CED8E4AD14B}" srcOrd="0" destOrd="0" presId="urn:microsoft.com/office/officeart/2005/8/layout/list1"/>
    <dgm:cxn modelId="{0C346604-3879-4E07-9AE9-0318DC64156F}" type="presParOf" srcId="{43A318EE-9783-4F76-8333-CE20F564F569}" destId="{4EC731BC-8D99-4B10-AC1C-A3F31554E811}" srcOrd="1" destOrd="0" presId="urn:microsoft.com/office/officeart/2005/8/layout/list1"/>
    <dgm:cxn modelId="{8671F44F-31C8-407B-991C-D6460A7B13DE}" type="presParOf" srcId="{1F83B44E-DC7B-4F89-A44B-183BD0BD2670}" destId="{023F39DE-FAC9-43AB-9206-D589D0C70FAD}" srcOrd="9" destOrd="0" presId="urn:microsoft.com/office/officeart/2005/8/layout/list1"/>
    <dgm:cxn modelId="{480075DC-143A-4EBA-A62E-B96F9104C76B}" type="presParOf" srcId="{1F83B44E-DC7B-4F89-A44B-183BD0BD2670}" destId="{D227BC50-A026-474B-BC44-2FB9E79DCED9}"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3A98EF-D785-4688-8A86-2E64F1A817E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pt-BR"/>
        </a:p>
      </dgm:t>
    </dgm:pt>
    <dgm:pt modelId="{BB204157-02D5-43DC-94FF-EE57BB560220}">
      <dgm:prSet phldrT="[Texto]"/>
      <dgm:spPr/>
      <dgm:t>
        <a:bodyPr/>
        <a:lstStyle/>
        <a:p>
          <a:r>
            <a:rPr lang="pt-BR" dirty="0" smtClean="0"/>
            <a:t>Artefatos</a:t>
          </a:r>
          <a:endParaRPr lang="pt-BR" dirty="0"/>
        </a:p>
      </dgm:t>
    </dgm:pt>
    <dgm:pt modelId="{CA0A4A42-10C7-4E88-B672-376DA4F87CEB}" type="parTrans" cxnId="{79E20225-EE7B-4CC2-8CE1-6586260CF5B9}">
      <dgm:prSet/>
      <dgm:spPr/>
      <dgm:t>
        <a:bodyPr/>
        <a:lstStyle/>
        <a:p>
          <a:endParaRPr lang="pt-BR"/>
        </a:p>
      </dgm:t>
    </dgm:pt>
    <dgm:pt modelId="{1563C008-5E8F-4829-8160-77C7F1FD2E1A}" type="sibTrans" cxnId="{79E20225-EE7B-4CC2-8CE1-6586260CF5B9}">
      <dgm:prSet/>
      <dgm:spPr/>
      <dgm:t>
        <a:bodyPr/>
        <a:lstStyle/>
        <a:p>
          <a:endParaRPr lang="pt-BR"/>
        </a:p>
      </dgm:t>
    </dgm:pt>
    <dgm:pt modelId="{995F4CF7-F940-49E2-BE0D-CA85003EBD0E}">
      <dgm:prSet phldrT="[Texto]"/>
      <dgm:spPr/>
      <dgm:t>
        <a:bodyPr/>
        <a:lstStyle/>
        <a:p>
          <a:r>
            <a:rPr lang="pt-BR" dirty="0" smtClean="0"/>
            <a:t>Entrada</a:t>
          </a:r>
          <a:endParaRPr lang="pt-BR" dirty="0"/>
        </a:p>
      </dgm:t>
    </dgm:pt>
    <dgm:pt modelId="{B33E828C-E965-464B-BDB9-35B6E2A3C194}" type="parTrans" cxnId="{CB7E9546-8216-455A-83EC-A331E199E5E6}">
      <dgm:prSet/>
      <dgm:spPr/>
      <dgm:t>
        <a:bodyPr/>
        <a:lstStyle/>
        <a:p>
          <a:endParaRPr lang="pt-BR"/>
        </a:p>
      </dgm:t>
    </dgm:pt>
    <dgm:pt modelId="{FB1819AF-46B3-4600-80C4-9E3BC313F2F8}" type="sibTrans" cxnId="{CB7E9546-8216-455A-83EC-A331E199E5E6}">
      <dgm:prSet/>
      <dgm:spPr/>
      <dgm:t>
        <a:bodyPr/>
        <a:lstStyle/>
        <a:p>
          <a:endParaRPr lang="pt-BR"/>
        </a:p>
      </dgm:t>
    </dgm:pt>
    <dgm:pt modelId="{21D8DF14-932D-4D1B-9EE3-38C4BFF92D72}">
      <dgm:prSet phldrT="[Texto]"/>
      <dgm:spPr/>
      <dgm:t>
        <a:bodyPr/>
        <a:lstStyle/>
        <a:p>
          <a:r>
            <a:rPr lang="pt-BR" dirty="0" smtClean="0"/>
            <a:t>Saída</a:t>
          </a:r>
          <a:endParaRPr lang="pt-BR" dirty="0"/>
        </a:p>
      </dgm:t>
    </dgm:pt>
    <dgm:pt modelId="{EF955FA1-FBE8-49DC-AE5A-7A834F1DE4F3}" type="parTrans" cxnId="{C4AF0187-6F4A-423C-917F-B80ED34E6BD1}">
      <dgm:prSet/>
      <dgm:spPr/>
      <dgm:t>
        <a:bodyPr/>
        <a:lstStyle/>
        <a:p>
          <a:endParaRPr lang="pt-BR"/>
        </a:p>
      </dgm:t>
    </dgm:pt>
    <dgm:pt modelId="{EC4A1973-9146-4182-83E3-C055A348B0C4}" type="sibTrans" cxnId="{C4AF0187-6F4A-423C-917F-B80ED34E6BD1}">
      <dgm:prSet/>
      <dgm:spPr/>
      <dgm:t>
        <a:bodyPr/>
        <a:lstStyle/>
        <a:p>
          <a:endParaRPr lang="pt-BR"/>
        </a:p>
      </dgm:t>
    </dgm:pt>
    <dgm:pt modelId="{EA3C84A0-8533-4949-8470-48ABE65DDF5B}">
      <dgm:prSet phldrT="[Texto]"/>
      <dgm:spPr/>
      <dgm:t>
        <a:bodyPr/>
        <a:lstStyle/>
        <a:p>
          <a:r>
            <a:rPr lang="pt-BR" dirty="0" smtClean="0"/>
            <a:t>Papeis </a:t>
          </a:r>
          <a:endParaRPr lang="pt-BR" dirty="0"/>
        </a:p>
      </dgm:t>
    </dgm:pt>
    <dgm:pt modelId="{40D94CE3-F974-471D-B026-B431C8EFDF32}" type="parTrans" cxnId="{19E03FF1-48F0-4998-AFDF-DF84D34B69BD}">
      <dgm:prSet/>
      <dgm:spPr/>
      <dgm:t>
        <a:bodyPr/>
        <a:lstStyle/>
        <a:p>
          <a:endParaRPr lang="pt-BR"/>
        </a:p>
      </dgm:t>
    </dgm:pt>
    <dgm:pt modelId="{9942444F-4981-4DFE-9880-8F23FD63CC19}" type="sibTrans" cxnId="{19E03FF1-48F0-4998-AFDF-DF84D34B69BD}">
      <dgm:prSet/>
      <dgm:spPr/>
      <dgm:t>
        <a:bodyPr/>
        <a:lstStyle/>
        <a:p>
          <a:endParaRPr lang="pt-BR"/>
        </a:p>
      </dgm:t>
    </dgm:pt>
    <dgm:pt modelId="{2008D7D2-9E4C-490D-9E32-C6B28A9E31A4}">
      <dgm:prSet phldrT="[Texto]"/>
      <dgm:spPr/>
      <dgm:t>
        <a:bodyPr/>
        <a:lstStyle/>
        <a:p>
          <a:r>
            <a:rPr lang="pt-BR" dirty="0" smtClean="0"/>
            <a:t>Responsáveis</a:t>
          </a:r>
          <a:endParaRPr lang="pt-BR" dirty="0"/>
        </a:p>
      </dgm:t>
    </dgm:pt>
    <dgm:pt modelId="{EF2CFBFC-E011-4FEF-AB4C-C8A576BAE4BA}" type="parTrans" cxnId="{D12E408E-12C4-4084-89FF-86C5A80F9820}">
      <dgm:prSet/>
      <dgm:spPr/>
      <dgm:t>
        <a:bodyPr/>
        <a:lstStyle/>
        <a:p>
          <a:endParaRPr lang="pt-BR"/>
        </a:p>
      </dgm:t>
    </dgm:pt>
    <dgm:pt modelId="{97937294-E0D7-499B-82D9-BDCC349DEEAF}" type="sibTrans" cxnId="{D12E408E-12C4-4084-89FF-86C5A80F9820}">
      <dgm:prSet/>
      <dgm:spPr/>
      <dgm:t>
        <a:bodyPr/>
        <a:lstStyle/>
        <a:p>
          <a:endParaRPr lang="pt-BR"/>
        </a:p>
      </dgm:t>
    </dgm:pt>
    <dgm:pt modelId="{7679F435-AAA3-48FF-97A0-C21463F73320}">
      <dgm:prSet phldrT="[Texto]"/>
      <dgm:spPr/>
      <dgm:t>
        <a:bodyPr/>
        <a:lstStyle/>
        <a:p>
          <a:r>
            <a:rPr lang="pt-BR" dirty="0" smtClean="0"/>
            <a:t>Participantes</a:t>
          </a:r>
          <a:endParaRPr lang="pt-BR" dirty="0"/>
        </a:p>
      </dgm:t>
    </dgm:pt>
    <dgm:pt modelId="{95F09B12-A415-476B-AE71-3867B0D7A79B}" type="parTrans" cxnId="{B694EF84-DFB5-4E34-BD02-1D4D9618EA08}">
      <dgm:prSet/>
      <dgm:spPr/>
      <dgm:t>
        <a:bodyPr/>
        <a:lstStyle/>
        <a:p>
          <a:endParaRPr lang="pt-BR"/>
        </a:p>
      </dgm:t>
    </dgm:pt>
    <dgm:pt modelId="{241E8D7E-804D-4A65-9DAC-43AAF6E5E9D4}" type="sibTrans" cxnId="{B694EF84-DFB5-4E34-BD02-1D4D9618EA08}">
      <dgm:prSet/>
      <dgm:spPr/>
      <dgm:t>
        <a:bodyPr/>
        <a:lstStyle/>
        <a:p>
          <a:endParaRPr lang="pt-BR"/>
        </a:p>
      </dgm:t>
    </dgm:pt>
    <dgm:pt modelId="{8B0EDFB0-8FCD-4F6B-81DD-8E03A8250B63}">
      <dgm:prSet phldrT="[Texto]"/>
      <dgm:spPr/>
      <dgm:t>
        <a:bodyPr/>
        <a:lstStyle/>
        <a:p>
          <a:r>
            <a:rPr lang="pt-BR" dirty="0" smtClean="0"/>
            <a:t>Recursos </a:t>
          </a:r>
          <a:endParaRPr lang="pt-BR" dirty="0"/>
        </a:p>
      </dgm:t>
    </dgm:pt>
    <dgm:pt modelId="{EA2059FD-E1C1-4063-980C-4CB8564266A6}" type="parTrans" cxnId="{3C54F9D2-DBF0-48C8-9DE0-46976444BEBA}">
      <dgm:prSet/>
      <dgm:spPr/>
      <dgm:t>
        <a:bodyPr/>
        <a:lstStyle/>
        <a:p>
          <a:endParaRPr lang="pt-BR"/>
        </a:p>
      </dgm:t>
    </dgm:pt>
    <dgm:pt modelId="{1AE235DA-CCE9-45EF-AAAD-9D7DF048AB87}" type="sibTrans" cxnId="{3C54F9D2-DBF0-48C8-9DE0-46976444BEBA}">
      <dgm:prSet/>
      <dgm:spPr/>
      <dgm:t>
        <a:bodyPr/>
        <a:lstStyle/>
        <a:p>
          <a:endParaRPr lang="pt-BR"/>
        </a:p>
      </dgm:t>
    </dgm:pt>
    <dgm:pt modelId="{9686B209-9903-4762-B7F4-D1B7D78FA5CE}">
      <dgm:prSet phldrT="[Texto]"/>
      <dgm:spPr/>
      <dgm:t>
        <a:bodyPr/>
        <a:lstStyle/>
        <a:p>
          <a:r>
            <a:rPr lang="pt-BR" dirty="0" smtClean="0"/>
            <a:t>Consumíveis</a:t>
          </a:r>
          <a:endParaRPr lang="pt-BR" dirty="0"/>
        </a:p>
      </dgm:t>
    </dgm:pt>
    <dgm:pt modelId="{4C2C7D97-0AA1-48CF-8B73-C6FC40C6560E}" type="parTrans" cxnId="{6E76B734-4F85-4D4E-869D-BB7717CDC6C7}">
      <dgm:prSet/>
      <dgm:spPr/>
      <dgm:t>
        <a:bodyPr/>
        <a:lstStyle/>
        <a:p>
          <a:endParaRPr lang="pt-BR"/>
        </a:p>
      </dgm:t>
    </dgm:pt>
    <dgm:pt modelId="{E80E2955-A023-4B6D-9E8B-58B958D114C1}" type="sibTrans" cxnId="{6E76B734-4F85-4D4E-869D-BB7717CDC6C7}">
      <dgm:prSet/>
      <dgm:spPr/>
      <dgm:t>
        <a:bodyPr/>
        <a:lstStyle/>
        <a:p>
          <a:endParaRPr lang="pt-BR"/>
        </a:p>
      </dgm:t>
    </dgm:pt>
    <dgm:pt modelId="{B9F2B1E5-F47B-4E26-8B1A-17C37D52B04A}">
      <dgm:prSet phldrT="[Texto]"/>
      <dgm:spPr/>
      <dgm:t>
        <a:bodyPr/>
        <a:lstStyle/>
        <a:p>
          <a:r>
            <a:rPr lang="pt-BR" dirty="0" smtClean="0"/>
            <a:t>Não consumíveis</a:t>
          </a:r>
          <a:endParaRPr lang="pt-BR" dirty="0"/>
        </a:p>
      </dgm:t>
    </dgm:pt>
    <dgm:pt modelId="{C1E7E199-D0DD-4D78-8D05-4DD3ACE350CD}" type="parTrans" cxnId="{26B4F4D1-7B0D-47BA-9893-24E9D2629B9F}">
      <dgm:prSet/>
      <dgm:spPr/>
      <dgm:t>
        <a:bodyPr/>
        <a:lstStyle/>
        <a:p>
          <a:endParaRPr lang="pt-BR"/>
        </a:p>
      </dgm:t>
    </dgm:pt>
    <dgm:pt modelId="{9F50D729-4374-4915-8850-BE0573DAD744}" type="sibTrans" cxnId="{26B4F4D1-7B0D-47BA-9893-24E9D2629B9F}">
      <dgm:prSet/>
      <dgm:spPr/>
      <dgm:t>
        <a:bodyPr/>
        <a:lstStyle/>
        <a:p>
          <a:endParaRPr lang="pt-BR"/>
        </a:p>
      </dgm:t>
    </dgm:pt>
    <dgm:pt modelId="{1576FD76-CFD5-4910-B1D1-626A54899C49}" type="pres">
      <dgm:prSet presAssocID="{143A98EF-D785-4688-8A86-2E64F1A817EB}" presName="linear" presStyleCnt="0">
        <dgm:presLayoutVars>
          <dgm:dir/>
          <dgm:resizeHandles val="exact"/>
        </dgm:presLayoutVars>
      </dgm:prSet>
      <dgm:spPr/>
      <dgm:t>
        <a:bodyPr/>
        <a:lstStyle/>
        <a:p>
          <a:endParaRPr lang="pt-BR"/>
        </a:p>
      </dgm:t>
    </dgm:pt>
    <dgm:pt modelId="{DC0585CE-847E-4471-8E45-D3B64E735C3E}" type="pres">
      <dgm:prSet presAssocID="{BB204157-02D5-43DC-94FF-EE57BB560220}" presName="comp" presStyleCnt="0"/>
      <dgm:spPr/>
    </dgm:pt>
    <dgm:pt modelId="{AFE9583E-A663-490A-8464-A02532ED1450}" type="pres">
      <dgm:prSet presAssocID="{BB204157-02D5-43DC-94FF-EE57BB560220}" presName="box" presStyleLbl="node1" presStyleIdx="0" presStyleCnt="3"/>
      <dgm:spPr/>
      <dgm:t>
        <a:bodyPr/>
        <a:lstStyle/>
        <a:p>
          <a:endParaRPr lang="pt-BR"/>
        </a:p>
      </dgm:t>
    </dgm:pt>
    <dgm:pt modelId="{38E2857C-057E-4D7E-9147-2BC72E0501DD}" type="pres">
      <dgm:prSet presAssocID="{BB204157-02D5-43DC-94FF-EE57BB560220}" presName="img" presStyleLbl="fgImgPlace1" presStyleIdx="0" presStyleCnt="3"/>
      <dgm:spPr>
        <a:blipFill rotWithShape="0">
          <a:blip xmlns:r="http://schemas.openxmlformats.org/officeDocument/2006/relationships" r:embed="rId1"/>
          <a:stretch>
            <a:fillRect/>
          </a:stretch>
        </a:blipFill>
      </dgm:spPr>
    </dgm:pt>
    <dgm:pt modelId="{709FC576-9EF0-4BDA-A8DE-B5FBEE58125B}" type="pres">
      <dgm:prSet presAssocID="{BB204157-02D5-43DC-94FF-EE57BB560220}" presName="text" presStyleLbl="node1" presStyleIdx="0" presStyleCnt="3">
        <dgm:presLayoutVars>
          <dgm:bulletEnabled val="1"/>
        </dgm:presLayoutVars>
      </dgm:prSet>
      <dgm:spPr/>
      <dgm:t>
        <a:bodyPr/>
        <a:lstStyle/>
        <a:p>
          <a:endParaRPr lang="pt-BR"/>
        </a:p>
      </dgm:t>
    </dgm:pt>
    <dgm:pt modelId="{2A024030-57D6-4988-B3FC-3FB31F944398}" type="pres">
      <dgm:prSet presAssocID="{1563C008-5E8F-4829-8160-77C7F1FD2E1A}" presName="spacer" presStyleCnt="0"/>
      <dgm:spPr/>
    </dgm:pt>
    <dgm:pt modelId="{60406D49-CB71-48DB-8D53-0F268D37F790}" type="pres">
      <dgm:prSet presAssocID="{EA3C84A0-8533-4949-8470-48ABE65DDF5B}" presName="comp" presStyleCnt="0"/>
      <dgm:spPr/>
    </dgm:pt>
    <dgm:pt modelId="{19DF9DCE-70F6-4C81-98E7-6E9D5B6A8F0B}" type="pres">
      <dgm:prSet presAssocID="{EA3C84A0-8533-4949-8470-48ABE65DDF5B}" presName="box" presStyleLbl="node1" presStyleIdx="1" presStyleCnt="3"/>
      <dgm:spPr/>
      <dgm:t>
        <a:bodyPr/>
        <a:lstStyle/>
        <a:p>
          <a:endParaRPr lang="pt-BR"/>
        </a:p>
      </dgm:t>
    </dgm:pt>
    <dgm:pt modelId="{9E4AE23C-8EF6-4B50-8CBC-AEB5F6CA2B8D}" type="pres">
      <dgm:prSet presAssocID="{EA3C84A0-8533-4949-8470-48ABE65DDF5B}" presName="img" presStyleLbl="fgImgPlace1" presStyleIdx="1" presStyleCnt="3"/>
      <dgm:spPr>
        <a:blipFill rotWithShape="0">
          <a:blip xmlns:r="http://schemas.openxmlformats.org/officeDocument/2006/relationships" r:embed="rId2"/>
          <a:stretch>
            <a:fillRect/>
          </a:stretch>
        </a:blipFill>
      </dgm:spPr>
    </dgm:pt>
    <dgm:pt modelId="{58AA45AE-BEFB-4E49-AB52-C7B932DC2E17}" type="pres">
      <dgm:prSet presAssocID="{EA3C84A0-8533-4949-8470-48ABE65DDF5B}" presName="text" presStyleLbl="node1" presStyleIdx="1" presStyleCnt="3">
        <dgm:presLayoutVars>
          <dgm:bulletEnabled val="1"/>
        </dgm:presLayoutVars>
      </dgm:prSet>
      <dgm:spPr/>
      <dgm:t>
        <a:bodyPr/>
        <a:lstStyle/>
        <a:p>
          <a:endParaRPr lang="pt-BR"/>
        </a:p>
      </dgm:t>
    </dgm:pt>
    <dgm:pt modelId="{DE9B6AB5-B878-404E-A959-01A4D6FF8FB1}" type="pres">
      <dgm:prSet presAssocID="{9942444F-4981-4DFE-9880-8F23FD63CC19}" presName="spacer" presStyleCnt="0"/>
      <dgm:spPr/>
    </dgm:pt>
    <dgm:pt modelId="{126C6ACD-77DD-4BC8-B47F-096281BB3CCB}" type="pres">
      <dgm:prSet presAssocID="{8B0EDFB0-8FCD-4F6B-81DD-8E03A8250B63}" presName="comp" presStyleCnt="0"/>
      <dgm:spPr/>
    </dgm:pt>
    <dgm:pt modelId="{4A0DA521-8D4E-4328-A07D-15C0329BEDD9}" type="pres">
      <dgm:prSet presAssocID="{8B0EDFB0-8FCD-4F6B-81DD-8E03A8250B63}" presName="box" presStyleLbl="node1" presStyleIdx="2" presStyleCnt="3"/>
      <dgm:spPr/>
      <dgm:t>
        <a:bodyPr/>
        <a:lstStyle/>
        <a:p>
          <a:endParaRPr lang="pt-BR"/>
        </a:p>
      </dgm:t>
    </dgm:pt>
    <dgm:pt modelId="{B673207F-0528-4BCF-B8F5-ED1E51E55C3E}" type="pres">
      <dgm:prSet presAssocID="{8B0EDFB0-8FCD-4F6B-81DD-8E03A8250B63}" presName="img" presStyleLbl="fgImgPlace1" presStyleIdx="2" presStyleCnt="3"/>
      <dgm:spPr>
        <a:blipFill rotWithShape="0">
          <a:blip xmlns:r="http://schemas.openxmlformats.org/officeDocument/2006/relationships" r:embed="rId3"/>
          <a:stretch>
            <a:fillRect/>
          </a:stretch>
        </a:blipFill>
      </dgm:spPr>
    </dgm:pt>
    <dgm:pt modelId="{5921B236-BA74-40F4-8E34-E58B737BAB25}" type="pres">
      <dgm:prSet presAssocID="{8B0EDFB0-8FCD-4F6B-81DD-8E03A8250B63}" presName="text" presStyleLbl="node1" presStyleIdx="2" presStyleCnt="3">
        <dgm:presLayoutVars>
          <dgm:bulletEnabled val="1"/>
        </dgm:presLayoutVars>
      </dgm:prSet>
      <dgm:spPr/>
      <dgm:t>
        <a:bodyPr/>
        <a:lstStyle/>
        <a:p>
          <a:endParaRPr lang="pt-BR"/>
        </a:p>
      </dgm:t>
    </dgm:pt>
  </dgm:ptLst>
  <dgm:cxnLst>
    <dgm:cxn modelId="{AD7E61FB-F91B-4AEA-9E18-2A18F6737392}" type="presOf" srcId="{BB204157-02D5-43DC-94FF-EE57BB560220}" destId="{AFE9583E-A663-490A-8464-A02532ED1450}" srcOrd="0" destOrd="0" presId="urn:microsoft.com/office/officeart/2005/8/layout/vList4"/>
    <dgm:cxn modelId="{3C54F9D2-DBF0-48C8-9DE0-46976444BEBA}" srcId="{143A98EF-D785-4688-8A86-2E64F1A817EB}" destId="{8B0EDFB0-8FCD-4F6B-81DD-8E03A8250B63}" srcOrd="2" destOrd="0" parTransId="{EA2059FD-E1C1-4063-980C-4CB8564266A6}" sibTransId="{1AE235DA-CCE9-45EF-AAAD-9D7DF048AB87}"/>
    <dgm:cxn modelId="{26B4F4D1-7B0D-47BA-9893-24E9D2629B9F}" srcId="{8B0EDFB0-8FCD-4F6B-81DD-8E03A8250B63}" destId="{B9F2B1E5-F47B-4E26-8B1A-17C37D52B04A}" srcOrd="1" destOrd="0" parTransId="{C1E7E199-D0DD-4D78-8D05-4DD3ACE350CD}" sibTransId="{9F50D729-4374-4915-8850-BE0573DAD744}"/>
    <dgm:cxn modelId="{6E76B734-4F85-4D4E-869D-BB7717CDC6C7}" srcId="{8B0EDFB0-8FCD-4F6B-81DD-8E03A8250B63}" destId="{9686B209-9903-4762-B7F4-D1B7D78FA5CE}" srcOrd="0" destOrd="0" parTransId="{4C2C7D97-0AA1-48CF-8B73-C6FC40C6560E}" sibTransId="{E80E2955-A023-4B6D-9E8B-58B958D114C1}"/>
    <dgm:cxn modelId="{79E20225-EE7B-4CC2-8CE1-6586260CF5B9}" srcId="{143A98EF-D785-4688-8A86-2E64F1A817EB}" destId="{BB204157-02D5-43DC-94FF-EE57BB560220}" srcOrd="0" destOrd="0" parTransId="{CA0A4A42-10C7-4E88-B672-376DA4F87CEB}" sibTransId="{1563C008-5E8F-4829-8160-77C7F1FD2E1A}"/>
    <dgm:cxn modelId="{4A61DDE3-1BF9-4FEF-B738-DBC016316D95}" type="presOf" srcId="{B9F2B1E5-F47B-4E26-8B1A-17C37D52B04A}" destId="{4A0DA521-8D4E-4328-A07D-15C0329BEDD9}" srcOrd="0" destOrd="2" presId="urn:microsoft.com/office/officeart/2005/8/layout/vList4"/>
    <dgm:cxn modelId="{9E9E6759-C22E-4A89-AC56-6A7C80D405AF}" type="presOf" srcId="{B9F2B1E5-F47B-4E26-8B1A-17C37D52B04A}" destId="{5921B236-BA74-40F4-8E34-E58B737BAB25}" srcOrd="1" destOrd="2" presId="urn:microsoft.com/office/officeart/2005/8/layout/vList4"/>
    <dgm:cxn modelId="{C4AF0187-6F4A-423C-917F-B80ED34E6BD1}" srcId="{BB204157-02D5-43DC-94FF-EE57BB560220}" destId="{21D8DF14-932D-4D1B-9EE3-38C4BFF92D72}" srcOrd="1" destOrd="0" parTransId="{EF955FA1-FBE8-49DC-AE5A-7A834F1DE4F3}" sibTransId="{EC4A1973-9146-4182-83E3-C055A348B0C4}"/>
    <dgm:cxn modelId="{CB7E9546-8216-455A-83EC-A331E199E5E6}" srcId="{BB204157-02D5-43DC-94FF-EE57BB560220}" destId="{995F4CF7-F940-49E2-BE0D-CA85003EBD0E}" srcOrd="0" destOrd="0" parTransId="{B33E828C-E965-464B-BDB9-35B6E2A3C194}" sibTransId="{FB1819AF-46B3-4600-80C4-9E3BC313F2F8}"/>
    <dgm:cxn modelId="{F26D01D1-C90A-4315-99E0-A6B27916B1A1}" type="presOf" srcId="{21D8DF14-932D-4D1B-9EE3-38C4BFF92D72}" destId="{AFE9583E-A663-490A-8464-A02532ED1450}" srcOrd="0" destOrd="2" presId="urn:microsoft.com/office/officeart/2005/8/layout/vList4"/>
    <dgm:cxn modelId="{A42C578B-995A-4517-9263-DEDAF941D8EC}" type="presOf" srcId="{8B0EDFB0-8FCD-4F6B-81DD-8E03A8250B63}" destId="{5921B236-BA74-40F4-8E34-E58B737BAB25}" srcOrd="1" destOrd="0" presId="urn:microsoft.com/office/officeart/2005/8/layout/vList4"/>
    <dgm:cxn modelId="{DCEDCB8C-0DEA-41A6-AE9D-08311E14CA58}" type="presOf" srcId="{143A98EF-D785-4688-8A86-2E64F1A817EB}" destId="{1576FD76-CFD5-4910-B1D1-626A54899C49}" srcOrd="0" destOrd="0" presId="urn:microsoft.com/office/officeart/2005/8/layout/vList4"/>
    <dgm:cxn modelId="{CF376E96-F61F-433B-989B-A27EFA33F3EB}" type="presOf" srcId="{8B0EDFB0-8FCD-4F6B-81DD-8E03A8250B63}" destId="{4A0DA521-8D4E-4328-A07D-15C0329BEDD9}" srcOrd="0" destOrd="0" presId="urn:microsoft.com/office/officeart/2005/8/layout/vList4"/>
    <dgm:cxn modelId="{CC28D280-77C5-46A4-9C39-3039AE7B19FD}" type="presOf" srcId="{21D8DF14-932D-4D1B-9EE3-38C4BFF92D72}" destId="{709FC576-9EF0-4BDA-A8DE-B5FBEE58125B}" srcOrd="1" destOrd="2" presId="urn:microsoft.com/office/officeart/2005/8/layout/vList4"/>
    <dgm:cxn modelId="{EE61757E-F6FD-4DD4-A056-1C4D46BD2FC5}" type="presOf" srcId="{9686B209-9903-4762-B7F4-D1B7D78FA5CE}" destId="{5921B236-BA74-40F4-8E34-E58B737BAB25}" srcOrd="1" destOrd="1" presId="urn:microsoft.com/office/officeart/2005/8/layout/vList4"/>
    <dgm:cxn modelId="{B694EF84-DFB5-4E34-BD02-1D4D9618EA08}" srcId="{EA3C84A0-8533-4949-8470-48ABE65DDF5B}" destId="{7679F435-AAA3-48FF-97A0-C21463F73320}" srcOrd="1" destOrd="0" parTransId="{95F09B12-A415-476B-AE71-3867B0D7A79B}" sibTransId="{241E8D7E-804D-4A65-9DAC-43AAF6E5E9D4}"/>
    <dgm:cxn modelId="{4F05D865-D350-4304-A095-1A29F26830B5}" type="presOf" srcId="{7679F435-AAA3-48FF-97A0-C21463F73320}" destId="{19DF9DCE-70F6-4C81-98E7-6E9D5B6A8F0B}" srcOrd="0" destOrd="2" presId="urn:microsoft.com/office/officeart/2005/8/layout/vList4"/>
    <dgm:cxn modelId="{470EBB10-8157-4B57-BD82-2A05C304FED9}" type="presOf" srcId="{7679F435-AAA3-48FF-97A0-C21463F73320}" destId="{58AA45AE-BEFB-4E49-AB52-C7B932DC2E17}" srcOrd="1" destOrd="2" presId="urn:microsoft.com/office/officeart/2005/8/layout/vList4"/>
    <dgm:cxn modelId="{D4D11098-F40B-4E06-91C2-F025A79F7874}" type="presOf" srcId="{9686B209-9903-4762-B7F4-D1B7D78FA5CE}" destId="{4A0DA521-8D4E-4328-A07D-15C0329BEDD9}" srcOrd="0" destOrd="1" presId="urn:microsoft.com/office/officeart/2005/8/layout/vList4"/>
    <dgm:cxn modelId="{861E8BA3-0D73-48EE-A587-B7830E5BC14C}" type="presOf" srcId="{2008D7D2-9E4C-490D-9E32-C6B28A9E31A4}" destId="{58AA45AE-BEFB-4E49-AB52-C7B932DC2E17}" srcOrd="1" destOrd="1" presId="urn:microsoft.com/office/officeart/2005/8/layout/vList4"/>
    <dgm:cxn modelId="{87F6F40B-9871-46D3-B9A7-F91ECA3C507F}" type="presOf" srcId="{BB204157-02D5-43DC-94FF-EE57BB560220}" destId="{709FC576-9EF0-4BDA-A8DE-B5FBEE58125B}" srcOrd="1" destOrd="0" presId="urn:microsoft.com/office/officeart/2005/8/layout/vList4"/>
    <dgm:cxn modelId="{77850D7C-CFB6-481F-8B1F-DE8857C72F97}" type="presOf" srcId="{2008D7D2-9E4C-490D-9E32-C6B28A9E31A4}" destId="{19DF9DCE-70F6-4C81-98E7-6E9D5B6A8F0B}" srcOrd="0" destOrd="1" presId="urn:microsoft.com/office/officeart/2005/8/layout/vList4"/>
    <dgm:cxn modelId="{BA37AF85-C78D-45A1-80BD-70676F56210F}" type="presOf" srcId="{EA3C84A0-8533-4949-8470-48ABE65DDF5B}" destId="{58AA45AE-BEFB-4E49-AB52-C7B932DC2E17}" srcOrd="1" destOrd="0" presId="urn:microsoft.com/office/officeart/2005/8/layout/vList4"/>
    <dgm:cxn modelId="{881BE343-3693-4733-8F0D-FB0E839D7C5C}" type="presOf" srcId="{EA3C84A0-8533-4949-8470-48ABE65DDF5B}" destId="{19DF9DCE-70F6-4C81-98E7-6E9D5B6A8F0B}" srcOrd="0" destOrd="0" presId="urn:microsoft.com/office/officeart/2005/8/layout/vList4"/>
    <dgm:cxn modelId="{1951A625-CF7D-4C65-9EA2-1DEF13BE06F5}" type="presOf" srcId="{995F4CF7-F940-49E2-BE0D-CA85003EBD0E}" destId="{709FC576-9EF0-4BDA-A8DE-B5FBEE58125B}" srcOrd="1" destOrd="1" presId="urn:microsoft.com/office/officeart/2005/8/layout/vList4"/>
    <dgm:cxn modelId="{19E03FF1-48F0-4998-AFDF-DF84D34B69BD}" srcId="{143A98EF-D785-4688-8A86-2E64F1A817EB}" destId="{EA3C84A0-8533-4949-8470-48ABE65DDF5B}" srcOrd="1" destOrd="0" parTransId="{40D94CE3-F974-471D-B026-B431C8EFDF32}" sibTransId="{9942444F-4981-4DFE-9880-8F23FD63CC19}"/>
    <dgm:cxn modelId="{D12E408E-12C4-4084-89FF-86C5A80F9820}" srcId="{EA3C84A0-8533-4949-8470-48ABE65DDF5B}" destId="{2008D7D2-9E4C-490D-9E32-C6B28A9E31A4}" srcOrd="0" destOrd="0" parTransId="{EF2CFBFC-E011-4FEF-AB4C-C8A576BAE4BA}" sibTransId="{97937294-E0D7-499B-82D9-BDCC349DEEAF}"/>
    <dgm:cxn modelId="{822A746A-DED9-4163-B92D-BC0C9C4A3FA0}" type="presOf" srcId="{995F4CF7-F940-49E2-BE0D-CA85003EBD0E}" destId="{AFE9583E-A663-490A-8464-A02532ED1450}" srcOrd="0" destOrd="1" presId="urn:microsoft.com/office/officeart/2005/8/layout/vList4"/>
    <dgm:cxn modelId="{8E8C5FBB-BF89-46C8-8213-644F18DA8FDD}" type="presParOf" srcId="{1576FD76-CFD5-4910-B1D1-626A54899C49}" destId="{DC0585CE-847E-4471-8E45-D3B64E735C3E}" srcOrd="0" destOrd="0" presId="urn:microsoft.com/office/officeart/2005/8/layout/vList4"/>
    <dgm:cxn modelId="{2F8891D4-2FFA-46AF-B66D-6B86683AB4AA}" type="presParOf" srcId="{DC0585CE-847E-4471-8E45-D3B64E735C3E}" destId="{AFE9583E-A663-490A-8464-A02532ED1450}" srcOrd="0" destOrd="0" presId="urn:microsoft.com/office/officeart/2005/8/layout/vList4"/>
    <dgm:cxn modelId="{2153BAAB-E6F8-4095-A5CE-AE3DC9426233}" type="presParOf" srcId="{DC0585CE-847E-4471-8E45-D3B64E735C3E}" destId="{38E2857C-057E-4D7E-9147-2BC72E0501DD}" srcOrd="1" destOrd="0" presId="urn:microsoft.com/office/officeart/2005/8/layout/vList4"/>
    <dgm:cxn modelId="{9FF7D3CB-FBC4-4272-9995-CE2F5AD9ED0E}" type="presParOf" srcId="{DC0585CE-847E-4471-8E45-D3B64E735C3E}" destId="{709FC576-9EF0-4BDA-A8DE-B5FBEE58125B}" srcOrd="2" destOrd="0" presId="urn:microsoft.com/office/officeart/2005/8/layout/vList4"/>
    <dgm:cxn modelId="{F079CDB4-54BD-429B-89A2-5A582019F840}" type="presParOf" srcId="{1576FD76-CFD5-4910-B1D1-626A54899C49}" destId="{2A024030-57D6-4988-B3FC-3FB31F944398}" srcOrd="1" destOrd="0" presId="urn:microsoft.com/office/officeart/2005/8/layout/vList4"/>
    <dgm:cxn modelId="{095E51F7-4600-41B8-926A-ABCD1D4B2DA8}" type="presParOf" srcId="{1576FD76-CFD5-4910-B1D1-626A54899C49}" destId="{60406D49-CB71-48DB-8D53-0F268D37F790}" srcOrd="2" destOrd="0" presId="urn:microsoft.com/office/officeart/2005/8/layout/vList4"/>
    <dgm:cxn modelId="{A2ABB9AA-4669-48F9-B438-426A3945D95F}" type="presParOf" srcId="{60406D49-CB71-48DB-8D53-0F268D37F790}" destId="{19DF9DCE-70F6-4C81-98E7-6E9D5B6A8F0B}" srcOrd="0" destOrd="0" presId="urn:microsoft.com/office/officeart/2005/8/layout/vList4"/>
    <dgm:cxn modelId="{6E041092-1F26-41B9-A5A7-237FA4920937}" type="presParOf" srcId="{60406D49-CB71-48DB-8D53-0F268D37F790}" destId="{9E4AE23C-8EF6-4B50-8CBC-AEB5F6CA2B8D}" srcOrd="1" destOrd="0" presId="urn:microsoft.com/office/officeart/2005/8/layout/vList4"/>
    <dgm:cxn modelId="{40453EEA-B1BA-436D-91F9-44F1DCB48305}" type="presParOf" srcId="{60406D49-CB71-48DB-8D53-0F268D37F790}" destId="{58AA45AE-BEFB-4E49-AB52-C7B932DC2E17}" srcOrd="2" destOrd="0" presId="urn:microsoft.com/office/officeart/2005/8/layout/vList4"/>
    <dgm:cxn modelId="{85A39DA3-629E-4DEC-AA89-FB35B8502ACB}" type="presParOf" srcId="{1576FD76-CFD5-4910-B1D1-626A54899C49}" destId="{DE9B6AB5-B878-404E-A959-01A4D6FF8FB1}" srcOrd="3" destOrd="0" presId="urn:microsoft.com/office/officeart/2005/8/layout/vList4"/>
    <dgm:cxn modelId="{3FB25198-6058-4340-8C12-9ECF67E5FADE}" type="presParOf" srcId="{1576FD76-CFD5-4910-B1D1-626A54899C49}" destId="{126C6ACD-77DD-4BC8-B47F-096281BB3CCB}" srcOrd="4" destOrd="0" presId="urn:microsoft.com/office/officeart/2005/8/layout/vList4"/>
    <dgm:cxn modelId="{22CBE546-0704-4C7C-A3F2-5768333721C5}" type="presParOf" srcId="{126C6ACD-77DD-4BC8-B47F-096281BB3CCB}" destId="{4A0DA521-8D4E-4328-A07D-15C0329BEDD9}" srcOrd="0" destOrd="0" presId="urn:microsoft.com/office/officeart/2005/8/layout/vList4"/>
    <dgm:cxn modelId="{2578ECFF-C3E9-48B1-9464-571CF9310661}" type="presParOf" srcId="{126C6ACD-77DD-4BC8-B47F-096281BB3CCB}" destId="{B673207F-0528-4BCF-B8F5-ED1E51E55C3E}" srcOrd="1" destOrd="0" presId="urn:microsoft.com/office/officeart/2005/8/layout/vList4"/>
    <dgm:cxn modelId="{372A9350-F323-4EAC-94F4-AFAD9BED77A2}" type="presParOf" srcId="{126C6ACD-77DD-4BC8-B47F-096281BB3CCB}" destId="{5921B236-BA74-40F4-8E34-E58B737BAB25}"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4E52BA-69A1-4879-9104-7D6F40334A7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pt-BR"/>
        </a:p>
      </dgm:t>
    </dgm:pt>
    <dgm:pt modelId="{F9FDEAD5-911D-4D46-8BC0-49B9413FD021}">
      <dgm:prSet phldrT="[Texto]"/>
      <dgm:spPr/>
      <dgm:t>
        <a:bodyPr/>
        <a:lstStyle/>
        <a:p>
          <a:r>
            <a:rPr lang="pt-BR" dirty="0" smtClean="0"/>
            <a:t>Passos</a:t>
          </a:r>
          <a:endParaRPr lang="pt-BR" dirty="0"/>
        </a:p>
      </dgm:t>
    </dgm:pt>
    <dgm:pt modelId="{848CC583-9A8B-432E-A6BC-68935DA4445A}" type="parTrans" cxnId="{5A9A9E4A-EB39-417C-AEA4-C638D86776F0}">
      <dgm:prSet/>
      <dgm:spPr/>
      <dgm:t>
        <a:bodyPr/>
        <a:lstStyle/>
        <a:p>
          <a:endParaRPr lang="pt-BR"/>
        </a:p>
      </dgm:t>
    </dgm:pt>
    <dgm:pt modelId="{71469945-67BC-4599-B904-54C390B94B80}" type="sibTrans" cxnId="{5A9A9E4A-EB39-417C-AEA4-C638D86776F0}">
      <dgm:prSet/>
      <dgm:spPr/>
      <dgm:t>
        <a:bodyPr/>
        <a:lstStyle/>
        <a:p>
          <a:endParaRPr lang="pt-BR"/>
        </a:p>
      </dgm:t>
    </dgm:pt>
    <dgm:pt modelId="{98EAFC23-2DA7-420D-BECC-F92F466FE7F8}">
      <dgm:prSet phldrT="[Texto]"/>
      <dgm:spPr/>
      <dgm:t>
        <a:bodyPr/>
        <a:lstStyle/>
        <a:p>
          <a:r>
            <a:rPr lang="pt-BR" dirty="0" smtClean="0"/>
            <a:t>Uma descrição, que deve dizer em palavras simples e diretas o que deve ser feito para que a atividade seja realizada</a:t>
          </a:r>
          <a:endParaRPr lang="pt-BR" dirty="0"/>
        </a:p>
      </dgm:t>
    </dgm:pt>
    <dgm:pt modelId="{BA7E21D7-5ED0-48B2-ABFC-C8797D00C76F}" type="parTrans" cxnId="{2F176C9F-14A0-4F8B-9DC6-38B5724D0249}">
      <dgm:prSet/>
      <dgm:spPr/>
      <dgm:t>
        <a:bodyPr/>
        <a:lstStyle/>
        <a:p>
          <a:endParaRPr lang="pt-BR"/>
        </a:p>
      </dgm:t>
    </dgm:pt>
    <dgm:pt modelId="{C21BB690-C59C-4C20-A20B-93765A7A31A4}" type="sibTrans" cxnId="{2F176C9F-14A0-4F8B-9DC6-38B5724D0249}">
      <dgm:prSet/>
      <dgm:spPr/>
      <dgm:t>
        <a:bodyPr/>
        <a:lstStyle/>
        <a:p>
          <a:endParaRPr lang="pt-BR"/>
        </a:p>
      </dgm:t>
    </dgm:pt>
    <dgm:pt modelId="{175E9A67-4C03-4D91-902B-C8B3A6A1CFDD}">
      <dgm:prSet phldrT="[Texto]"/>
      <dgm:spPr/>
      <dgm:t>
        <a:bodyPr/>
        <a:lstStyle/>
        <a:p>
          <a:r>
            <a:rPr lang="pt-BR" dirty="0" smtClean="0"/>
            <a:t>Como cada um dos artefatos de saída são produzidos a partir dos artefatos de entrada</a:t>
          </a:r>
          <a:endParaRPr lang="pt-BR" dirty="0"/>
        </a:p>
      </dgm:t>
    </dgm:pt>
    <dgm:pt modelId="{E0E8BA4F-2093-4AB5-AB9E-6763E7974EF9}" type="parTrans" cxnId="{7D03170D-E412-4ADA-94DB-807FD6CC28FF}">
      <dgm:prSet/>
      <dgm:spPr/>
      <dgm:t>
        <a:bodyPr/>
        <a:lstStyle/>
        <a:p>
          <a:endParaRPr lang="pt-BR"/>
        </a:p>
      </dgm:t>
    </dgm:pt>
    <dgm:pt modelId="{3CE79F24-A136-4B49-B51D-58BDC01E95CB}" type="sibTrans" cxnId="{7D03170D-E412-4ADA-94DB-807FD6CC28FF}">
      <dgm:prSet/>
      <dgm:spPr/>
      <dgm:t>
        <a:bodyPr/>
        <a:lstStyle/>
        <a:p>
          <a:endParaRPr lang="pt-BR"/>
        </a:p>
      </dgm:t>
    </dgm:pt>
    <dgm:pt modelId="{CB3F9CE1-0E92-4701-9CE5-9A638DE10AC8}">
      <dgm:prSet phldrT="[Texto]"/>
      <dgm:spPr/>
      <dgm:t>
        <a:bodyPr/>
        <a:lstStyle/>
        <a:p>
          <a:r>
            <a:rPr lang="pt-BR" dirty="0" err="1" smtClean="0"/>
            <a:t>Procedi-mentos</a:t>
          </a:r>
          <a:endParaRPr lang="pt-BR" dirty="0"/>
        </a:p>
      </dgm:t>
    </dgm:pt>
    <dgm:pt modelId="{CBD2C356-7A0E-49C6-A77E-D17B1B38654F}" type="parTrans" cxnId="{545C105F-B7AE-42DB-A1A2-68230763B994}">
      <dgm:prSet/>
      <dgm:spPr/>
      <dgm:t>
        <a:bodyPr/>
        <a:lstStyle/>
        <a:p>
          <a:endParaRPr lang="pt-BR"/>
        </a:p>
      </dgm:t>
    </dgm:pt>
    <dgm:pt modelId="{B56D7143-93CC-4B71-82DB-C4A09A2BE438}" type="sibTrans" cxnId="{545C105F-B7AE-42DB-A1A2-68230763B994}">
      <dgm:prSet/>
      <dgm:spPr/>
      <dgm:t>
        <a:bodyPr/>
        <a:lstStyle/>
        <a:p>
          <a:endParaRPr lang="pt-BR"/>
        </a:p>
      </dgm:t>
    </dgm:pt>
    <dgm:pt modelId="{A02508FF-FD3B-48E9-AC5B-310D7CCA1018}">
      <dgm:prSet phldrT="[Texto]"/>
      <dgm:spPr/>
      <dgm:t>
        <a:bodyPr/>
        <a:lstStyle/>
        <a:p>
          <a:r>
            <a:rPr lang="pt-BR" dirty="0" smtClean="0"/>
            <a:t>Realização tecnológica para o passo essencial definido</a:t>
          </a:r>
          <a:endParaRPr lang="pt-BR" dirty="0"/>
        </a:p>
      </dgm:t>
    </dgm:pt>
    <dgm:pt modelId="{2FDF8721-0AA3-4567-B71E-5C22BC2CAB69}" type="parTrans" cxnId="{DF6A7AAC-1D47-4499-9392-97D5990B1FBD}">
      <dgm:prSet/>
      <dgm:spPr/>
      <dgm:t>
        <a:bodyPr/>
        <a:lstStyle/>
        <a:p>
          <a:endParaRPr lang="pt-BR"/>
        </a:p>
      </dgm:t>
    </dgm:pt>
    <dgm:pt modelId="{89B61F22-584B-49C6-A202-2215AFEEBC3E}" type="sibTrans" cxnId="{DF6A7AAC-1D47-4499-9392-97D5990B1FBD}">
      <dgm:prSet/>
      <dgm:spPr/>
      <dgm:t>
        <a:bodyPr/>
        <a:lstStyle/>
        <a:p>
          <a:endParaRPr lang="pt-BR"/>
        </a:p>
      </dgm:t>
    </dgm:pt>
    <dgm:pt modelId="{0D0FC0BC-CA74-4D2C-AA54-31717838DE39}">
      <dgm:prSet phldrT="[Texto]"/>
      <dgm:spPr/>
      <dgm:t>
        <a:bodyPr/>
        <a:lstStyle/>
        <a:p>
          <a:r>
            <a:rPr lang="pt-BR" dirty="0" smtClean="0"/>
            <a:t>Explicação adicional à atividade, o qual indica como realizá-la com as ferramentas e tecnologia disponíveis</a:t>
          </a:r>
          <a:endParaRPr lang="pt-BR" dirty="0"/>
        </a:p>
      </dgm:t>
    </dgm:pt>
    <dgm:pt modelId="{5EB3D34D-BC28-46F9-B524-15128818DECC}" type="parTrans" cxnId="{706BD21D-2FC6-4684-A15A-597548A1A999}">
      <dgm:prSet/>
      <dgm:spPr/>
      <dgm:t>
        <a:bodyPr/>
        <a:lstStyle/>
        <a:p>
          <a:endParaRPr lang="pt-BR"/>
        </a:p>
      </dgm:t>
    </dgm:pt>
    <dgm:pt modelId="{C617E4E1-6F61-46C8-8AF1-56FAD326EC8A}" type="sibTrans" cxnId="{706BD21D-2FC6-4684-A15A-597548A1A999}">
      <dgm:prSet/>
      <dgm:spPr/>
      <dgm:t>
        <a:bodyPr/>
        <a:lstStyle/>
        <a:p>
          <a:endParaRPr lang="pt-BR"/>
        </a:p>
      </dgm:t>
    </dgm:pt>
    <dgm:pt modelId="{1AEDEBFD-06B2-4B90-9027-5B4A321CBBA3}">
      <dgm:prSet phldrT="[Texto]"/>
      <dgm:spPr/>
      <dgm:t>
        <a:bodyPr/>
        <a:lstStyle/>
        <a:p>
          <a:r>
            <a:rPr lang="pt-BR" dirty="0" smtClean="0"/>
            <a:t>Regras</a:t>
          </a:r>
          <a:endParaRPr lang="pt-BR" dirty="0"/>
        </a:p>
      </dgm:t>
    </dgm:pt>
    <dgm:pt modelId="{2E9E2B3C-DAD3-4CC6-A490-9A81FB786CE8}" type="parTrans" cxnId="{6A496DE5-08E4-4D93-8B6A-E7308B884302}">
      <dgm:prSet/>
      <dgm:spPr/>
      <dgm:t>
        <a:bodyPr/>
        <a:lstStyle/>
        <a:p>
          <a:endParaRPr lang="pt-BR"/>
        </a:p>
      </dgm:t>
    </dgm:pt>
    <dgm:pt modelId="{416F6BDD-BD36-4486-9429-D448468BE120}" type="sibTrans" cxnId="{6A496DE5-08E4-4D93-8B6A-E7308B884302}">
      <dgm:prSet/>
      <dgm:spPr/>
      <dgm:t>
        <a:bodyPr/>
        <a:lstStyle/>
        <a:p>
          <a:endParaRPr lang="pt-BR"/>
        </a:p>
      </dgm:t>
    </dgm:pt>
    <dgm:pt modelId="{63FBA68F-6E13-4533-B407-EDAB98F95950}">
      <dgm:prSet phldrT="[Texto]"/>
      <dgm:spPr/>
      <dgm:t>
        <a:bodyPr/>
        <a:lstStyle/>
        <a:p>
          <a:r>
            <a:rPr lang="pt-BR" dirty="0" smtClean="0"/>
            <a:t>Restrições sobre como as atividades podem ser executadas</a:t>
          </a:r>
          <a:endParaRPr lang="pt-BR" dirty="0"/>
        </a:p>
      </dgm:t>
    </dgm:pt>
    <dgm:pt modelId="{D2813286-5193-408B-9006-9AF1B83F4F91}" type="parTrans" cxnId="{C01E7292-835B-4593-87D2-3C4F4094CDB1}">
      <dgm:prSet/>
      <dgm:spPr/>
      <dgm:t>
        <a:bodyPr/>
        <a:lstStyle/>
        <a:p>
          <a:endParaRPr lang="pt-BR"/>
        </a:p>
      </dgm:t>
    </dgm:pt>
    <dgm:pt modelId="{19C72203-4E77-4917-9F21-40F2DE99BFFB}" type="sibTrans" cxnId="{C01E7292-835B-4593-87D2-3C4F4094CDB1}">
      <dgm:prSet/>
      <dgm:spPr/>
      <dgm:t>
        <a:bodyPr/>
        <a:lstStyle/>
        <a:p>
          <a:endParaRPr lang="pt-BR"/>
        </a:p>
      </dgm:t>
    </dgm:pt>
    <dgm:pt modelId="{26F1B13C-48FF-45D7-B4A1-1F127FF4019B}">
      <dgm:prSet phldrT="[Texto]"/>
      <dgm:spPr/>
      <dgm:t>
        <a:bodyPr/>
        <a:lstStyle/>
        <a:p>
          <a:r>
            <a:rPr lang="pt-BR" dirty="0" smtClean="0"/>
            <a:t>Estabelecem limites</a:t>
          </a:r>
          <a:endParaRPr lang="pt-BR" dirty="0"/>
        </a:p>
      </dgm:t>
    </dgm:pt>
    <dgm:pt modelId="{B9535BB6-8232-4CA1-9249-72B0C9D606CF}" type="parTrans" cxnId="{0FDDBB18-5D6C-45C6-92DF-0ECCD95F8BFF}">
      <dgm:prSet/>
      <dgm:spPr/>
      <dgm:t>
        <a:bodyPr/>
        <a:lstStyle/>
        <a:p>
          <a:endParaRPr lang="pt-BR"/>
        </a:p>
      </dgm:t>
    </dgm:pt>
    <dgm:pt modelId="{E4BFD339-BA90-4C59-8314-B465D8B30DC3}" type="sibTrans" cxnId="{0FDDBB18-5D6C-45C6-92DF-0ECCD95F8BFF}">
      <dgm:prSet/>
      <dgm:spPr/>
      <dgm:t>
        <a:bodyPr/>
        <a:lstStyle/>
        <a:p>
          <a:endParaRPr lang="pt-BR"/>
        </a:p>
      </dgm:t>
    </dgm:pt>
    <dgm:pt modelId="{16903149-0916-4442-B5CF-42E26CBC1A92}" type="pres">
      <dgm:prSet presAssocID="{D34E52BA-69A1-4879-9104-7D6F40334A75}" presName="linearFlow" presStyleCnt="0">
        <dgm:presLayoutVars>
          <dgm:dir/>
          <dgm:animLvl val="lvl"/>
          <dgm:resizeHandles val="exact"/>
        </dgm:presLayoutVars>
      </dgm:prSet>
      <dgm:spPr/>
      <dgm:t>
        <a:bodyPr/>
        <a:lstStyle/>
        <a:p>
          <a:endParaRPr lang="pt-BR"/>
        </a:p>
      </dgm:t>
    </dgm:pt>
    <dgm:pt modelId="{F5CC6153-2730-4739-928D-69440456F564}" type="pres">
      <dgm:prSet presAssocID="{F9FDEAD5-911D-4D46-8BC0-49B9413FD021}" presName="composite" presStyleCnt="0"/>
      <dgm:spPr/>
    </dgm:pt>
    <dgm:pt modelId="{6CEFD545-762A-4044-92B2-393373682B9C}" type="pres">
      <dgm:prSet presAssocID="{F9FDEAD5-911D-4D46-8BC0-49B9413FD021}" presName="parentText" presStyleLbl="alignNode1" presStyleIdx="0" presStyleCnt="3">
        <dgm:presLayoutVars>
          <dgm:chMax val="1"/>
          <dgm:bulletEnabled val="1"/>
        </dgm:presLayoutVars>
      </dgm:prSet>
      <dgm:spPr/>
      <dgm:t>
        <a:bodyPr/>
        <a:lstStyle/>
        <a:p>
          <a:endParaRPr lang="pt-BR"/>
        </a:p>
      </dgm:t>
    </dgm:pt>
    <dgm:pt modelId="{5BD537B4-A14C-43B2-889B-D72FBFBB8AB6}" type="pres">
      <dgm:prSet presAssocID="{F9FDEAD5-911D-4D46-8BC0-49B9413FD021}" presName="descendantText" presStyleLbl="alignAcc1" presStyleIdx="0" presStyleCnt="3">
        <dgm:presLayoutVars>
          <dgm:bulletEnabled val="1"/>
        </dgm:presLayoutVars>
      </dgm:prSet>
      <dgm:spPr/>
      <dgm:t>
        <a:bodyPr/>
        <a:lstStyle/>
        <a:p>
          <a:endParaRPr lang="pt-BR"/>
        </a:p>
      </dgm:t>
    </dgm:pt>
    <dgm:pt modelId="{46F4DEA1-AB4C-4F7E-B49D-CD6471FD6E92}" type="pres">
      <dgm:prSet presAssocID="{71469945-67BC-4599-B904-54C390B94B80}" presName="sp" presStyleCnt="0"/>
      <dgm:spPr/>
    </dgm:pt>
    <dgm:pt modelId="{FB11BFC9-40B4-4E1D-98E9-2AED3A76D5F8}" type="pres">
      <dgm:prSet presAssocID="{CB3F9CE1-0E92-4701-9CE5-9A638DE10AC8}" presName="composite" presStyleCnt="0"/>
      <dgm:spPr/>
    </dgm:pt>
    <dgm:pt modelId="{54868666-4C16-4865-8044-C7C07F5A03CD}" type="pres">
      <dgm:prSet presAssocID="{CB3F9CE1-0E92-4701-9CE5-9A638DE10AC8}" presName="parentText" presStyleLbl="alignNode1" presStyleIdx="1" presStyleCnt="3">
        <dgm:presLayoutVars>
          <dgm:chMax val="1"/>
          <dgm:bulletEnabled val="1"/>
        </dgm:presLayoutVars>
      </dgm:prSet>
      <dgm:spPr/>
      <dgm:t>
        <a:bodyPr/>
        <a:lstStyle/>
        <a:p>
          <a:endParaRPr lang="pt-BR"/>
        </a:p>
      </dgm:t>
    </dgm:pt>
    <dgm:pt modelId="{0A9EECBB-3ABB-4BBE-AB64-E9C6450D96A4}" type="pres">
      <dgm:prSet presAssocID="{CB3F9CE1-0E92-4701-9CE5-9A638DE10AC8}" presName="descendantText" presStyleLbl="alignAcc1" presStyleIdx="1" presStyleCnt="3">
        <dgm:presLayoutVars>
          <dgm:bulletEnabled val="1"/>
        </dgm:presLayoutVars>
      </dgm:prSet>
      <dgm:spPr/>
      <dgm:t>
        <a:bodyPr/>
        <a:lstStyle/>
        <a:p>
          <a:endParaRPr lang="pt-BR"/>
        </a:p>
      </dgm:t>
    </dgm:pt>
    <dgm:pt modelId="{191322EC-33B0-49F7-AB5B-67AA38A06D99}" type="pres">
      <dgm:prSet presAssocID="{B56D7143-93CC-4B71-82DB-C4A09A2BE438}" presName="sp" presStyleCnt="0"/>
      <dgm:spPr/>
    </dgm:pt>
    <dgm:pt modelId="{05BDE9DA-466F-4040-B3DE-234E07228F61}" type="pres">
      <dgm:prSet presAssocID="{1AEDEBFD-06B2-4B90-9027-5B4A321CBBA3}" presName="composite" presStyleCnt="0"/>
      <dgm:spPr/>
    </dgm:pt>
    <dgm:pt modelId="{83A00200-4AFE-4C8F-91F0-D78BF08CAD83}" type="pres">
      <dgm:prSet presAssocID="{1AEDEBFD-06B2-4B90-9027-5B4A321CBBA3}" presName="parentText" presStyleLbl="alignNode1" presStyleIdx="2" presStyleCnt="3">
        <dgm:presLayoutVars>
          <dgm:chMax val="1"/>
          <dgm:bulletEnabled val="1"/>
        </dgm:presLayoutVars>
      </dgm:prSet>
      <dgm:spPr/>
      <dgm:t>
        <a:bodyPr/>
        <a:lstStyle/>
        <a:p>
          <a:endParaRPr lang="pt-BR"/>
        </a:p>
      </dgm:t>
    </dgm:pt>
    <dgm:pt modelId="{65B05A88-43D3-4673-BA20-7CA9754918B0}" type="pres">
      <dgm:prSet presAssocID="{1AEDEBFD-06B2-4B90-9027-5B4A321CBBA3}" presName="descendantText" presStyleLbl="alignAcc1" presStyleIdx="2" presStyleCnt="3">
        <dgm:presLayoutVars>
          <dgm:bulletEnabled val="1"/>
        </dgm:presLayoutVars>
      </dgm:prSet>
      <dgm:spPr/>
      <dgm:t>
        <a:bodyPr/>
        <a:lstStyle/>
        <a:p>
          <a:endParaRPr lang="pt-BR"/>
        </a:p>
      </dgm:t>
    </dgm:pt>
  </dgm:ptLst>
  <dgm:cxnLst>
    <dgm:cxn modelId="{7D03170D-E412-4ADA-94DB-807FD6CC28FF}" srcId="{F9FDEAD5-911D-4D46-8BC0-49B9413FD021}" destId="{175E9A67-4C03-4D91-902B-C8B3A6A1CFDD}" srcOrd="1" destOrd="0" parTransId="{E0E8BA4F-2093-4AB5-AB9E-6763E7974EF9}" sibTransId="{3CE79F24-A136-4B49-B51D-58BDC01E95CB}"/>
    <dgm:cxn modelId="{0FDDBB18-5D6C-45C6-92DF-0ECCD95F8BFF}" srcId="{1AEDEBFD-06B2-4B90-9027-5B4A321CBBA3}" destId="{26F1B13C-48FF-45D7-B4A1-1F127FF4019B}" srcOrd="1" destOrd="0" parTransId="{B9535BB6-8232-4CA1-9249-72B0C9D606CF}" sibTransId="{E4BFD339-BA90-4C59-8314-B465D8B30DC3}"/>
    <dgm:cxn modelId="{5A9A9E4A-EB39-417C-AEA4-C638D86776F0}" srcId="{D34E52BA-69A1-4879-9104-7D6F40334A75}" destId="{F9FDEAD5-911D-4D46-8BC0-49B9413FD021}" srcOrd="0" destOrd="0" parTransId="{848CC583-9A8B-432E-A6BC-68935DA4445A}" sibTransId="{71469945-67BC-4599-B904-54C390B94B80}"/>
    <dgm:cxn modelId="{F4BC659F-1B59-4F81-91A6-519D894DBA16}" type="presOf" srcId="{63FBA68F-6E13-4533-B407-EDAB98F95950}" destId="{65B05A88-43D3-4673-BA20-7CA9754918B0}" srcOrd="0" destOrd="0" presId="urn:microsoft.com/office/officeart/2005/8/layout/chevron2"/>
    <dgm:cxn modelId="{31F44A7A-608B-4202-AF8D-1F3ECED8FC5E}" type="presOf" srcId="{F9FDEAD5-911D-4D46-8BC0-49B9413FD021}" destId="{6CEFD545-762A-4044-92B2-393373682B9C}" srcOrd="0" destOrd="0" presId="urn:microsoft.com/office/officeart/2005/8/layout/chevron2"/>
    <dgm:cxn modelId="{42E1B594-18DE-4D80-AED9-67754CCEE189}" type="presOf" srcId="{175E9A67-4C03-4D91-902B-C8B3A6A1CFDD}" destId="{5BD537B4-A14C-43B2-889B-D72FBFBB8AB6}" srcOrd="0" destOrd="1" presId="urn:microsoft.com/office/officeart/2005/8/layout/chevron2"/>
    <dgm:cxn modelId="{BB1EEA07-D1DE-455B-A609-8BEBB1AD522B}" type="presOf" srcId="{26F1B13C-48FF-45D7-B4A1-1F127FF4019B}" destId="{65B05A88-43D3-4673-BA20-7CA9754918B0}" srcOrd="0" destOrd="1" presId="urn:microsoft.com/office/officeart/2005/8/layout/chevron2"/>
    <dgm:cxn modelId="{545C105F-B7AE-42DB-A1A2-68230763B994}" srcId="{D34E52BA-69A1-4879-9104-7D6F40334A75}" destId="{CB3F9CE1-0E92-4701-9CE5-9A638DE10AC8}" srcOrd="1" destOrd="0" parTransId="{CBD2C356-7A0E-49C6-A77E-D17B1B38654F}" sibTransId="{B56D7143-93CC-4B71-82DB-C4A09A2BE438}"/>
    <dgm:cxn modelId="{FFAC9487-5E7D-4169-A06B-F98BC6E7B8CA}" type="presOf" srcId="{A02508FF-FD3B-48E9-AC5B-310D7CCA1018}" destId="{0A9EECBB-3ABB-4BBE-AB64-E9C6450D96A4}" srcOrd="0" destOrd="0" presId="urn:microsoft.com/office/officeart/2005/8/layout/chevron2"/>
    <dgm:cxn modelId="{C01E7292-835B-4593-87D2-3C4F4094CDB1}" srcId="{1AEDEBFD-06B2-4B90-9027-5B4A321CBBA3}" destId="{63FBA68F-6E13-4533-B407-EDAB98F95950}" srcOrd="0" destOrd="0" parTransId="{D2813286-5193-408B-9006-9AF1B83F4F91}" sibTransId="{19C72203-4E77-4917-9F21-40F2DE99BFFB}"/>
    <dgm:cxn modelId="{DF6A7AAC-1D47-4499-9392-97D5990B1FBD}" srcId="{CB3F9CE1-0E92-4701-9CE5-9A638DE10AC8}" destId="{A02508FF-FD3B-48E9-AC5B-310D7CCA1018}" srcOrd="0" destOrd="0" parTransId="{2FDF8721-0AA3-4567-B71E-5C22BC2CAB69}" sibTransId="{89B61F22-584B-49C6-A202-2215AFEEBC3E}"/>
    <dgm:cxn modelId="{FE197176-1E0B-461B-94FC-B5C6A32F3947}" type="presOf" srcId="{D34E52BA-69A1-4879-9104-7D6F40334A75}" destId="{16903149-0916-4442-B5CF-42E26CBC1A92}" srcOrd="0" destOrd="0" presId="urn:microsoft.com/office/officeart/2005/8/layout/chevron2"/>
    <dgm:cxn modelId="{6A496DE5-08E4-4D93-8B6A-E7308B884302}" srcId="{D34E52BA-69A1-4879-9104-7D6F40334A75}" destId="{1AEDEBFD-06B2-4B90-9027-5B4A321CBBA3}" srcOrd="2" destOrd="0" parTransId="{2E9E2B3C-DAD3-4CC6-A490-9A81FB786CE8}" sibTransId="{416F6BDD-BD36-4486-9429-D448468BE120}"/>
    <dgm:cxn modelId="{44F24EC4-9E71-4D3A-B2ED-AA2C3BB65838}" type="presOf" srcId="{0D0FC0BC-CA74-4D2C-AA54-31717838DE39}" destId="{0A9EECBB-3ABB-4BBE-AB64-E9C6450D96A4}" srcOrd="0" destOrd="1" presId="urn:microsoft.com/office/officeart/2005/8/layout/chevron2"/>
    <dgm:cxn modelId="{706BD21D-2FC6-4684-A15A-597548A1A999}" srcId="{CB3F9CE1-0E92-4701-9CE5-9A638DE10AC8}" destId="{0D0FC0BC-CA74-4D2C-AA54-31717838DE39}" srcOrd="1" destOrd="0" parTransId="{5EB3D34D-BC28-46F9-B524-15128818DECC}" sibTransId="{C617E4E1-6F61-46C8-8AF1-56FAD326EC8A}"/>
    <dgm:cxn modelId="{2F176C9F-14A0-4F8B-9DC6-38B5724D0249}" srcId="{F9FDEAD5-911D-4D46-8BC0-49B9413FD021}" destId="{98EAFC23-2DA7-420D-BECC-F92F466FE7F8}" srcOrd="0" destOrd="0" parTransId="{BA7E21D7-5ED0-48B2-ABFC-C8797D00C76F}" sibTransId="{C21BB690-C59C-4C20-A20B-93765A7A31A4}"/>
    <dgm:cxn modelId="{13BFA013-6161-4ED7-AD7D-D3ED0FFCAA46}" type="presOf" srcId="{CB3F9CE1-0E92-4701-9CE5-9A638DE10AC8}" destId="{54868666-4C16-4865-8044-C7C07F5A03CD}" srcOrd="0" destOrd="0" presId="urn:microsoft.com/office/officeart/2005/8/layout/chevron2"/>
    <dgm:cxn modelId="{912A23B2-3C23-47F1-B1D8-894FD8323679}" type="presOf" srcId="{98EAFC23-2DA7-420D-BECC-F92F466FE7F8}" destId="{5BD537B4-A14C-43B2-889B-D72FBFBB8AB6}" srcOrd="0" destOrd="0" presId="urn:microsoft.com/office/officeart/2005/8/layout/chevron2"/>
    <dgm:cxn modelId="{E7C4207A-CC49-4DBE-A879-38271FF7C57F}" type="presOf" srcId="{1AEDEBFD-06B2-4B90-9027-5B4A321CBBA3}" destId="{83A00200-4AFE-4C8F-91F0-D78BF08CAD83}" srcOrd="0" destOrd="0" presId="urn:microsoft.com/office/officeart/2005/8/layout/chevron2"/>
    <dgm:cxn modelId="{5900EF15-31E0-4B2D-93A6-A518047BC5D3}" type="presParOf" srcId="{16903149-0916-4442-B5CF-42E26CBC1A92}" destId="{F5CC6153-2730-4739-928D-69440456F564}" srcOrd="0" destOrd="0" presId="urn:microsoft.com/office/officeart/2005/8/layout/chevron2"/>
    <dgm:cxn modelId="{05E60BD3-E3EF-437D-9EC8-B5339ECB126B}" type="presParOf" srcId="{F5CC6153-2730-4739-928D-69440456F564}" destId="{6CEFD545-762A-4044-92B2-393373682B9C}" srcOrd="0" destOrd="0" presId="urn:microsoft.com/office/officeart/2005/8/layout/chevron2"/>
    <dgm:cxn modelId="{6E9CE02C-0D78-463B-B50D-34A80FB3EB12}" type="presParOf" srcId="{F5CC6153-2730-4739-928D-69440456F564}" destId="{5BD537B4-A14C-43B2-889B-D72FBFBB8AB6}" srcOrd="1" destOrd="0" presId="urn:microsoft.com/office/officeart/2005/8/layout/chevron2"/>
    <dgm:cxn modelId="{A33973E7-3D4C-4AAA-A027-7A341141175A}" type="presParOf" srcId="{16903149-0916-4442-B5CF-42E26CBC1A92}" destId="{46F4DEA1-AB4C-4F7E-B49D-CD6471FD6E92}" srcOrd="1" destOrd="0" presId="urn:microsoft.com/office/officeart/2005/8/layout/chevron2"/>
    <dgm:cxn modelId="{B83A5EBA-27E4-4C47-B5E0-E031851397BF}" type="presParOf" srcId="{16903149-0916-4442-B5CF-42E26CBC1A92}" destId="{FB11BFC9-40B4-4E1D-98E9-2AED3A76D5F8}" srcOrd="2" destOrd="0" presId="urn:microsoft.com/office/officeart/2005/8/layout/chevron2"/>
    <dgm:cxn modelId="{C3BB073D-D526-4932-8901-BEECD45FFD24}" type="presParOf" srcId="{FB11BFC9-40B4-4E1D-98E9-2AED3A76D5F8}" destId="{54868666-4C16-4865-8044-C7C07F5A03CD}" srcOrd="0" destOrd="0" presId="urn:microsoft.com/office/officeart/2005/8/layout/chevron2"/>
    <dgm:cxn modelId="{E498FFBC-5D9C-4DA2-A721-1045EF313F45}" type="presParOf" srcId="{FB11BFC9-40B4-4E1D-98E9-2AED3A76D5F8}" destId="{0A9EECBB-3ABB-4BBE-AB64-E9C6450D96A4}" srcOrd="1" destOrd="0" presId="urn:microsoft.com/office/officeart/2005/8/layout/chevron2"/>
    <dgm:cxn modelId="{D00862CD-4579-4512-AAD5-1E68C70ABE6A}" type="presParOf" srcId="{16903149-0916-4442-B5CF-42E26CBC1A92}" destId="{191322EC-33B0-49F7-AB5B-67AA38A06D99}" srcOrd="3" destOrd="0" presId="urn:microsoft.com/office/officeart/2005/8/layout/chevron2"/>
    <dgm:cxn modelId="{ACEFBF26-C1F1-4635-9F62-47930929E7D7}" type="presParOf" srcId="{16903149-0916-4442-B5CF-42E26CBC1A92}" destId="{05BDE9DA-466F-4040-B3DE-234E07228F61}" srcOrd="4" destOrd="0" presId="urn:microsoft.com/office/officeart/2005/8/layout/chevron2"/>
    <dgm:cxn modelId="{01FB39C9-8440-4888-979A-04862BC9319B}" type="presParOf" srcId="{05BDE9DA-466F-4040-B3DE-234E07228F61}" destId="{83A00200-4AFE-4C8F-91F0-D78BF08CAD83}" srcOrd="0" destOrd="0" presId="urn:microsoft.com/office/officeart/2005/8/layout/chevron2"/>
    <dgm:cxn modelId="{99E34465-9404-407B-A208-27BDC71E6171}" type="presParOf" srcId="{05BDE9DA-466F-4040-B3DE-234E07228F61}" destId="{65B05A88-43D3-4673-BA20-7CA9754918B0}"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496260-B739-43BF-831D-962D9E3F674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pt-BR"/>
        </a:p>
      </dgm:t>
    </dgm:pt>
    <dgm:pt modelId="{C3D4DFDB-4F2E-4E84-B614-90CAD29BDB0D}">
      <dgm:prSet phldrT="[Texto]"/>
      <dgm:spPr/>
      <dgm:t>
        <a:bodyPr/>
        <a:lstStyle/>
        <a:p>
          <a:r>
            <a:rPr lang="pt-BR" i="0" dirty="0" smtClean="0"/>
            <a:t>Processos fundamentais</a:t>
          </a:r>
          <a:endParaRPr lang="pt-BR" i="0" dirty="0"/>
        </a:p>
      </dgm:t>
    </dgm:pt>
    <dgm:pt modelId="{7802698C-44D5-4F72-B1BB-B7772C056EB9}" type="parTrans" cxnId="{58609DEF-EF70-40D5-9507-9897E6292ACE}">
      <dgm:prSet/>
      <dgm:spPr/>
      <dgm:t>
        <a:bodyPr/>
        <a:lstStyle/>
        <a:p>
          <a:endParaRPr lang="pt-BR"/>
        </a:p>
      </dgm:t>
    </dgm:pt>
    <dgm:pt modelId="{17A56137-7364-4A8E-A381-0143C3B9D87A}" type="sibTrans" cxnId="{58609DEF-EF70-40D5-9507-9897E6292ACE}">
      <dgm:prSet/>
      <dgm:spPr/>
      <dgm:t>
        <a:bodyPr/>
        <a:lstStyle/>
        <a:p>
          <a:endParaRPr lang="pt-BR"/>
        </a:p>
      </dgm:t>
    </dgm:pt>
    <dgm:pt modelId="{88D3D0FA-81D3-48EF-969F-0FAB52289A03}">
      <dgm:prSet phldrT="[Texto]"/>
      <dgm:spPr/>
      <dgm:t>
        <a:bodyPr/>
        <a:lstStyle/>
        <a:p>
          <a:r>
            <a:rPr lang="pt-BR" dirty="0" smtClean="0"/>
            <a:t>São necessários para que um software seja construído e executado.</a:t>
          </a:r>
          <a:endParaRPr lang="pt-BR" dirty="0"/>
        </a:p>
      </dgm:t>
    </dgm:pt>
    <dgm:pt modelId="{C5387A51-1DE0-42F6-BE21-C835AC304E8A}" type="parTrans" cxnId="{57731E77-5236-4B2A-ABBE-AE7D538453C2}">
      <dgm:prSet/>
      <dgm:spPr/>
      <dgm:t>
        <a:bodyPr/>
        <a:lstStyle/>
        <a:p>
          <a:endParaRPr lang="pt-BR"/>
        </a:p>
      </dgm:t>
    </dgm:pt>
    <dgm:pt modelId="{00A30151-5BD3-46DD-8264-E0D4980C9980}" type="sibTrans" cxnId="{57731E77-5236-4B2A-ABBE-AE7D538453C2}">
      <dgm:prSet/>
      <dgm:spPr/>
      <dgm:t>
        <a:bodyPr/>
        <a:lstStyle/>
        <a:p>
          <a:endParaRPr lang="pt-BR"/>
        </a:p>
      </dgm:t>
    </dgm:pt>
    <dgm:pt modelId="{38E9DE86-8BFF-4083-A472-606D428837AF}">
      <dgm:prSet phldrT="[Texto]"/>
      <dgm:spPr/>
      <dgm:t>
        <a:bodyPr/>
        <a:lstStyle/>
        <a:p>
          <a:r>
            <a:rPr lang="pt-BR" i="0" dirty="0" smtClean="0"/>
            <a:t>Processos de apoio</a:t>
          </a:r>
          <a:endParaRPr lang="pt-BR" i="0" dirty="0"/>
        </a:p>
      </dgm:t>
    </dgm:pt>
    <dgm:pt modelId="{D9EF09A8-E05D-4427-A9E4-974719086B07}" type="parTrans" cxnId="{972FEFFC-2819-479E-8C1F-64EE86F97552}">
      <dgm:prSet/>
      <dgm:spPr/>
      <dgm:t>
        <a:bodyPr/>
        <a:lstStyle/>
        <a:p>
          <a:endParaRPr lang="pt-BR"/>
        </a:p>
      </dgm:t>
    </dgm:pt>
    <dgm:pt modelId="{2E53A422-1E8E-49B9-B77C-58230CAC81BE}" type="sibTrans" cxnId="{972FEFFC-2819-479E-8C1F-64EE86F97552}">
      <dgm:prSet/>
      <dgm:spPr/>
      <dgm:t>
        <a:bodyPr/>
        <a:lstStyle/>
        <a:p>
          <a:endParaRPr lang="pt-BR"/>
        </a:p>
      </dgm:t>
    </dgm:pt>
    <dgm:pt modelId="{62C841F7-AD92-483D-A39F-478C4CD7C0F2}">
      <dgm:prSet phldrT="[Texto]"/>
      <dgm:spPr/>
      <dgm:t>
        <a:bodyPr/>
        <a:lstStyle/>
        <a:p>
          <a:r>
            <a:rPr lang="pt-BR" dirty="0" smtClean="0"/>
            <a:t>Auxiliam outros processos, garantindo qualidade, por exemplo, mas não são fundamentais</a:t>
          </a:r>
          <a:endParaRPr lang="pt-BR" dirty="0"/>
        </a:p>
      </dgm:t>
    </dgm:pt>
    <dgm:pt modelId="{8D5BB123-2597-42DB-95A7-BFF6F9F1DF8C}" type="parTrans" cxnId="{B159480C-1017-42D1-A34D-750F3BD77351}">
      <dgm:prSet/>
      <dgm:spPr/>
      <dgm:t>
        <a:bodyPr/>
        <a:lstStyle/>
        <a:p>
          <a:endParaRPr lang="pt-BR"/>
        </a:p>
      </dgm:t>
    </dgm:pt>
    <dgm:pt modelId="{B77F85D3-F2F5-457F-B04D-F754C30B7238}" type="sibTrans" cxnId="{B159480C-1017-42D1-A34D-750F3BD77351}">
      <dgm:prSet/>
      <dgm:spPr/>
      <dgm:t>
        <a:bodyPr/>
        <a:lstStyle/>
        <a:p>
          <a:endParaRPr lang="pt-BR"/>
        </a:p>
      </dgm:t>
    </dgm:pt>
    <dgm:pt modelId="{783A5739-4786-47C3-A783-99167B9A1941}">
      <dgm:prSet phldrT="[Texto]"/>
      <dgm:spPr/>
      <dgm:t>
        <a:bodyPr/>
        <a:lstStyle/>
        <a:p>
          <a:endParaRPr lang="pt-BR"/>
        </a:p>
      </dgm:t>
    </dgm:pt>
    <dgm:pt modelId="{33FAB41E-CF58-43B0-8437-14F3BBA62222}" type="parTrans" cxnId="{F2D4B3FB-8720-43F9-AF78-BC781BD73514}">
      <dgm:prSet/>
      <dgm:spPr/>
    </dgm:pt>
    <dgm:pt modelId="{D45A2DD8-C076-4DED-805C-A33B512F8520}" type="sibTrans" cxnId="{F2D4B3FB-8720-43F9-AF78-BC781BD73514}">
      <dgm:prSet/>
      <dgm:spPr/>
    </dgm:pt>
    <dgm:pt modelId="{8764EE2D-9362-4AD7-B106-7D088BB76B3A}">
      <dgm:prSet/>
      <dgm:spPr/>
      <dgm:t>
        <a:bodyPr/>
        <a:lstStyle/>
        <a:p>
          <a:r>
            <a:rPr lang="pt-BR" i="0" smtClean="0"/>
            <a:t>Processos organizacionais</a:t>
          </a:r>
          <a:endParaRPr lang="pt-BR" i="0"/>
        </a:p>
      </dgm:t>
    </dgm:pt>
    <dgm:pt modelId="{22270FD2-1B3D-499A-98D0-C0C015780572}" type="parTrans" cxnId="{CF615C37-A13A-4C89-8D3B-1E5233BA631D}">
      <dgm:prSet/>
      <dgm:spPr/>
      <dgm:t>
        <a:bodyPr/>
        <a:lstStyle/>
        <a:p>
          <a:endParaRPr lang="pt-BR"/>
        </a:p>
      </dgm:t>
    </dgm:pt>
    <dgm:pt modelId="{FAB56FEB-BC1F-4D13-9075-9C08D7146FC7}" type="sibTrans" cxnId="{CF615C37-A13A-4C89-8D3B-1E5233BA631D}">
      <dgm:prSet/>
      <dgm:spPr/>
      <dgm:t>
        <a:bodyPr/>
        <a:lstStyle/>
        <a:p>
          <a:endParaRPr lang="pt-BR"/>
        </a:p>
      </dgm:t>
    </dgm:pt>
    <dgm:pt modelId="{29CA47B5-D4E1-44A7-A7E4-73DF4B962922}">
      <dgm:prSet/>
      <dgm:spPr/>
      <dgm:t>
        <a:bodyPr/>
        <a:lstStyle/>
        <a:p>
          <a:r>
            <a:rPr lang="pt-BR" i="0" smtClean="0"/>
            <a:t>Processo de adaptação</a:t>
          </a:r>
          <a:endParaRPr lang="pt-BR" i="0"/>
        </a:p>
      </dgm:t>
    </dgm:pt>
    <dgm:pt modelId="{1CC02E95-B1AF-4F9F-BC42-A31871C64C19}" type="parTrans" cxnId="{DC664EEF-4C21-49AC-B408-6716E2988C8F}">
      <dgm:prSet/>
      <dgm:spPr/>
      <dgm:t>
        <a:bodyPr/>
        <a:lstStyle/>
        <a:p>
          <a:endParaRPr lang="pt-BR"/>
        </a:p>
      </dgm:t>
    </dgm:pt>
    <dgm:pt modelId="{780BA392-41AD-48B9-BFDC-BBCB79139087}" type="sibTrans" cxnId="{DC664EEF-4C21-49AC-B408-6716E2988C8F}">
      <dgm:prSet/>
      <dgm:spPr/>
      <dgm:t>
        <a:bodyPr/>
        <a:lstStyle/>
        <a:p>
          <a:endParaRPr lang="pt-BR"/>
        </a:p>
      </dgm:t>
    </dgm:pt>
    <dgm:pt modelId="{24CCE5F1-8A1B-48D0-B170-B03B3952BCBB}">
      <dgm:prSet/>
      <dgm:spPr/>
      <dgm:t>
        <a:bodyPr/>
        <a:lstStyle/>
        <a:p>
          <a:r>
            <a:rPr lang="pt-BR" dirty="0" smtClean="0"/>
            <a:t>São usados no contexto da organização para permitir o melhor acompanhamento e gerenciamento dos projetos</a:t>
          </a:r>
          <a:endParaRPr lang="pt-BR" dirty="0"/>
        </a:p>
      </dgm:t>
    </dgm:pt>
    <dgm:pt modelId="{24DEFA99-702A-44E3-B1DC-DC89E94C17B3}" type="parTrans" cxnId="{89E84296-DCEA-4A73-A979-95A56995F68D}">
      <dgm:prSet/>
      <dgm:spPr/>
    </dgm:pt>
    <dgm:pt modelId="{CC76512C-A8F2-4728-95BD-328D7601B8D4}" type="sibTrans" cxnId="{89E84296-DCEA-4A73-A979-95A56995F68D}">
      <dgm:prSet/>
      <dgm:spPr/>
    </dgm:pt>
    <dgm:pt modelId="{2B09EAA7-838A-4127-8AF6-FF5E9BD67F92}">
      <dgm:prSet/>
      <dgm:spPr/>
      <dgm:t>
        <a:bodyPr/>
        <a:lstStyle/>
        <a:p>
          <a:r>
            <a:rPr lang="pt-BR" dirty="0" smtClean="0"/>
            <a:t>A norma estabelece como ela própria pode ser aplicada a uma organização ou projeto específico</a:t>
          </a:r>
          <a:endParaRPr lang="pt-BR" dirty="0"/>
        </a:p>
      </dgm:t>
    </dgm:pt>
    <dgm:pt modelId="{6AEAE44B-4DDF-436A-8C6C-E6AC187FFB96}" type="parTrans" cxnId="{00ED9D26-5C64-432C-A88E-BE9FCD46F581}">
      <dgm:prSet/>
      <dgm:spPr/>
    </dgm:pt>
    <dgm:pt modelId="{5AFF56FA-C3FF-477A-AC6B-716876FB18B6}" type="sibTrans" cxnId="{00ED9D26-5C64-432C-A88E-BE9FCD46F581}">
      <dgm:prSet/>
      <dgm:spPr/>
    </dgm:pt>
    <dgm:pt modelId="{2CF0C621-FB6A-4B93-82CF-6C540E99C282}" type="pres">
      <dgm:prSet presAssocID="{C7496260-B739-43BF-831D-962D9E3F6741}" presName="Name0" presStyleCnt="0">
        <dgm:presLayoutVars>
          <dgm:dir/>
          <dgm:animLvl val="lvl"/>
          <dgm:resizeHandles/>
        </dgm:presLayoutVars>
      </dgm:prSet>
      <dgm:spPr/>
      <dgm:t>
        <a:bodyPr/>
        <a:lstStyle/>
        <a:p>
          <a:endParaRPr lang="pt-BR"/>
        </a:p>
      </dgm:t>
    </dgm:pt>
    <dgm:pt modelId="{1C57B423-5A5D-4E9B-BD97-B7FE7D1067A0}" type="pres">
      <dgm:prSet presAssocID="{C3D4DFDB-4F2E-4E84-B614-90CAD29BDB0D}" presName="linNode" presStyleCnt="0"/>
      <dgm:spPr/>
    </dgm:pt>
    <dgm:pt modelId="{9AE1B4CF-A56D-4BBE-88D7-C3F1F8CE3501}" type="pres">
      <dgm:prSet presAssocID="{C3D4DFDB-4F2E-4E84-B614-90CAD29BDB0D}" presName="parentShp" presStyleLbl="node1" presStyleIdx="0" presStyleCnt="4">
        <dgm:presLayoutVars>
          <dgm:bulletEnabled val="1"/>
        </dgm:presLayoutVars>
      </dgm:prSet>
      <dgm:spPr/>
      <dgm:t>
        <a:bodyPr/>
        <a:lstStyle/>
        <a:p>
          <a:endParaRPr lang="pt-BR"/>
        </a:p>
      </dgm:t>
    </dgm:pt>
    <dgm:pt modelId="{54F52DA2-AFC8-4AED-A43C-ED20BAC4C64D}" type="pres">
      <dgm:prSet presAssocID="{C3D4DFDB-4F2E-4E84-B614-90CAD29BDB0D}" presName="childShp" presStyleLbl="bgAccFollowNode1" presStyleIdx="0" presStyleCnt="4">
        <dgm:presLayoutVars>
          <dgm:bulletEnabled val="1"/>
        </dgm:presLayoutVars>
      </dgm:prSet>
      <dgm:spPr/>
      <dgm:t>
        <a:bodyPr/>
        <a:lstStyle/>
        <a:p>
          <a:endParaRPr lang="pt-BR"/>
        </a:p>
      </dgm:t>
    </dgm:pt>
    <dgm:pt modelId="{C80B829A-2ED0-4374-A4D3-36D82D7D5116}" type="pres">
      <dgm:prSet presAssocID="{17A56137-7364-4A8E-A381-0143C3B9D87A}" presName="spacing" presStyleCnt="0"/>
      <dgm:spPr/>
    </dgm:pt>
    <dgm:pt modelId="{9FFA14F8-9E2F-4498-8020-487DCC7905FA}" type="pres">
      <dgm:prSet presAssocID="{38E9DE86-8BFF-4083-A472-606D428837AF}" presName="linNode" presStyleCnt="0"/>
      <dgm:spPr/>
    </dgm:pt>
    <dgm:pt modelId="{5262AA7C-6E57-4067-B394-729F682ECC9A}" type="pres">
      <dgm:prSet presAssocID="{38E9DE86-8BFF-4083-A472-606D428837AF}" presName="parentShp" presStyleLbl="node1" presStyleIdx="1" presStyleCnt="4">
        <dgm:presLayoutVars>
          <dgm:bulletEnabled val="1"/>
        </dgm:presLayoutVars>
      </dgm:prSet>
      <dgm:spPr/>
      <dgm:t>
        <a:bodyPr/>
        <a:lstStyle/>
        <a:p>
          <a:endParaRPr lang="pt-BR"/>
        </a:p>
      </dgm:t>
    </dgm:pt>
    <dgm:pt modelId="{9F47F498-B37D-42F4-81B8-95C8D251C17D}" type="pres">
      <dgm:prSet presAssocID="{38E9DE86-8BFF-4083-A472-606D428837AF}" presName="childShp" presStyleLbl="bgAccFollowNode1" presStyleIdx="1" presStyleCnt="4">
        <dgm:presLayoutVars>
          <dgm:bulletEnabled val="1"/>
        </dgm:presLayoutVars>
      </dgm:prSet>
      <dgm:spPr/>
      <dgm:t>
        <a:bodyPr/>
        <a:lstStyle/>
        <a:p>
          <a:endParaRPr lang="pt-BR"/>
        </a:p>
      </dgm:t>
    </dgm:pt>
    <dgm:pt modelId="{19B10CB4-48AA-42EC-A8D4-B3CB3E3EAC9B}" type="pres">
      <dgm:prSet presAssocID="{2E53A422-1E8E-49B9-B77C-58230CAC81BE}" presName="spacing" presStyleCnt="0"/>
      <dgm:spPr/>
    </dgm:pt>
    <dgm:pt modelId="{93CD49CA-4040-45FD-A333-EF3996367364}" type="pres">
      <dgm:prSet presAssocID="{8764EE2D-9362-4AD7-B106-7D088BB76B3A}" presName="linNode" presStyleCnt="0"/>
      <dgm:spPr/>
    </dgm:pt>
    <dgm:pt modelId="{003350C2-F1B4-4668-A77D-912ACA2D8589}" type="pres">
      <dgm:prSet presAssocID="{8764EE2D-9362-4AD7-B106-7D088BB76B3A}" presName="parentShp" presStyleLbl="node1" presStyleIdx="2" presStyleCnt="4">
        <dgm:presLayoutVars>
          <dgm:bulletEnabled val="1"/>
        </dgm:presLayoutVars>
      </dgm:prSet>
      <dgm:spPr/>
      <dgm:t>
        <a:bodyPr/>
        <a:lstStyle/>
        <a:p>
          <a:endParaRPr lang="pt-BR"/>
        </a:p>
      </dgm:t>
    </dgm:pt>
    <dgm:pt modelId="{0F98F055-031F-476C-8E3C-9B262D3A1043}" type="pres">
      <dgm:prSet presAssocID="{8764EE2D-9362-4AD7-B106-7D088BB76B3A}" presName="childShp" presStyleLbl="bgAccFollowNode1" presStyleIdx="2" presStyleCnt="4">
        <dgm:presLayoutVars>
          <dgm:bulletEnabled val="1"/>
        </dgm:presLayoutVars>
      </dgm:prSet>
      <dgm:spPr/>
      <dgm:t>
        <a:bodyPr/>
        <a:lstStyle/>
        <a:p>
          <a:endParaRPr lang="pt-BR"/>
        </a:p>
      </dgm:t>
    </dgm:pt>
    <dgm:pt modelId="{AEF5D9E0-4892-491D-8B95-096E84FCF48C}" type="pres">
      <dgm:prSet presAssocID="{FAB56FEB-BC1F-4D13-9075-9C08D7146FC7}" presName="spacing" presStyleCnt="0"/>
      <dgm:spPr/>
    </dgm:pt>
    <dgm:pt modelId="{06FEE685-E25F-4AD9-8524-29586B8D0751}" type="pres">
      <dgm:prSet presAssocID="{29CA47B5-D4E1-44A7-A7E4-73DF4B962922}" presName="linNode" presStyleCnt="0"/>
      <dgm:spPr/>
    </dgm:pt>
    <dgm:pt modelId="{7D4E8953-E0BE-41FF-AC77-ACF3B7FF8C80}" type="pres">
      <dgm:prSet presAssocID="{29CA47B5-D4E1-44A7-A7E4-73DF4B962922}" presName="parentShp" presStyleLbl="node1" presStyleIdx="3" presStyleCnt="4">
        <dgm:presLayoutVars>
          <dgm:bulletEnabled val="1"/>
        </dgm:presLayoutVars>
      </dgm:prSet>
      <dgm:spPr/>
      <dgm:t>
        <a:bodyPr/>
        <a:lstStyle/>
        <a:p>
          <a:endParaRPr lang="pt-BR"/>
        </a:p>
      </dgm:t>
    </dgm:pt>
    <dgm:pt modelId="{5271162B-7ADD-46F2-BBDA-47F94B4B10F6}" type="pres">
      <dgm:prSet presAssocID="{29CA47B5-D4E1-44A7-A7E4-73DF4B962922}" presName="childShp" presStyleLbl="bgAccFollowNode1" presStyleIdx="3" presStyleCnt="4">
        <dgm:presLayoutVars>
          <dgm:bulletEnabled val="1"/>
        </dgm:presLayoutVars>
      </dgm:prSet>
      <dgm:spPr/>
      <dgm:t>
        <a:bodyPr/>
        <a:lstStyle/>
        <a:p>
          <a:endParaRPr lang="pt-BR"/>
        </a:p>
      </dgm:t>
    </dgm:pt>
  </dgm:ptLst>
  <dgm:cxnLst>
    <dgm:cxn modelId="{B159480C-1017-42D1-A34D-750F3BD77351}" srcId="{38E9DE86-8BFF-4083-A472-606D428837AF}" destId="{62C841F7-AD92-483D-A39F-478C4CD7C0F2}" srcOrd="0" destOrd="0" parTransId="{8D5BB123-2597-42DB-95A7-BFF6F9F1DF8C}" sibTransId="{B77F85D3-F2F5-457F-B04D-F754C30B7238}"/>
    <dgm:cxn modelId="{972FEFFC-2819-479E-8C1F-64EE86F97552}" srcId="{C7496260-B739-43BF-831D-962D9E3F6741}" destId="{38E9DE86-8BFF-4083-A472-606D428837AF}" srcOrd="1" destOrd="0" parTransId="{D9EF09A8-E05D-4427-A9E4-974719086B07}" sibTransId="{2E53A422-1E8E-49B9-B77C-58230CAC81BE}"/>
    <dgm:cxn modelId="{89E84296-DCEA-4A73-A979-95A56995F68D}" srcId="{8764EE2D-9362-4AD7-B106-7D088BB76B3A}" destId="{24CCE5F1-8A1B-48D0-B170-B03B3952BCBB}" srcOrd="0" destOrd="0" parTransId="{24DEFA99-702A-44E3-B1DC-DC89E94C17B3}" sibTransId="{CC76512C-A8F2-4728-95BD-328D7601B8D4}"/>
    <dgm:cxn modelId="{0F0D9411-D7B6-40A3-8163-EF5975D8052B}" type="presOf" srcId="{783A5739-4786-47C3-A783-99167B9A1941}" destId="{9F47F498-B37D-42F4-81B8-95C8D251C17D}" srcOrd="0" destOrd="1" presId="urn:microsoft.com/office/officeart/2005/8/layout/vList6"/>
    <dgm:cxn modelId="{CF615C37-A13A-4C89-8D3B-1E5233BA631D}" srcId="{C7496260-B739-43BF-831D-962D9E3F6741}" destId="{8764EE2D-9362-4AD7-B106-7D088BB76B3A}" srcOrd="2" destOrd="0" parTransId="{22270FD2-1B3D-499A-98D0-C0C015780572}" sibTransId="{FAB56FEB-BC1F-4D13-9075-9C08D7146FC7}"/>
    <dgm:cxn modelId="{2EDC6B17-142D-4814-87CA-A7C09D5B1040}" type="presOf" srcId="{24CCE5F1-8A1B-48D0-B170-B03B3952BCBB}" destId="{0F98F055-031F-476C-8E3C-9B262D3A1043}" srcOrd="0" destOrd="0" presId="urn:microsoft.com/office/officeart/2005/8/layout/vList6"/>
    <dgm:cxn modelId="{89EF86D4-7A1D-4BEA-A832-256E1F4A6159}" type="presOf" srcId="{62C841F7-AD92-483D-A39F-478C4CD7C0F2}" destId="{9F47F498-B37D-42F4-81B8-95C8D251C17D}" srcOrd="0" destOrd="0" presId="urn:microsoft.com/office/officeart/2005/8/layout/vList6"/>
    <dgm:cxn modelId="{F1FFA648-7F85-4B6B-849C-B58F8E4B3AB7}" type="presOf" srcId="{C7496260-B739-43BF-831D-962D9E3F6741}" destId="{2CF0C621-FB6A-4B93-82CF-6C540E99C282}" srcOrd="0" destOrd="0" presId="urn:microsoft.com/office/officeart/2005/8/layout/vList6"/>
    <dgm:cxn modelId="{00ED9D26-5C64-432C-A88E-BE9FCD46F581}" srcId="{29CA47B5-D4E1-44A7-A7E4-73DF4B962922}" destId="{2B09EAA7-838A-4127-8AF6-FF5E9BD67F92}" srcOrd="0" destOrd="0" parTransId="{6AEAE44B-4DDF-436A-8C6C-E6AC187FFB96}" sibTransId="{5AFF56FA-C3FF-477A-AC6B-716876FB18B6}"/>
    <dgm:cxn modelId="{F2D4B3FB-8720-43F9-AF78-BC781BD73514}" srcId="{38E9DE86-8BFF-4083-A472-606D428837AF}" destId="{783A5739-4786-47C3-A783-99167B9A1941}" srcOrd="1" destOrd="0" parTransId="{33FAB41E-CF58-43B0-8437-14F3BBA62222}" sibTransId="{D45A2DD8-C076-4DED-805C-A33B512F8520}"/>
    <dgm:cxn modelId="{DC664EEF-4C21-49AC-B408-6716E2988C8F}" srcId="{C7496260-B739-43BF-831D-962D9E3F6741}" destId="{29CA47B5-D4E1-44A7-A7E4-73DF4B962922}" srcOrd="3" destOrd="0" parTransId="{1CC02E95-B1AF-4F9F-BC42-A31871C64C19}" sibTransId="{780BA392-41AD-48B9-BFDC-BBCB79139087}"/>
    <dgm:cxn modelId="{773D3B25-98D0-4655-9CE7-0D086CC4C6D5}" type="presOf" srcId="{C3D4DFDB-4F2E-4E84-B614-90CAD29BDB0D}" destId="{9AE1B4CF-A56D-4BBE-88D7-C3F1F8CE3501}" srcOrd="0" destOrd="0" presId="urn:microsoft.com/office/officeart/2005/8/layout/vList6"/>
    <dgm:cxn modelId="{CFF22F04-B489-4277-94FF-1AC40BC9C558}" type="presOf" srcId="{88D3D0FA-81D3-48EF-969F-0FAB52289A03}" destId="{54F52DA2-AFC8-4AED-A43C-ED20BAC4C64D}" srcOrd="0" destOrd="0" presId="urn:microsoft.com/office/officeart/2005/8/layout/vList6"/>
    <dgm:cxn modelId="{77219FC8-0BCF-40C7-A7DC-4401E0EA2218}" type="presOf" srcId="{8764EE2D-9362-4AD7-B106-7D088BB76B3A}" destId="{003350C2-F1B4-4668-A77D-912ACA2D8589}" srcOrd="0" destOrd="0" presId="urn:microsoft.com/office/officeart/2005/8/layout/vList6"/>
    <dgm:cxn modelId="{58609DEF-EF70-40D5-9507-9897E6292ACE}" srcId="{C7496260-B739-43BF-831D-962D9E3F6741}" destId="{C3D4DFDB-4F2E-4E84-B614-90CAD29BDB0D}" srcOrd="0" destOrd="0" parTransId="{7802698C-44D5-4F72-B1BB-B7772C056EB9}" sibTransId="{17A56137-7364-4A8E-A381-0143C3B9D87A}"/>
    <dgm:cxn modelId="{57731E77-5236-4B2A-ABBE-AE7D538453C2}" srcId="{C3D4DFDB-4F2E-4E84-B614-90CAD29BDB0D}" destId="{88D3D0FA-81D3-48EF-969F-0FAB52289A03}" srcOrd="0" destOrd="0" parTransId="{C5387A51-1DE0-42F6-BE21-C835AC304E8A}" sibTransId="{00A30151-5BD3-46DD-8264-E0D4980C9980}"/>
    <dgm:cxn modelId="{515C22E4-DC7B-438A-AB71-1DC62AC7046C}" type="presOf" srcId="{38E9DE86-8BFF-4083-A472-606D428837AF}" destId="{5262AA7C-6E57-4067-B394-729F682ECC9A}" srcOrd="0" destOrd="0" presId="urn:microsoft.com/office/officeart/2005/8/layout/vList6"/>
    <dgm:cxn modelId="{D1E6E53C-2FA1-48C0-BB49-4A58FA504BB4}" type="presOf" srcId="{2B09EAA7-838A-4127-8AF6-FF5E9BD67F92}" destId="{5271162B-7ADD-46F2-BBDA-47F94B4B10F6}" srcOrd="0" destOrd="0" presId="urn:microsoft.com/office/officeart/2005/8/layout/vList6"/>
    <dgm:cxn modelId="{AFFE57F4-AC2A-4BFA-B16D-5FB88A2D1507}" type="presOf" srcId="{29CA47B5-D4E1-44A7-A7E4-73DF4B962922}" destId="{7D4E8953-E0BE-41FF-AC77-ACF3B7FF8C80}" srcOrd="0" destOrd="0" presId="urn:microsoft.com/office/officeart/2005/8/layout/vList6"/>
    <dgm:cxn modelId="{A52FA59D-BA57-4C93-9F79-86564ED9C9F9}" type="presParOf" srcId="{2CF0C621-FB6A-4B93-82CF-6C540E99C282}" destId="{1C57B423-5A5D-4E9B-BD97-B7FE7D1067A0}" srcOrd="0" destOrd="0" presId="urn:microsoft.com/office/officeart/2005/8/layout/vList6"/>
    <dgm:cxn modelId="{5AF81617-6268-4F11-BE58-4A0B66BD4085}" type="presParOf" srcId="{1C57B423-5A5D-4E9B-BD97-B7FE7D1067A0}" destId="{9AE1B4CF-A56D-4BBE-88D7-C3F1F8CE3501}" srcOrd="0" destOrd="0" presId="urn:microsoft.com/office/officeart/2005/8/layout/vList6"/>
    <dgm:cxn modelId="{3FEC1CFF-B3DA-4CFC-A994-1456CE485933}" type="presParOf" srcId="{1C57B423-5A5D-4E9B-BD97-B7FE7D1067A0}" destId="{54F52DA2-AFC8-4AED-A43C-ED20BAC4C64D}" srcOrd="1" destOrd="0" presId="urn:microsoft.com/office/officeart/2005/8/layout/vList6"/>
    <dgm:cxn modelId="{97400DD4-D18C-4FD6-8533-0F3455D12335}" type="presParOf" srcId="{2CF0C621-FB6A-4B93-82CF-6C540E99C282}" destId="{C80B829A-2ED0-4374-A4D3-36D82D7D5116}" srcOrd="1" destOrd="0" presId="urn:microsoft.com/office/officeart/2005/8/layout/vList6"/>
    <dgm:cxn modelId="{D62923C2-794B-487E-885D-3F58045CA796}" type="presParOf" srcId="{2CF0C621-FB6A-4B93-82CF-6C540E99C282}" destId="{9FFA14F8-9E2F-4498-8020-487DCC7905FA}" srcOrd="2" destOrd="0" presId="urn:microsoft.com/office/officeart/2005/8/layout/vList6"/>
    <dgm:cxn modelId="{62559B9D-3A39-4E69-9AE8-E92D8C2EF290}" type="presParOf" srcId="{9FFA14F8-9E2F-4498-8020-487DCC7905FA}" destId="{5262AA7C-6E57-4067-B394-729F682ECC9A}" srcOrd="0" destOrd="0" presId="urn:microsoft.com/office/officeart/2005/8/layout/vList6"/>
    <dgm:cxn modelId="{1C1F50F9-871F-47FF-8BF0-2AD5EDBFBC3C}" type="presParOf" srcId="{9FFA14F8-9E2F-4498-8020-487DCC7905FA}" destId="{9F47F498-B37D-42F4-81B8-95C8D251C17D}" srcOrd="1" destOrd="0" presId="urn:microsoft.com/office/officeart/2005/8/layout/vList6"/>
    <dgm:cxn modelId="{592A227F-E3F5-41EB-A703-FBDA84CA3FEA}" type="presParOf" srcId="{2CF0C621-FB6A-4B93-82CF-6C540E99C282}" destId="{19B10CB4-48AA-42EC-A8D4-B3CB3E3EAC9B}" srcOrd="3" destOrd="0" presId="urn:microsoft.com/office/officeart/2005/8/layout/vList6"/>
    <dgm:cxn modelId="{503CB6DF-A686-4A01-B4AF-6BE0AB31E892}" type="presParOf" srcId="{2CF0C621-FB6A-4B93-82CF-6C540E99C282}" destId="{93CD49CA-4040-45FD-A333-EF3996367364}" srcOrd="4" destOrd="0" presId="urn:microsoft.com/office/officeart/2005/8/layout/vList6"/>
    <dgm:cxn modelId="{4AF9A053-682C-42C5-A5C1-C2EAFC19EAA8}" type="presParOf" srcId="{93CD49CA-4040-45FD-A333-EF3996367364}" destId="{003350C2-F1B4-4668-A77D-912ACA2D8589}" srcOrd="0" destOrd="0" presId="urn:microsoft.com/office/officeart/2005/8/layout/vList6"/>
    <dgm:cxn modelId="{FC39B76A-8366-49C9-A337-E8A7D5307C37}" type="presParOf" srcId="{93CD49CA-4040-45FD-A333-EF3996367364}" destId="{0F98F055-031F-476C-8E3C-9B262D3A1043}" srcOrd="1" destOrd="0" presId="urn:microsoft.com/office/officeart/2005/8/layout/vList6"/>
    <dgm:cxn modelId="{FCBAB782-4013-444C-9D57-AFFABFBAFA84}" type="presParOf" srcId="{2CF0C621-FB6A-4B93-82CF-6C540E99C282}" destId="{AEF5D9E0-4892-491D-8B95-096E84FCF48C}" srcOrd="5" destOrd="0" presId="urn:microsoft.com/office/officeart/2005/8/layout/vList6"/>
    <dgm:cxn modelId="{BE175F67-5867-4906-AA2B-6FC0097C8FD9}" type="presParOf" srcId="{2CF0C621-FB6A-4B93-82CF-6C540E99C282}" destId="{06FEE685-E25F-4AD9-8524-29586B8D0751}" srcOrd="6" destOrd="0" presId="urn:microsoft.com/office/officeart/2005/8/layout/vList6"/>
    <dgm:cxn modelId="{484F2643-4C08-4A43-B5C1-17434D3408AE}" type="presParOf" srcId="{06FEE685-E25F-4AD9-8524-29586B8D0751}" destId="{7D4E8953-E0BE-41FF-AC77-ACF3B7FF8C80}" srcOrd="0" destOrd="0" presId="urn:microsoft.com/office/officeart/2005/8/layout/vList6"/>
    <dgm:cxn modelId="{D0FA7866-D16E-4ADD-A684-11904870912E}" type="presParOf" srcId="{06FEE685-E25F-4AD9-8524-29586B8D0751}" destId="{5271162B-7ADD-46F2-BBDA-47F94B4B10F6}"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E8012B-6DEA-48BD-920C-31AE23E8FC1D}" type="doc">
      <dgm:prSet loTypeId="urn:microsoft.com/office/officeart/2005/8/layout/vList3" loCatId="list" qsTypeId="urn:microsoft.com/office/officeart/2005/8/quickstyle/simple1" qsCatId="simple" csTypeId="urn:microsoft.com/office/officeart/2005/8/colors/accent1_2" csCatId="accent1" phldr="1"/>
      <dgm:spPr/>
    </dgm:pt>
    <dgm:pt modelId="{3B4FF2B4-375D-4328-AED0-33741D9634ED}">
      <dgm:prSet phldrT="[Texto]"/>
      <dgm:spPr/>
      <dgm:t>
        <a:bodyPr/>
        <a:lstStyle/>
        <a:p>
          <a:r>
            <a:rPr lang="pt-BR" dirty="0" smtClean="0"/>
            <a:t>Aquisição</a:t>
          </a:r>
          <a:endParaRPr lang="pt-BR" dirty="0"/>
        </a:p>
      </dgm:t>
    </dgm:pt>
    <dgm:pt modelId="{7967A0AE-45BA-4CE9-AE0F-134EBFDD1C81}" type="parTrans" cxnId="{850962A4-D40D-459D-9254-7191FA6C4EBA}">
      <dgm:prSet/>
      <dgm:spPr/>
      <dgm:t>
        <a:bodyPr/>
        <a:lstStyle/>
        <a:p>
          <a:endParaRPr lang="pt-BR"/>
        </a:p>
      </dgm:t>
    </dgm:pt>
    <dgm:pt modelId="{6821E7D5-1657-4460-BA08-16CEBACDE1A8}" type="sibTrans" cxnId="{850962A4-D40D-459D-9254-7191FA6C4EBA}">
      <dgm:prSet/>
      <dgm:spPr/>
      <dgm:t>
        <a:bodyPr/>
        <a:lstStyle/>
        <a:p>
          <a:endParaRPr lang="pt-BR"/>
        </a:p>
      </dgm:t>
    </dgm:pt>
    <dgm:pt modelId="{5FCCE90B-DB72-4311-A7ED-351AE837AC2D}">
      <dgm:prSet phldrT="[Texto]"/>
      <dgm:spPr/>
      <dgm:t>
        <a:bodyPr/>
        <a:lstStyle/>
        <a:p>
          <a:r>
            <a:rPr lang="pt-BR" dirty="0" smtClean="0"/>
            <a:t>Fornecimento</a:t>
          </a:r>
          <a:endParaRPr lang="pt-BR" dirty="0"/>
        </a:p>
      </dgm:t>
    </dgm:pt>
    <dgm:pt modelId="{90115966-0B47-4575-BEDD-CE6D58824E8A}" type="parTrans" cxnId="{5D167B4A-8057-4AE8-91B6-CA1B2A5F4198}">
      <dgm:prSet/>
      <dgm:spPr/>
      <dgm:t>
        <a:bodyPr/>
        <a:lstStyle/>
        <a:p>
          <a:endParaRPr lang="pt-BR"/>
        </a:p>
      </dgm:t>
    </dgm:pt>
    <dgm:pt modelId="{BC277D44-F729-4297-B989-D5E1787898AF}" type="sibTrans" cxnId="{5D167B4A-8057-4AE8-91B6-CA1B2A5F4198}">
      <dgm:prSet/>
      <dgm:spPr/>
      <dgm:t>
        <a:bodyPr/>
        <a:lstStyle/>
        <a:p>
          <a:endParaRPr lang="pt-BR"/>
        </a:p>
      </dgm:t>
    </dgm:pt>
    <dgm:pt modelId="{D4935962-2A36-434B-9A4D-0D738FC4F91C}">
      <dgm:prSet phldrT="[Texto]"/>
      <dgm:spPr/>
      <dgm:t>
        <a:bodyPr/>
        <a:lstStyle/>
        <a:p>
          <a:r>
            <a:rPr lang="pt-BR" dirty="0" smtClean="0"/>
            <a:t>Desenvolvimento</a:t>
          </a:r>
          <a:endParaRPr lang="pt-BR" dirty="0"/>
        </a:p>
      </dgm:t>
    </dgm:pt>
    <dgm:pt modelId="{1DDCDFF9-680A-49D2-BDEB-81D6D3296959}" type="parTrans" cxnId="{01D167BA-3797-4A52-8E96-A4B0324F2D62}">
      <dgm:prSet/>
      <dgm:spPr/>
      <dgm:t>
        <a:bodyPr/>
        <a:lstStyle/>
        <a:p>
          <a:endParaRPr lang="pt-BR"/>
        </a:p>
      </dgm:t>
    </dgm:pt>
    <dgm:pt modelId="{45484AA1-13A7-4D9A-B9C0-4A40A047EE15}" type="sibTrans" cxnId="{01D167BA-3797-4A52-8E96-A4B0324F2D62}">
      <dgm:prSet/>
      <dgm:spPr/>
      <dgm:t>
        <a:bodyPr/>
        <a:lstStyle/>
        <a:p>
          <a:endParaRPr lang="pt-BR"/>
        </a:p>
      </dgm:t>
    </dgm:pt>
    <dgm:pt modelId="{C96E3529-779F-4F93-95A7-DC27882C71E9}">
      <dgm:prSet/>
      <dgm:spPr/>
      <dgm:t>
        <a:bodyPr/>
        <a:lstStyle/>
        <a:p>
          <a:r>
            <a:rPr lang="pt-BR" dirty="0" smtClean="0"/>
            <a:t>Operação</a:t>
          </a:r>
          <a:endParaRPr lang="pt-BR" dirty="0"/>
        </a:p>
      </dgm:t>
    </dgm:pt>
    <dgm:pt modelId="{B1A6F161-555C-4311-AE25-ECB0E3E2C89F}" type="parTrans" cxnId="{7A22BCD1-5287-462F-BBAD-B77BAF418022}">
      <dgm:prSet/>
      <dgm:spPr/>
      <dgm:t>
        <a:bodyPr/>
        <a:lstStyle/>
        <a:p>
          <a:endParaRPr lang="pt-BR"/>
        </a:p>
      </dgm:t>
    </dgm:pt>
    <dgm:pt modelId="{7FE9B04A-5E8F-44EF-8A29-AFBD09C3C411}" type="sibTrans" cxnId="{7A22BCD1-5287-462F-BBAD-B77BAF418022}">
      <dgm:prSet/>
      <dgm:spPr/>
      <dgm:t>
        <a:bodyPr/>
        <a:lstStyle/>
        <a:p>
          <a:endParaRPr lang="pt-BR"/>
        </a:p>
      </dgm:t>
    </dgm:pt>
    <dgm:pt modelId="{9A3597CA-BAE6-4DD5-8CD2-2724149CD686}">
      <dgm:prSet/>
      <dgm:spPr/>
      <dgm:t>
        <a:bodyPr/>
        <a:lstStyle/>
        <a:p>
          <a:r>
            <a:rPr lang="pt-BR" dirty="0" smtClean="0"/>
            <a:t>Manutenção</a:t>
          </a:r>
          <a:endParaRPr lang="pt-BR" dirty="0"/>
        </a:p>
      </dgm:t>
    </dgm:pt>
    <dgm:pt modelId="{C3737001-3F9D-4828-BA2A-B6F681724EFA}" type="parTrans" cxnId="{E690DEF0-F49C-4D8E-B56A-7930DCC1C64D}">
      <dgm:prSet/>
      <dgm:spPr/>
      <dgm:t>
        <a:bodyPr/>
        <a:lstStyle/>
        <a:p>
          <a:endParaRPr lang="pt-BR"/>
        </a:p>
      </dgm:t>
    </dgm:pt>
    <dgm:pt modelId="{4900367A-34F1-4BE9-A01F-9BF21975C301}" type="sibTrans" cxnId="{E690DEF0-F49C-4D8E-B56A-7930DCC1C64D}">
      <dgm:prSet/>
      <dgm:spPr/>
      <dgm:t>
        <a:bodyPr/>
        <a:lstStyle/>
        <a:p>
          <a:endParaRPr lang="pt-BR"/>
        </a:p>
      </dgm:t>
    </dgm:pt>
    <dgm:pt modelId="{21D6EDAD-77EF-4821-B20B-396BC6F0AC5C}" type="pres">
      <dgm:prSet presAssocID="{9FE8012B-6DEA-48BD-920C-31AE23E8FC1D}" presName="linearFlow" presStyleCnt="0">
        <dgm:presLayoutVars>
          <dgm:dir/>
          <dgm:resizeHandles val="exact"/>
        </dgm:presLayoutVars>
      </dgm:prSet>
      <dgm:spPr/>
    </dgm:pt>
    <dgm:pt modelId="{68A91E68-7566-4BE1-9F13-83CEC60EE7D3}" type="pres">
      <dgm:prSet presAssocID="{3B4FF2B4-375D-4328-AED0-33741D9634ED}" presName="composite" presStyleCnt="0"/>
      <dgm:spPr/>
    </dgm:pt>
    <dgm:pt modelId="{49C41713-7EB5-4FE7-803B-5C2BD8E39E0A}" type="pres">
      <dgm:prSet presAssocID="{3B4FF2B4-375D-4328-AED0-33741D9634ED}" presName="imgShp" presStyleLbl="fgImgPlace1" presStyleIdx="0" presStyleCnt="5"/>
      <dgm:spPr>
        <a:blipFill rotWithShape="0">
          <a:blip xmlns:r="http://schemas.openxmlformats.org/officeDocument/2006/relationships" r:embed="rId1"/>
          <a:stretch>
            <a:fillRect/>
          </a:stretch>
        </a:blipFill>
      </dgm:spPr>
    </dgm:pt>
    <dgm:pt modelId="{2649424C-8A2F-4236-95AA-7C42628AAFFA}" type="pres">
      <dgm:prSet presAssocID="{3B4FF2B4-375D-4328-AED0-33741D9634ED}" presName="txShp" presStyleLbl="node1" presStyleIdx="0" presStyleCnt="5" custLinFactNeighborX="408" custLinFactNeighborY="1230">
        <dgm:presLayoutVars>
          <dgm:bulletEnabled val="1"/>
        </dgm:presLayoutVars>
      </dgm:prSet>
      <dgm:spPr/>
      <dgm:t>
        <a:bodyPr/>
        <a:lstStyle/>
        <a:p>
          <a:endParaRPr lang="pt-BR"/>
        </a:p>
      </dgm:t>
    </dgm:pt>
    <dgm:pt modelId="{1FC93143-B4F1-4F1F-9E0B-275C6936F60C}" type="pres">
      <dgm:prSet presAssocID="{6821E7D5-1657-4460-BA08-16CEBACDE1A8}" presName="spacing" presStyleCnt="0"/>
      <dgm:spPr/>
    </dgm:pt>
    <dgm:pt modelId="{4FD78FE2-5C0D-490B-B156-DA4F37B44FC3}" type="pres">
      <dgm:prSet presAssocID="{5FCCE90B-DB72-4311-A7ED-351AE837AC2D}" presName="composite" presStyleCnt="0"/>
      <dgm:spPr/>
    </dgm:pt>
    <dgm:pt modelId="{0ED26750-5E43-48DF-9096-FEB57CE90822}" type="pres">
      <dgm:prSet presAssocID="{5FCCE90B-DB72-4311-A7ED-351AE837AC2D}" presName="imgShp" presStyleLbl="fgImgPlace1" presStyleIdx="1" presStyleCnt="5"/>
      <dgm:spPr>
        <a:blipFill rotWithShape="0">
          <a:blip xmlns:r="http://schemas.openxmlformats.org/officeDocument/2006/relationships" r:embed="rId2"/>
          <a:stretch>
            <a:fillRect/>
          </a:stretch>
        </a:blipFill>
      </dgm:spPr>
    </dgm:pt>
    <dgm:pt modelId="{4A2F6BA2-88FA-40D7-939F-834686DAB90A}" type="pres">
      <dgm:prSet presAssocID="{5FCCE90B-DB72-4311-A7ED-351AE837AC2D}" presName="txShp" presStyleLbl="node1" presStyleIdx="1" presStyleCnt="5">
        <dgm:presLayoutVars>
          <dgm:bulletEnabled val="1"/>
        </dgm:presLayoutVars>
      </dgm:prSet>
      <dgm:spPr/>
      <dgm:t>
        <a:bodyPr/>
        <a:lstStyle/>
        <a:p>
          <a:endParaRPr lang="pt-BR"/>
        </a:p>
      </dgm:t>
    </dgm:pt>
    <dgm:pt modelId="{D9D994DA-856B-4110-B695-EB63769D4030}" type="pres">
      <dgm:prSet presAssocID="{BC277D44-F729-4297-B989-D5E1787898AF}" presName="spacing" presStyleCnt="0"/>
      <dgm:spPr/>
    </dgm:pt>
    <dgm:pt modelId="{0B0B01F6-A2C6-4DED-9435-AD4D9E533C54}" type="pres">
      <dgm:prSet presAssocID="{D4935962-2A36-434B-9A4D-0D738FC4F91C}" presName="composite" presStyleCnt="0"/>
      <dgm:spPr/>
    </dgm:pt>
    <dgm:pt modelId="{7FD856DC-1D07-42BE-B6FC-6B023639BB67}" type="pres">
      <dgm:prSet presAssocID="{D4935962-2A36-434B-9A4D-0D738FC4F91C}" presName="imgShp" presStyleLbl="fgImgPlace1" presStyleIdx="2" presStyleCnt="5"/>
      <dgm:spPr>
        <a:blipFill rotWithShape="0">
          <a:blip xmlns:r="http://schemas.openxmlformats.org/officeDocument/2006/relationships" r:embed="rId3"/>
          <a:stretch>
            <a:fillRect/>
          </a:stretch>
        </a:blipFill>
      </dgm:spPr>
    </dgm:pt>
    <dgm:pt modelId="{45F21C4C-0709-4836-92B4-CD791AC68A2D}" type="pres">
      <dgm:prSet presAssocID="{D4935962-2A36-434B-9A4D-0D738FC4F91C}" presName="txShp" presStyleLbl="node1" presStyleIdx="2" presStyleCnt="5">
        <dgm:presLayoutVars>
          <dgm:bulletEnabled val="1"/>
        </dgm:presLayoutVars>
      </dgm:prSet>
      <dgm:spPr/>
      <dgm:t>
        <a:bodyPr/>
        <a:lstStyle/>
        <a:p>
          <a:endParaRPr lang="pt-BR"/>
        </a:p>
      </dgm:t>
    </dgm:pt>
    <dgm:pt modelId="{98461B29-9504-4CD6-A67A-04703661624D}" type="pres">
      <dgm:prSet presAssocID="{45484AA1-13A7-4D9A-B9C0-4A40A047EE15}" presName="spacing" presStyleCnt="0"/>
      <dgm:spPr/>
    </dgm:pt>
    <dgm:pt modelId="{192BE845-452E-4360-9173-456856D69FFF}" type="pres">
      <dgm:prSet presAssocID="{C96E3529-779F-4F93-95A7-DC27882C71E9}" presName="composite" presStyleCnt="0"/>
      <dgm:spPr/>
    </dgm:pt>
    <dgm:pt modelId="{61F9341E-6C1E-4CFC-8E43-54EC94C24EF1}" type="pres">
      <dgm:prSet presAssocID="{C96E3529-779F-4F93-95A7-DC27882C71E9}" presName="imgShp" presStyleLbl="fgImgPlace1" presStyleIdx="3" presStyleCnt="5"/>
      <dgm:spPr>
        <a:blipFill rotWithShape="0">
          <a:blip xmlns:r="http://schemas.openxmlformats.org/officeDocument/2006/relationships" r:embed="rId4"/>
          <a:stretch>
            <a:fillRect/>
          </a:stretch>
        </a:blipFill>
      </dgm:spPr>
    </dgm:pt>
    <dgm:pt modelId="{466B994B-0C7F-42D9-B670-C9E5A559D0AC}" type="pres">
      <dgm:prSet presAssocID="{C96E3529-779F-4F93-95A7-DC27882C71E9}" presName="txShp" presStyleLbl="node1" presStyleIdx="3" presStyleCnt="5">
        <dgm:presLayoutVars>
          <dgm:bulletEnabled val="1"/>
        </dgm:presLayoutVars>
      </dgm:prSet>
      <dgm:spPr/>
      <dgm:t>
        <a:bodyPr/>
        <a:lstStyle/>
        <a:p>
          <a:endParaRPr lang="pt-BR"/>
        </a:p>
      </dgm:t>
    </dgm:pt>
    <dgm:pt modelId="{97D444D4-49E4-48A4-B2F6-6F85A3C7526A}" type="pres">
      <dgm:prSet presAssocID="{7FE9B04A-5E8F-44EF-8A29-AFBD09C3C411}" presName="spacing" presStyleCnt="0"/>
      <dgm:spPr/>
    </dgm:pt>
    <dgm:pt modelId="{B868B9FA-EE09-454B-A4CC-A4CAB8D2DC65}" type="pres">
      <dgm:prSet presAssocID="{9A3597CA-BAE6-4DD5-8CD2-2724149CD686}" presName="composite" presStyleCnt="0"/>
      <dgm:spPr/>
    </dgm:pt>
    <dgm:pt modelId="{7A644373-A1BE-40DE-A9F8-4607D75BFE52}" type="pres">
      <dgm:prSet presAssocID="{9A3597CA-BAE6-4DD5-8CD2-2724149CD686}" presName="imgShp" presStyleLbl="fgImgPlace1" presStyleIdx="4" presStyleCnt="5"/>
      <dgm:spPr>
        <a:blipFill rotWithShape="0">
          <a:blip xmlns:r="http://schemas.openxmlformats.org/officeDocument/2006/relationships" r:embed="rId5"/>
          <a:stretch>
            <a:fillRect/>
          </a:stretch>
        </a:blipFill>
      </dgm:spPr>
    </dgm:pt>
    <dgm:pt modelId="{D82E9542-3E1A-4A66-BBF1-C7D037728B95}" type="pres">
      <dgm:prSet presAssocID="{9A3597CA-BAE6-4DD5-8CD2-2724149CD686}" presName="txShp" presStyleLbl="node1" presStyleIdx="4" presStyleCnt="5">
        <dgm:presLayoutVars>
          <dgm:bulletEnabled val="1"/>
        </dgm:presLayoutVars>
      </dgm:prSet>
      <dgm:spPr/>
      <dgm:t>
        <a:bodyPr/>
        <a:lstStyle/>
        <a:p>
          <a:endParaRPr lang="pt-BR"/>
        </a:p>
      </dgm:t>
    </dgm:pt>
  </dgm:ptLst>
  <dgm:cxnLst>
    <dgm:cxn modelId="{F93EF360-4727-484F-ABFB-A12527BBFCD7}" type="presOf" srcId="{3B4FF2B4-375D-4328-AED0-33741D9634ED}" destId="{2649424C-8A2F-4236-95AA-7C42628AAFFA}" srcOrd="0" destOrd="0" presId="urn:microsoft.com/office/officeart/2005/8/layout/vList3"/>
    <dgm:cxn modelId="{B82ED92E-D612-4725-AF0C-A937099F9379}" type="presOf" srcId="{D4935962-2A36-434B-9A4D-0D738FC4F91C}" destId="{45F21C4C-0709-4836-92B4-CD791AC68A2D}" srcOrd="0" destOrd="0" presId="urn:microsoft.com/office/officeart/2005/8/layout/vList3"/>
    <dgm:cxn modelId="{CB1B956D-0B18-4739-A393-F87477FC3251}" type="presOf" srcId="{9FE8012B-6DEA-48BD-920C-31AE23E8FC1D}" destId="{21D6EDAD-77EF-4821-B20B-396BC6F0AC5C}" srcOrd="0" destOrd="0" presId="urn:microsoft.com/office/officeart/2005/8/layout/vList3"/>
    <dgm:cxn modelId="{BA7AF815-D62C-493F-98FC-3910F8D16082}" type="presOf" srcId="{9A3597CA-BAE6-4DD5-8CD2-2724149CD686}" destId="{D82E9542-3E1A-4A66-BBF1-C7D037728B95}" srcOrd="0" destOrd="0" presId="urn:microsoft.com/office/officeart/2005/8/layout/vList3"/>
    <dgm:cxn modelId="{B1BB3ECF-225D-47B8-8C1D-1A4227A33849}" type="presOf" srcId="{C96E3529-779F-4F93-95A7-DC27882C71E9}" destId="{466B994B-0C7F-42D9-B670-C9E5A559D0AC}" srcOrd="0" destOrd="0" presId="urn:microsoft.com/office/officeart/2005/8/layout/vList3"/>
    <dgm:cxn modelId="{C13FA958-57C2-4B33-BA22-D8A50F464E0C}" type="presOf" srcId="{5FCCE90B-DB72-4311-A7ED-351AE837AC2D}" destId="{4A2F6BA2-88FA-40D7-939F-834686DAB90A}" srcOrd="0" destOrd="0" presId="urn:microsoft.com/office/officeart/2005/8/layout/vList3"/>
    <dgm:cxn modelId="{7A22BCD1-5287-462F-BBAD-B77BAF418022}" srcId="{9FE8012B-6DEA-48BD-920C-31AE23E8FC1D}" destId="{C96E3529-779F-4F93-95A7-DC27882C71E9}" srcOrd="3" destOrd="0" parTransId="{B1A6F161-555C-4311-AE25-ECB0E3E2C89F}" sibTransId="{7FE9B04A-5E8F-44EF-8A29-AFBD09C3C411}"/>
    <dgm:cxn modelId="{5D167B4A-8057-4AE8-91B6-CA1B2A5F4198}" srcId="{9FE8012B-6DEA-48BD-920C-31AE23E8FC1D}" destId="{5FCCE90B-DB72-4311-A7ED-351AE837AC2D}" srcOrd="1" destOrd="0" parTransId="{90115966-0B47-4575-BEDD-CE6D58824E8A}" sibTransId="{BC277D44-F729-4297-B989-D5E1787898AF}"/>
    <dgm:cxn modelId="{850962A4-D40D-459D-9254-7191FA6C4EBA}" srcId="{9FE8012B-6DEA-48BD-920C-31AE23E8FC1D}" destId="{3B4FF2B4-375D-4328-AED0-33741D9634ED}" srcOrd="0" destOrd="0" parTransId="{7967A0AE-45BA-4CE9-AE0F-134EBFDD1C81}" sibTransId="{6821E7D5-1657-4460-BA08-16CEBACDE1A8}"/>
    <dgm:cxn modelId="{01D167BA-3797-4A52-8E96-A4B0324F2D62}" srcId="{9FE8012B-6DEA-48BD-920C-31AE23E8FC1D}" destId="{D4935962-2A36-434B-9A4D-0D738FC4F91C}" srcOrd="2" destOrd="0" parTransId="{1DDCDFF9-680A-49D2-BDEB-81D6D3296959}" sibTransId="{45484AA1-13A7-4D9A-B9C0-4A40A047EE15}"/>
    <dgm:cxn modelId="{E690DEF0-F49C-4D8E-B56A-7930DCC1C64D}" srcId="{9FE8012B-6DEA-48BD-920C-31AE23E8FC1D}" destId="{9A3597CA-BAE6-4DD5-8CD2-2724149CD686}" srcOrd="4" destOrd="0" parTransId="{C3737001-3F9D-4828-BA2A-B6F681724EFA}" sibTransId="{4900367A-34F1-4BE9-A01F-9BF21975C301}"/>
    <dgm:cxn modelId="{EAEA89B7-FD8F-494A-BC78-9D369C330483}" type="presParOf" srcId="{21D6EDAD-77EF-4821-B20B-396BC6F0AC5C}" destId="{68A91E68-7566-4BE1-9F13-83CEC60EE7D3}" srcOrd="0" destOrd="0" presId="urn:microsoft.com/office/officeart/2005/8/layout/vList3"/>
    <dgm:cxn modelId="{414C879F-FC91-4665-A1FC-C55300BD2A62}" type="presParOf" srcId="{68A91E68-7566-4BE1-9F13-83CEC60EE7D3}" destId="{49C41713-7EB5-4FE7-803B-5C2BD8E39E0A}" srcOrd="0" destOrd="0" presId="urn:microsoft.com/office/officeart/2005/8/layout/vList3"/>
    <dgm:cxn modelId="{5FE80E32-BD6A-4509-A751-351234D89700}" type="presParOf" srcId="{68A91E68-7566-4BE1-9F13-83CEC60EE7D3}" destId="{2649424C-8A2F-4236-95AA-7C42628AAFFA}" srcOrd="1" destOrd="0" presId="urn:microsoft.com/office/officeart/2005/8/layout/vList3"/>
    <dgm:cxn modelId="{CD54E5C6-76AD-43F7-8C14-E6923B33C396}" type="presParOf" srcId="{21D6EDAD-77EF-4821-B20B-396BC6F0AC5C}" destId="{1FC93143-B4F1-4F1F-9E0B-275C6936F60C}" srcOrd="1" destOrd="0" presId="urn:microsoft.com/office/officeart/2005/8/layout/vList3"/>
    <dgm:cxn modelId="{4DFC7804-1CF3-49F2-9D9E-775A6853AE71}" type="presParOf" srcId="{21D6EDAD-77EF-4821-B20B-396BC6F0AC5C}" destId="{4FD78FE2-5C0D-490B-B156-DA4F37B44FC3}" srcOrd="2" destOrd="0" presId="urn:microsoft.com/office/officeart/2005/8/layout/vList3"/>
    <dgm:cxn modelId="{DBC5C99C-7B4C-4E78-95EC-9F71BF8A71B4}" type="presParOf" srcId="{4FD78FE2-5C0D-490B-B156-DA4F37B44FC3}" destId="{0ED26750-5E43-48DF-9096-FEB57CE90822}" srcOrd="0" destOrd="0" presId="urn:microsoft.com/office/officeart/2005/8/layout/vList3"/>
    <dgm:cxn modelId="{C84BADC3-F0E9-4F22-AF6B-111AE6024C8C}" type="presParOf" srcId="{4FD78FE2-5C0D-490B-B156-DA4F37B44FC3}" destId="{4A2F6BA2-88FA-40D7-939F-834686DAB90A}" srcOrd="1" destOrd="0" presId="urn:microsoft.com/office/officeart/2005/8/layout/vList3"/>
    <dgm:cxn modelId="{88952430-B6F1-4807-904B-7C24BD4479FA}" type="presParOf" srcId="{21D6EDAD-77EF-4821-B20B-396BC6F0AC5C}" destId="{D9D994DA-856B-4110-B695-EB63769D4030}" srcOrd="3" destOrd="0" presId="urn:microsoft.com/office/officeart/2005/8/layout/vList3"/>
    <dgm:cxn modelId="{9908C28D-A013-4481-AE46-CEEB3F585D5C}" type="presParOf" srcId="{21D6EDAD-77EF-4821-B20B-396BC6F0AC5C}" destId="{0B0B01F6-A2C6-4DED-9435-AD4D9E533C54}" srcOrd="4" destOrd="0" presId="urn:microsoft.com/office/officeart/2005/8/layout/vList3"/>
    <dgm:cxn modelId="{5221C5F6-1D52-45B4-A2EC-4ACD899CDA05}" type="presParOf" srcId="{0B0B01F6-A2C6-4DED-9435-AD4D9E533C54}" destId="{7FD856DC-1D07-42BE-B6FC-6B023639BB67}" srcOrd="0" destOrd="0" presId="urn:microsoft.com/office/officeart/2005/8/layout/vList3"/>
    <dgm:cxn modelId="{F5DEE51D-7F65-41EC-AB4F-5F5A4E1ADDA9}" type="presParOf" srcId="{0B0B01F6-A2C6-4DED-9435-AD4D9E533C54}" destId="{45F21C4C-0709-4836-92B4-CD791AC68A2D}" srcOrd="1" destOrd="0" presId="urn:microsoft.com/office/officeart/2005/8/layout/vList3"/>
    <dgm:cxn modelId="{B7DA8194-BC8D-410E-BBA5-A190A18D3E98}" type="presParOf" srcId="{21D6EDAD-77EF-4821-B20B-396BC6F0AC5C}" destId="{98461B29-9504-4CD6-A67A-04703661624D}" srcOrd="5" destOrd="0" presId="urn:microsoft.com/office/officeart/2005/8/layout/vList3"/>
    <dgm:cxn modelId="{31BB975C-A127-4A50-9819-2020DF990BD2}" type="presParOf" srcId="{21D6EDAD-77EF-4821-B20B-396BC6F0AC5C}" destId="{192BE845-452E-4360-9173-456856D69FFF}" srcOrd="6" destOrd="0" presId="urn:microsoft.com/office/officeart/2005/8/layout/vList3"/>
    <dgm:cxn modelId="{3F90F4EB-1637-43BD-A956-81D3463CABE3}" type="presParOf" srcId="{192BE845-452E-4360-9173-456856D69FFF}" destId="{61F9341E-6C1E-4CFC-8E43-54EC94C24EF1}" srcOrd="0" destOrd="0" presId="urn:microsoft.com/office/officeart/2005/8/layout/vList3"/>
    <dgm:cxn modelId="{EA9DB6E3-FF9A-408F-9094-D1E6057C4532}" type="presParOf" srcId="{192BE845-452E-4360-9173-456856D69FFF}" destId="{466B994B-0C7F-42D9-B670-C9E5A559D0AC}" srcOrd="1" destOrd="0" presId="urn:microsoft.com/office/officeart/2005/8/layout/vList3"/>
    <dgm:cxn modelId="{0196AC0D-C855-499E-8387-B5E3C33525D6}" type="presParOf" srcId="{21D6EDAD-77EF-4821-B20B-396BC6F0AC5C}" destId="{97D444D4-49E4-48A4-B2F6-6F85A3C7526A}" srcOrd="7" destOrd="0" presId="urn:microsoft.com/office/officeart/2005/8/layout/vList3"/>
    <dgm:cxn modelId="{A1D83C4C-49A2-43B2-9E01-B00E1CB491C2}" type="presParOf" srcId="{21D6EDAD-77EF-4821-B20B-396BC6F0AC5C}" destId="{B868B9FA-EE09-454B-A4CC-A4CAB8D2DC65}" srcOrd="8" destOrd="0" presId="urn:microsoft.com/office/officeart/2005/8/layout/vList3"/>
    <dgm:cxn modelId="{8F450C60-3005-41A4-AEE7-0DE617096F07}" type="presParOf" srcId="{B868B9FA-EE09-454B-A4CC-A4CAB8D2DC65}" destId="{7A644373-A1BE-40DE-A9F8-4607D75BFE52}" srcOrd="0" destOrd="0" presId="urn:microsoft.com/office/officeart/2005/8/layout/vList3"/>
    <dgm:cxn modelId="{9A60CC48-30E1-4FDC-8EA2-659C342C58A0}" type="presParOf" srcId="{B868B9FA-EE09-454B-A4CC-A4CAB8D2DC65}" destId="{D82E9542-3E1A-4A66-BBF1-C7D037728B95}"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E8012B-6DEA-48BD-920C-31AE23E8FC1D}" type="doc">
      <dgm:prSet loTypeId="urn:microsoft.com/office/officeart/2005/8/layout/vList3" loCatId="list" qsTypeId="urn:microsoft.com/office/officeart/2005/8/quickstyle/simple1" qsCatId="simple" csTypeId="urn:microsoft.com/office/officeart/2005/8/colors/accent1_2" csCatId="accent1" phldr="1"/>
      <dgm:spPr/>
    </dgm:pt>
    <dgm:pt modelId="{3B4FF2B4-375D-4328-AED0-33741D9634ED}">
      <dgm:prSet phldrT="[Texto]"/>
      <dgm:spPr/>
      <dgm:t>
        <a:bodyPr/>
        <a:lstStyle/>
        <a:p>
          <a:r>
            <a:rPr lang="pt-BR" dirty="0" smtClean="0"/>
            <a:t>Documentação</a:t>
          </a:r>
          <a:endParaRPr lang="pt-BR" dirty="0"/>
        </a:p>
      </dgm:t>
    </dgm:pt>
    <dgm:pt modelId="{7967A0AE-45BA-4CE9-AE0F-134EBFDD1C81}" type="parTrans" cxnId="{850962A4-D40D-459D-9254-7191FA6C4EBA}">
      <dgm:prSet/>
      <dgm:spPr/>
      <dgm:t>
        <a:bodyPr/>
        <a:lstStyle/>
        <a:p>
          <a:endParaRPr lang="pt-BR"/>
        </a:p>
      </dgm:t>
    </dgm:pt>
    <dgm:pt modelId="{6821E7D5-1657-4460-BA08-16CEBACDE1A8}" type="sibTrans" cxnId="{850962A4-D40D-459D-9254-7191FA6C4EBA}">
      <dgm:prSet/>
      <dgm:spPr/>
      <dgm:t>
        <a:bodyPr/>
        <a:lstStyle/>
        <a:p>
          <a:endParaRPr lang="pt-BR"/>
        </a:p>
      </dgm:t>
    </dgm:pt>
    <dgm:pt modelId="{5FCCE90B-DB72-4311-A7ED-351AE837AC2D}">
      <dgm:prSet phldrT="[Texto]"/>
      <dgm:spPr/>
      <dgm:t>
        <a:bodyPr/>
        <a:lstStyle/>
        <a:p>
          <a:r>
            <a:rPr lang="pt-BR" dirty="0" smtClean="0"/>
            <a:t>Gerência de Configuração</a:t>
          </a:r>
          <a:endParaRPr lang="pt-BR" dirty="0"/>
        </a:p>
      </dgm:t>
    </dgm:pt>
    <dgm:pt modelId="{90115966-0B47-4575-BEDD-CE6D58824E8A}" type="parTrans" cxnId="{5D167B4A-8057-4AE8-91B6-CA1B2A5F4198}">
      <dgm:prSet/>
      <dgm:spPr/>
      <dgm:t>
        <a:bodyPr/>
        <a:lstStyle/>
        <a:p>
          <a:endParaRPr lang="pt-BR"/>
        </a:p>
      </dgm:t>
    </dgm:pt>
    <dgm:pt modelId="{BC277D44-F729-4297-B989-D5E1787898AF}" type="sibTrans" cxnId="{5D167B4A-8057-4AE8-91B6-CA1B2A5F4198}">
      <dgm:prSet/>
      <dgm:spPr/>
      <dgm:t>
        <a:bodyPr/>
        <a:lstStyle/>
        <a:p>
          <a:endParaRPr lang="pt-BR"/>
        </a:p>
      </dgm:t>
    </dgm:pt>
    <dgm:pt modelId="{D4935962-2A36-434B-9A4D-0D738FC4F91C}">
      <dgm:prSet phldrT="[Texto]"/>
      <dgm:spPr/>
      <dgm:t>
        <a:bodyPr/>
        <a:lstStyle/>
        <a:p>
          <a:r>
            <a:rPr lang="pt-BR" dirty="0" smtClean="0"/>
            <a:t>Garantia de Qualidade</a:t>
          </a:r>
          <a:endParaRPr lang="pt-BR" dirty="0"/>
        </a:p>
      </dgm:t>
    </dgm:pt>
    <dgm:pt modelId="{1DDCDFF9-680A-49D2-BDEB-81D6D3296959}" type="parTrans" cxnId="{01D167BA-3797-4A52-8E96-A4B0324F2D62}">
      <dgm:prSet/>
      <dgm:spPr/>
      <dgm:t>
        <a:bodyPr/>
        <a:lstStyle/>
        <a:p>
          <a:endParaRPr lang="pt-BR"/>
        </a:p>
      </dgm:t>
    </dgm:pt>
    <dgm:pt modelId="{45484AA1-13A7-4D9A-B9C0-4A40A047EE15}" type="sibTrans" cxnId="{01D167BA-3797-4A52-8E96-A4B0324F2D62}">
      <dgm:prSet/>
      <dgm:spPr/>
      <dgm:t>
        <a:bodyPr/>
        <a:lstStyle/>
        <a:p>
          <a:endParaRPr lang="pt-BR"/>
        </a:p>
      </dgm:t>
    </dgm:pt>
    <dgm:pt modelId="{C96E3529-779F-4F93-95A7-DC27882C71E9}">
      <dgm:prSet/>
      <dgm:spPr/>
      <dgm:t>
        <a:bodyPr/>
        <a:lstStyle/>
        <a:p>
          <a:r>
            <a:rPr lang="pt-BR" dirty="0" smtClean="0"/>
            <a:t>Verificação</a:t>
          </a:r>
          <a:endParaRPr lang="pt-BR" dirty="0"/>
        </a:p>
      </dgm:t>
    </dgm:pt>
    <dgm:pt modelId="{B1A6F161-555C-4311-AE25-ECB0E3E2C89F}" type="parTrans" cxnId="{7A22BCD1-5287-462F-BBAD-B77BAF418022}">
      <dgm:prSet/>
      <dgm:spPr/>
      <dgm:t>
        <a:bodyPr/>
        <a:lstStyle/>
        <a:p>
          <a:endParaRPr lang="pt-BR"/>
        </a:p>
      </dgm:t>
    </dgm:pt>
    <dgm:pt modelId="{7FE9B04A-5E8F-44EF-8A29-AFBD09C3C411}" type="sibTrans" cxnId="{7A22BCD1-5287-462F-BBAD-B77BAF418022}">
      <dgm:prSet/>
      <dgm:spPr/>
      <dgm:t>
        <a:bodyPr/>
        <a:lstStyle/>
        <a:p>
          <a:endParaRPr lang="pt-BR"/>
        </a:p>
      </dgm:t>
    </dgm:pt>
    <dgm:pt modelId="{9A3597CA-BAE6-4DD5-8CD2-2724149CD686}">
      <dgm:prSet/>
      <dgm:spPr/>
      <dgm:t>
        <a:bodyPr/>
        <a:lstStyle/>
        <a:p>
          <a:r>
            <a:rPr lang="pt-BR" dirty="0" smtClean="0"/>
            <a:t>Validação</a:t>
          </a:r>
          <a:endParaRPr lang="pt-BR" dirty="0"/>
        </a:p>
      </dgm:t>
    </dgm:pt>
    <dgm:pt modelId="{C3737001-3F9D-4828-BA2A-B6F681724EFA}" type="parTrans" cxnId="{E690DEF0-F49C-4D8E-B56A-7930DCC1C64D}">
      <dgm:prSet/>
      <dgm:spPr/>
      <dgm:t>
        <a:bodyPr/>
        <a:lstStyle/>
        <a:p>
          <a:endParaRPr lang="pt-BR"/>
        </a:p>
      </dgm:t>
    </dgm:pt>
    <dgm:pt modelId="{4900367A-34F1-4BE9-A01F-9BF21975C301}" type="sibTrans" cxnId="{E690DEF0-F49C-4D8E-B56A-7930DCC1C64D}">
      <dgm:prSet/>
      <dgm:spPr/>
      <dgm:t>
        <a:bodyPr/>
        <a:lstStyle/>
        <a:p>
          <a:endParaRPr lang="pt-BR"/>
        </a:p>
      </dgm:t>
    </dgm:pt>
    <dgm:pt modelId="{037B590B-4E1E-4B76-AE13-46AF0A8173F5}">
      <dgm:prSet/>
      <dgm:spPr/>
      <dgm:t>
        <a:bodyPr/>
        <a:lstStyle/>
        <a:p>
          <a:r>
            <a:rPr lang="pt-BR" dirty="0" smtClean="0"/>
            <a:t>Revisão Conjunta</a:t>
          </a:r>
          <a:endParaRPr lang="pt-BR" dirty="0"/>
        </a:p>
      </dgm:t>
    </dgm:pt>
    <dgm:pt modelId="{75975157-1311-433A-9C03-8135A9F5E907}" type="parTrans" cxnId="{62CBCAD4-E429-4B46-B505-200EF43F4234}">
      <dgm:prSet/>
      <dgm:spPr/>
    </dgm:pt>
    <dgm:pt modelId="{E59E51B4-75C8-4149-AA7F-CD133F7A1C66}" type="sibTrans" cxnId="{62CBCAD4-E429-4B46-B505-200EF43F4234}">
      <dgm:prSet/>
      <dgm:spPr/>
    </dgm:pt>
    <dgm:pt modelId="{700E0ADF-0638-404A-9E6B-7BE1B0D6CA42}">
      <dgm:prSet/>
      <dgm:spPr/>
      <dgm:t>
        <a:bodyPr/>
        <a:lstStyle/>
        <a:p>
          <a:r>
            <a:rPr lang="pt-BR" dirty="0" smtClean="0"/>
            <a:t>Auditoria</a:t>
          </a:r>
          <a:endParaRPr lang="pt-BR" dirty="0"/>
        </a:p>
      </dgm:t>
    </dgm:pt>
    <dgm:pt modelId="{25741C77-D495-4225-A4AE-03E1245F9E65}" type="parTrans" cxnId="{76CC5E58-9A17-43E7-B2CD-4B387A443F50}">
      <dgm:prSet/>
      <dgm:spPr/>
    </dgm:pt>
    <dgm:pt modelId="{83710B9C-7816-4C0C-8308-F0C745F164BA}" type="sibTrans" cxnId="{76CC5E58-9A17-43E7-B2CD-4B387A443F50}">
      <dgm:prSet/>
      <dgm:spPr/>
    </dgm:pt>
    <dgm:pt modelId="{755E6CCF-FB63-4208-AED0-DAF317194BB6}">
      <dgm:prSet/>
      <dgm:spPr/>
      <dgm:t>
        <a:bodyPr/>
        <a:lstStyle/>
        <a:p>
          <a:r>
            <a:rPr lang="pt-BR" dirty="0" smtClean="0"/>
            <a:t>Resolução de Problemas</a:t>
          </a:r>
          <a:endParaRPr lang="pt-BR" dirty="0"/>
        </a:p>
      </dgm:t>
    </dgm:pt>
    <dgm:pt modelId="{528401BC-2DD1-4815-B36F-5939C4F38A63}" type="parTrans" cxnId="{EB06B0C6-E5EE-4ACF-BBDC-250F651E7DDB}">
      <dgm:prSet/>
      <dgm:spPr/>
    </dgm:pt>
    <dgm:pt modelId="{C10A9D64-BF07-42AE-ADAF-5F84EB6E3241}" type="sibTrans" cxnId="{EB06B0C6-E5EE-4ACF-BBDC-250F651E7DDB}">
      <dgm:prSet/>
      <dgm:spPr/>
    </dgm:pt>
    <dgm:pt modelId="{21D6EDAD-77EF-4821-B20B-396BC6F0AC5C}" type="pres">
      <dgm:prSet presAssocID="{9FE8012B-6DEA-48BD-920C-31AE23E8FC1D}" presName="linearFlow" presStyleCnt="0">
        <dgm:presLayoutVars>
          <dgm:dir/>
          <dgm:resizeHandles val="exact"/>
        </dgm:presLayoutVars>
      </dgm:prSet>
      <dgm:spPr/>
    </dgm:pt>
    <dgm:pt modelId="{68A91E68-7566-4BE1-9F13-83CEC60EE7D3}" type="pres">
      <dgm:prSet presAssocID="{3B4FF2B4-375D-4328-AED0-33741D9634ED}" presName="composite" presStyleCnt="0"/>
      <dgm:spPr/>
    </dgm:pt>
    <dgm:pt modelId="{49C41713-7EB5-4FE7-803B-5C2BD8E39E0A}" type="pres">
      <dgm:prSet presAssocID="{3B4FF2B4-375D-4328-AED0-33741D9634ED}" presName="imgShp" presStyleLbl="fgImgPlace1" presStyleIdx="0" presStyleCnt="8"/>
      <dgm:spPr/>
    </dgm:pt>
    <dgm:pt modelId="{2649424C-8A2F-4236-95AA-7C42628AAFFA}" type="pres">
      <dgm:prSet presAssocID="{3B4FF2B4-375D-4328-AED0-33741D9634ED}" presName="txShp" presStyleLbl="node1" presStyleIdx="0" presStyleCnt="8" custLinFactNeighborX="408" custLinFactNeighborY="1230">
        <dgm:presLayoutVars>
          <dgm:bulletEnabled val="1"/>
        </dgm:presLayoutVars>
      </dgm:prSet>
      <dgm:spPr/>
      <dgm:t>
        <a:bodyPr/>
        <a:lstStyle/>
        <a:p>
          <a:endParaRPr lang="pt-BR"/>
        </a:p>
      </dgm:t>
    </dgm:pt>
    <dgm:pt modelId="{1FC93143-B4F1-4F1F-9E0B-275C6936F60C}" type="pres">
      <dgm:prSet presAssocID="{6821E7D5-1657-4460-BA08-16CEBACDE1A8}" presName="spacing" presStyleCnt="0"/>
      <dgm:spPr/>
    </dgm:pt>
    <dgm:pt modelId="{4FD78FE2-5C0D-490B-B156-DA4F37B44FC3}" type="pres">
      <dgm:prSet presAssocID="{5FCCE90B-DB72-4311-A7ED-351AE837AC2D}" presName="composite" presStyleCnt="0"/>
      <dgm:spPr/>
    </dgm:pt>
    <dgm:pt modelId="{0ED26750-5E43-48DF-9096-FEB57CE90822}" type="pres">
      <dgm:prSet presAssocID="{5FCCE90B-DB72-4311-A7ED-351AE837AC2D}" presName="imgShp" presStyleLbl="fgImgPlace1" presStyleIdx="1" presStyleCnt="8"/>
      <dgm:spPr/>
    </dgm:pt>
    <dgm:pt modelId="{4A2F6BA2-88FA-40D7-939F-834686DAB90A}" type="pres">
      <dgm:prSet presAssocID="{5FCCE90B-DB72-4311-A7ED-351AE837AC2D}" presName="txShp" presStyleLbl="node1" presStyleIdx="1" presStyleCnt="8">
        <dgm:presLayoutVars>
          <dgm:bulletEnabled val="1"/>
        </dgm:presLayoutVars>
      </dgm:prSet>
      <dgm:spPr/>
      <dgm:t>
        <a:bodyPr/>
        <a:lstStyle/>
        <a:p>
          <a:endParaRPr lang="pt-BR"/>
        </a:p>
      </dgm:t>
    </dgm:pt>
    <dgm:pt modelId="{D9D994DA-856B-4110-B695-EB63769D4030}" type="pres">
      <dgm:prSet presAssocID="{BC277D44-F729-4297-B989-D5E1787898AF}" presName="spacing" presStyleCnt="0"/>
      <dgm:spPr/>
    </dgm:pt>
    <dgm:pt modelId="{0B0B01F6-A2C6-4DED-9435-AD4D9E533C54}" type="pres">
      <dgm:prSet presAssocID="{D4935962-2A36-434B-9A4D-0D738FC4F91C}" presName="composite" presStyleCnt="0"/>
      <dgm:spPr/>
    </dgm:pt>
    <dgm:pt modelId="{7FD856DC-1D07-42BE-B6FC-6B023639BB67}" type="pres">
      <dgm:prSet presAssocID="{D4935962-2A36-434B-9A4D-0D738FC4F91C}" presName="imgShp" presStyleLbl="fgImgPlace1" presStyleIdx="2" presStyleCnt="8"/>
      <dgm:spPr/>
    </dgm:pt>
    <dgm:pt modelId="{45F21C4C-0709-4836-92B4-CD791AC68A2D}" type="pres">
      <dgm:prSet presAssocID="{D4935962-2A36-434B-9A4D-0D738FC4F91C}" presName="txShp" presStyleLbl="node1" presStyleIdx="2" presStyleCnt="8">
        <dgm:presLayoutVars>
          <dgm:bulletEnabled val="1"/>
        </dgm:presLayoutVars>
      </dgm:prSet>
      <dgm:spPr/>
      <dgm:t>
        <a:bodyPr/>
        <a:lstStyle/>
        <a:p>
          <a:endParaRPr lang="pt-BR"/>
        </a:p>
      </dgm:t>
    </dgm:pt>
    <dgm:pt modelId="{98461B29-9504-4CD6-A67A-04703661624D}" type="pres">
      <dgm:prSet presAssocID="{45484AA1-13A7-4D9A-B9C0-4A40A047EE15}" presName="spacing" presStyleCnt="0"/>
      <dgm:spPr/>
    </dgm:pt>
    <dgm:pt modelId="{192BE845-452E-4360-9173-456856D69FFF}" type="pres">
      <dgm:prSet presAssocID="{C96E3529-779F-4F93-95A7-DC27882C71E9}" presName="composite" presStyleCnt="0"/>
      <dgm:spPr/>
    </dgm:pt>
    <dgm:pt modelId="{61F9341E-6C1E-4CFC-8E43-54EC94C24EF1}" type="pres">
      <dgm:prSet presAssocID="{C96E3529-779F-4F93-95A7-DC27882C71E9}" presName="imgShp" presStyleLbl="fgImgPlace1" presStyleIdx="3" presStyleCnt="8"/>
      <dgm:spPr/>
    </dgm:pt>
    <dgm:pt modelId="{466B994B-0C7F-42D9-B670-C9E5A559D0AC}" type="pres">
      <dgm:prSet presAssocID="{C96E3529-779F-4F93-95A7-DC27882C71E9}" presName="txShp" presStyleLbl="node1" presStyleIdx="3" presStyleCnt="8">
        <dgm:presLayoutVars>
          <dgm:bulletEnabled val="1"/>
        </dgm:presLayoutVars>
      </dgm:prSet>
      <dgm:spPr/>
      <dgm:t>
        <a:bodyPr/>
        <a:lstStyle/>
        <a:p>
          <a:endParaRPr lang="pt-BR"/>
        </a:p>
      </dgm:t>
    </dgm:pt>
    <dgm:pt modelId="{97D444D4-49E4-48A4-B2F6-6F85A3C7526A}" type="pres">
      <dgm:prSet presAssocID="{7FE9B04A-5E8F-44EF-8A29-AFBD09C3C411}" presName="spacing" presStyleCnt="0"/>
      <dgm:spPr/>
    </dgm:pt>
    <dgm:pt modelId="{B868B9FA-EE09-454B-A4CC-A4CAB8D2DC65}" type="pres">
      <dgm:prSet presAssocID="{9A3597CA-BAE6-4DD5-8CD2-2724149CD686}" presName="composite" presStyleCnt="0"/>
      <dgm:spPr/>
    </dgm:pt>
    <dgm:pt modelId="{7A644373-A1BE-40DE-A9F8-4607D75BFE52}" type="pres">
      <dgm:prSet presAssocID="{9A3597CA-BAE6-4DD5-8CD2-2724149CD686}" presName="imgShp" presStyleLbl="fgImgPlace1" presStyleIdx="4" presStyleCnt="8"/>
      <dgm:spPr/>
    </dgm:pt>
    <dgm:pt modelId="{D82E9542-3E1A-4A66-BBF1-C7D037728B95}" type="pres">
      <dgm:prSet presAssocID="{9A3597CA-BAE6-4DD5-8CD2-2724149CD686}" presName="txShp" presStyleLbl="node1" presStyleIdx="4" presStyleCnt="8">
        <dgm:presLayoutVars>
          <dgm:bulletEnabled val="1"/>
        </dgm:presLayoutVars>
      </dgm:prSet>
      <dgm:spPr/>
      <dgm:t>
        <a:bodyPr/>
        <a:lstStyle/>
        <a:p>
          <a:endParaRPr lang="pt-BR"/>
        </a:p>
      </dgm:t>
    </dgm:pt>
    <dgm:pt modelId="{C4A95EC0-F996-49C5-84BF-BDD0CE78D041}" type="pres">
      <dgm:prSet presAssocID="{4900367A-34F1-4BE9-A01F-9BF21975C301}" presName="spacing" presStyleCnt="0"/>
      <dgm:spPr/>
    </dgm:pt>
    <dgm:pt modelId="{30A00A4A-23D7-4B81-8A67-2DE327B2B568}" type="pres">
      <dgm:prSet presAssocID="{037B590B-4E1E-4B76-AE13-46AF0A8173F5}" presName="composite" presStyleCnt="0"/>
      <dgm:spPr/>
    </dgm:pt>
    <dgm:pt modelId="{1DE72360-53FF-4676-A2E7-57B00F5A9A59}" type="pres">
      <dgm:prSet presAssocID="{037B590B-4E1E-4B76-AE13-46AF0A8173F5}" presName="imgShp" presStyleLbl="fgImgPlace1" presStyleIdx="5" presStyleCnt="8"/>
      <dgm:spPr/>
    </dgm:pt>
    <dgm:pt modelId="{FEAD444D-6F81-4D3B-8985-C611A56F49E6}" type="pres">
      <dgm:prSet presAssocID="{037B590B-4E1E-4B76-AE13-46AF0A8173F5}" presName="txShp" presStyleLbl="node1" presStyleIdx="5" presStyleCnt="8">
        <dgm:presLayoutVars>
          <dgm:bulletEnabled val="1"/>
        </dgm:presLayoutVars>
      </dgm:prSet>
      <dgm:spPr/>
      <dgm:t>
        <a:bodyPr/>
        <a:lstStyle/>
        <a:p>
          <a:endParaRPr lang="pt-BR"/>
        </a:p>
      </dgm:t>
    </dgm:pt>
    <dgm:pt modelId="{05E706C7-6324-44D2-AF15-67056562623F}" type="pres">
      <dgm:prSet presAssocID="{E59E51B4-75C8-4149-AA7F-CD133F7A1C66}" presName="spacing" presStyleCnt="0"/>
      <dgm:spPr/>
    </dgm:pt>
    <dgm:pt modelId="{9341EFD1-DC8C-4141-8C65-B89DA8B07C37}" type="pres">
      <dgm:prSet presAssocID="{700E0ADF-0638-404A-9E6B-7BE1B0D6CA42}" presName="composite" presStyleCnt="0"/>
      <dgm:spPr/>
    </dgm:pt>
    <dgm:pt modelId="{7BC55423-7536-4724-9349-0A5C20B21FDA}" type="pres">
      <dgm:prSet presAssocID="{700E0ADF-0638-404A-9E6B-7BE1B0D6CA42}" presName="imgShp" presStyleLbl="fgImgPlace1" presStyleIdx="6" presStyleCnt="8"/>
      <dgm:spPr/>
    </dgm:pt>
    <dgm:pt modelId="{5DDC7D97-3B25-4589-AC44-FAB8A209A333}" type="pres">
      <dgm:prSet presAssocID="{700E0ADF-0638-404A-9E6B-7BE1B0D6CA42}" presName="txShp" presStyleLbl="node1" presStyleIdx="6" presStyleCnt="8">
        <dgm:presLayoutVars>
          <dgm:bulletEnabled val="1"/>
        </dgm:presLayoutVars>
      </dgm:prSet>
      <dgm:spPr/>
      <dgm:t>
        <a:bodyPr/>
        <a:lstStyle/>
        <a:p>
          <a:endParaRPr lang="pt-BR"/>
        </a:p>
      </dgm:t>
    </dgm:pt>
    <dgm:pt modelId="{84794C4F-0C05-459F-BDE9-582C727504D2}" type="pres">
      <dgm:prSet presAssocID="{83710B9C-7816-4C0C-8308-F0C745F164BA}" presName="spacing" presStyleCnt="0"/>
      <dgm:spPr/>
    </dgm:pt>
    <dgm:pt modelId="{3527AE5B-F1A6-43A7-816B-70E7B3AA33B7}" type="pres">
      <dgm:prSet presAssocID="{755E6CCF-FB63-4208-AED0-DAF317194BB6}" presName="composite" presStyleCnt="0"/>
      <dgm:spPr/>
    </dgm:pt>
    <dgm:pt modelId="{D652EF6D-EC59-44C2-8A12-F83289014230}" type="pres">
      <dgm:prSet presAssocID="{755E6CCF-FB63-4208-AED0-DAF317194BB6}" presName="imgShp" presStyleLbl="fgImgPlace1" presStyleIdx="7" presStyleCnt="8"/>
      <dgm:spPr/>
    </dgm:pt>
    <dgm:pt modelId="{6FD027F3-21B5-44D3-97BD-B76E846BDF4B}" type="pres">
      <dgm:prSet presAssocID="{755E6CCF-FB63-4208-AED0-DAF317194BB6}" presName="txShp" presStyleLbl="node1" presStyleIdx="7" presStyleCnt="8">
        <dgm:presLayoutVars>
          <dgm:bulletEnabled val="1"/>
        </dgm:presLayoutVars>
      </dgm:prSet>
      <dgm:spPr/>
      <dgm:t>
        <a:bodyPr/>
        <a:lstStyle/>
        <a:p>
          <a:endParaRPr lang="pt-BR"/>
        </a:p>
      </dgm:t>
    </dgm:pt>
  </dgm:ptLst>
  <dgm:cxnLst>
    <dgm:cxn modelId="{64566FB2-CDC9-43D5-8272-BD59CA8347C7}" type="presOf" srcId="{9FE8012B-6DEA-48BD-920C-31AE23E8FC1D}" destId="{21D6EDAD-77EF-4821-B20B-396BC6F0AC5C}" srcOrd="0" destOrd="0" presId="urn:microsoft.com/office/officeart/2005/8/layout/vList3"/>
    <dgm:cxn modelId="{E690DEF0-F49C-4D8E-B56A-7930DCC1C64D}" srcId="{9FE8012B-6DEA-48BD-920C-31AE23E8FC1D}" destId="{9A3597CA-BAE6-4DD5-8CD2-2724149CD686}" srcOrd="4" destOrd="0" parTransId="{C3737001-3F9D-4828-BA2A-B6F681724EFA}" sibTransId="{4900367A-34F1-4BE9-A01F-9BF21975C301}"/>
    <dgm:cxn modelId="{CB1AE054-15F6-4904-89CB-48528B3FF5BC}" type="presOf" srcId="{5FCCE90B-DB72-4311-A7ED-351AE837AC2D}" destId="{4A2F6BA2-88FA-40D7-939F-834686DAB90A}" srcOrd="0" destOrd="0" presId="urn:microsoft.com/office/officeart/2005/8/layout/vList3"/>
    <dgm:cxn modelId="{EB06B0C6-E5EE-4ACF-BBDC-250F651E7DDB}" srcId="{9FE8012B-6DEA-48BD-920C-31AE23E8FC1D}" destId="{755E6CCF-FB63-4208-AED0-DAF317194BB6}" srcOrd="7" destOrd="0" parTransId="{528401BC-2DD1-4815-B36F-5939C4F38A63}" sibTransId="{C10A9D64-BF07-42AE-ADAF-5F84EB6E3241}"/>
    <dgm:cxn modelId="{7A22BCD1-5287-462F-BBAD-B77BAF418022}" srcId="{9FE8012B-6DEA-48BD-920C-31AE23E8FC1D}" destId="{C96E3529-779F-4F93-95A7-DC27882C71E9}" srcOrd="3" destOrd="0" parTransId="{B1A6F161-555C-4311-AE25-ECB0E3E2C89F}" sibTransId="{7FE9B04A-5E8F-44EF-8A29-AFBD09C3C411}"/>
    <dgm:cxn modelId="{5D167B4A-8057-4AE8-91B6-CA1B2A5F4198}" srcId="{9FE8012B-6DEA-48BD-920C-31AE23E8FC1D}" destId="{5FCCE90B-DB72-4311-A7ED-351AE837AC2D}" srcOrd="1" destOrd="0" parTransId="{90115966-0B47-4575-BEDD-CE6D58824E8A}" sibTransId="{BC277D44-F729-4297-B989-D5E1787898AF}"/>
    <dgm:cxn modelId="{8C79668D-181C-447D-B5A6-E9E70D0230CB}" type="presOf" srcId="{C96E3529-779F-4F93-95A7-DC27882C71E9}" destId="{466B994B-0C7F-42D9-B670-C9E5A559D0AC}" srcOrd="0" destOrd="0" presId="urn:microsoft.com/office/officeart/2005/8/layout/vList3"/>
    <dgm:cxn modelId="{76CC5E58-9A17-43E7-B2CD-4B387A443F50}" srcId="{9FE8012B-6DEA-48BD-920C-31AE23E8FC1D}" destId="{700E0ADF-0638-404A-9E6B-7BE1B0D6CA42}" srcOrd="6" destOrd="0" parTransId="{25741C77-D495-4225-A4AE-03E1245F9E65}" sibTransId="{83710B9C-7816-4C0C-8308-F0C745F164BA}"/>
    <dgm:cxn modelId="{B38DA553-F991-44E9-89F2-44EF92F474B0}" type="presOf" srcId="{700E0ADF-0638-404A-9E6B-7BE1B0D6CA42}" destId="{5DDC7D97-3B25-4589-AC44-FAB8A209A333}" srcOrd="0" destOrd="0" presId="urn:microsoft.com/office/officeart/2005/8/layout/vList3"/>
    <dgm:cxn modelId="{62CBCAD4-E429-4B46-B505-200EF43F4234}" srcId="{9FE8012B-6DEA-48BD-920C-31AE23E8FC1D}" destId="{037B590B-4E1E-4B76-AE13-46AF0A8173F5}" srcOrd="5" destOrd="0" parTransId="{75975157-1311-433A-9C03-8135A9F5E907}" sibTransId="{E59E51B4-75C8-4149-AA7F-CD133F7A1C66}"/>
    <dgm:cxn modelId="{5B544E5F-BDA4-4C8E-B39A-577AE53090EF}" type="presOf" srcId="{037B590B-4E1E-4B76-AE13-46AF0A8173F5}" destId="{FEAD444D-6F81-4D3B-8985-C611A56F49E6}" srcOrd="0" destOrd="0" presId="urn:microsoft.com/office/officeart/2005/8/layout/vList3"/>
    <dgm:cxn modelId="{01D167BA-3797-4A52-8E96-A4B0324F2D62}" srcId="{9FE8012B-6DEA-48BD-920C-31AE23E8FC1D}" destId="{D4935962-2A36-434B-9A4D-0D738FC4F91C}" srcOrd="2" destOrd="0" parTransId="{1DDCDFF9-680A-49D2-BDEB-81D6D3296959}" sibTransId="{45484AA1-13A7-4D9A-B9C0-4A40A047EE15}"/>
    <dgm:cxn modelId="{D2E24342-6779-42B9-ABB2-B59F17BADCAB}" type="presOf" srcId="{3B4FF2B4-375D-4328-AED0-33741D9634ED}" destId="{2649424C-8A2F-4236-95AA-7C42628AAFFA}" srcOrd="0" destOrd="0" presId="urn:microsoft.com/office/officeart/2005/8/layout/vList3"/>
    <dgm:cxn modelId="{98AA0723-C3A4-468A-B599-EBF506AD07B6}" type="presOf" srcId="{9A3597CA-BAE6-4DD5-8CD2-2724149CD686}" destId="{D82E9542-3E1A-4A66-BBF1-C7D037728B95}" srcOrd="0" destOrd="0" presId="urn:microsoft.com/office/officeart/2005/8/layout/vList3"/>
    <dgm:cxn modelId="{850962A4-D40D-459D-9254-7191FA6C4EBA}" srcId="{9FE8012B-6DEA-48BD-920C-31AE23E8FC1D}" destId="{3B4FF2B4-375D-4328-AED0-33741D9634ED}" srcOrd="0" destOrd="0" parTransId="{7967A0AE-45BA-4CE9-AE0F-134EBFDD1C81}" sibTransId="{6821E7D5-1657-4460-BA08-16CEBACDE1A8}"/>
    <dgm:cxn modelId="{7F120C94-81ED-4FBF-8FBA-50ACCDB5B63D}" type="presOf" srcId="{D4935962-2A36-434B-9A4D-0D738FC4F91C}" destId="{45F21C4C-0709-4836-92B4-CD791AC68A2D}" srcOrd="0" destOrd="0" presId="urn:microsoft.com/office/officeart/2005/8/layout/vList3"/>
    <dgm:cxn modelId="{D5F693EC-B7E2-4105-84B4-3C17B553FE45}" type="presOf" srcId="{755E6CCF-FB63-4208-AED0-DAF317194BB6}" destId="{6FD027F3-21B5-44D3-97BD-B76E846BDF4B}" srcOrd="0" destOrd="0" presId="urn:microsoft.com/office/officeart/2005/8/layout/vList3"/>
    <dgm:cxn modelId="{6751AC49-08C3-4116-8987-0CB5C6D9C091}" type="presParOf" srcId="{21D6EDAD-77EF-4821-B20B-396BC6F0AC5C}" destId="{68A91E68-7566-4BE1-9F13-83CEC60EE7D3}" srcOrd="0" destOrd="0" presId="urn:microsoft.com/office/officeart/2005/8/layout/vList3"/>
    <dgm:cxn modelId="{31F3C964-D168-410A-B7AD-81F9E6B0B6C9}" type="presParOf" srcId="{68A91E68-7566-4BE1-9F13-83CEC60EE7D3}" destId="{49C41713-7EB5-4FE7-803B-5C2BD8E39E0A}" srcOrd="0" destOrd="0" presId="urn:microsoft.com/office/officeart/2005/8/layout/vList3"/>
    <dgm:cxn modelId="{17969C23-527C-4B11-B0AD-3C0A983D6F21}" type="presParOf" srcId="{68A91E68-7566-4BE1-9F13-83CEC60EE7D3}" destId="{2649424C-8A2F-4236-95AA-7C42628AAFFA}" srcOrd="1" destOrd="0" presId="urn:microsoft.com/office/officeart/2005/8/layout/vList3"/>
    <dgm:cxn modelId="{E5A73580-5351-4CB6-9FF0-DCCA93F60F58}" type="presParOf" srcId="{21D6EDAD-77EF-4821-B20B-396BC6F0AC5C}" destId="{1FC93143-B4F1-4F1F-9E0B-275C6936F60C}" srcOrd="1" destOrd="0" presId="urn:microsoft.com/office/officeart/2005/8/layout/vList3"/>
    <dgm:cxn modelId="{0A9CC20F-B317-4865-B8AA-0FF44BD1A1B3}" type="presParOf" srcId="{21D6EDAD-77EF-4821-B20B-396BC6F0AC5C}" destId="{4FD78FE2-5C0D-490B-B156-DA4F37B44FC3}" srcOrd="2" destOrd="0" presId="urn:microsoft.com/office/officeart/2005/8/layout/vList3"/>
    <dgm:cxn modelId="{A3B998E8-5741-4357-9E5A-6D49163AEE79}" type="presParOf" srcId="{4FD78FE2-5C0D-490B-B156-DA4F37B44FC3}" destId="{0ED26750-5E43-48DF-9096-FEB57CE90822}" srcOrd="0" destOrd="0" presId="urn:microsoft.com/office/officeart/2005/8/layout/vList3"/>
    <dgm:cxn modelId="{F48FB60A-FBDF-4C78-9247-4940CC976BEC}" type="presParOf" srcId="{4FD78FE2-5C0D-490B-B156-DA4F37B44FC3}" destId="{4A2F6BA2-88FA-40D7-939F-834686DAB90A}" srcOrd="1" destOrd="0" presId="urn:microsoft.com/office/officeart/2005/8/layout/vList3"/>
    <dgm:cxn modelId="{7EE9E522-BBB6-45D3-949E-40702BB38C3B}" type="presParOf" srcId="{21D6EDAD-77EF-4821-B20B-396BC6F0AC5C}" destId="{D9D994DA-856B-4110-B695-EB63769D4030}" srcOrd="3" destOrd="0" presId="urn:microsoft.com/office/officeart/2005/8/layout/vList3"/>
    <dgm:cxn modelId="{8BB6477A-56D0-4276-B9E6-ED28F2B0480C}" type="presParOf" srcId="{21D6EDAD-77EF-4821-B20B-396BC6F0AC5C}" destId="{0B0B01F6-A2C6-4DED-9435-AD4D9E533C54}" srcOrd="4" destOrd="0" presId="urn:microsoft.com/office/officeart/2005/8/layout/vList3"/>
    <dgm:cxn modelId="{E250554F-4F33-4EE4-9876-71F7732075C9}" type="presParOf" srcId="{0B0B01F6-A2C6-4DED-9435-AD4D9E533C54}" destId="{7FD856DC-1D07-42BE-B6FC-6B023639BB67}" srcOrd="0" destOrd="0" presId="urn:microsoft.com/office/officeart/2005/8/layout/vList3"/>
    <dgm:cxn modelId="{4B6823F6-2FA9-4161-84BF-1BE2B7A15321}" type="presParOf" srcId="{0B0B01F6-A2C6-4DED-9435-AD4D9E533C54}" destId="{45F21C4C-0709-4836-92B4-CD791AC68A2D}" srcOrd="1" destOrd="0" presId="urn:microsoft.com/office/officeart/2005/8/layout/vList3"/>
    <dgm:cxn modelId="{7617DE98-5DA0-41C5-9143-68CC47990835}" type="presParOf" srcId="{21D6EDAD-77EF-4821-B20B-396BC6F0AC5C}" destId="{98461B29-9504-4CD6-A67A-04703661624D}" srcOrd="5" destOrd="0" presId="urn:microsoft.com/office/officeart/2005/8/layout/vList3"/>
    <dgm:cxn modelId="{BC951BBC-7747-4AD9-B4CA-85E8C1E586E8}" type="presParOf" srcId="{21D6EDAD-77EF-4821-B20B-396BC6F0AC5C}" destId="{192BE845-452E-4360-9173-456856D69FFF}" srcOrd="6" destOrd="0" presId="urn:microsoft.com/office/officeart/2005/8/layout/vList3"/>
    <dgm:cxn modelId="{9B996ED9-E870-49D7-AB89-95944F2D8A88}" type="presParOf" srcId="{192BE845-452E-4360-9173-456856D69FFF}" destId="{61F9341E-6C1E-4CFC-8E43-54EC94C24EF1}" srcOrd="0" destOrd="0" presId="urn:microsoft.com/office/officeart/2005/8/layout/vList3"/>
    <dgm:cxn modelId="{B5BE2E03-1E45-4E7E-8F72-EB1557E5D728}" type="presParOf" srcId="{192BE845-452E-4360-9173-456856D69FFF}" destId="{466B994B-0C7F-42D9-B670-C9E5A559D0AC}" srcOrd="1" destOrd="0" presId="urn:microsoft.com/office/officeart/2005/8/layout/vList3"/>
    <dgm:cxn modelId="{47C6246D-5B94-43AF-8FD0-0C595A341CC6}" type="presParOf" srcId="{21D6EDAD-77EF-4821-B20B-396BC6F0AC5C}" destId="{97D444D4-49E4-48A4-B2F6-6F85A3C7526A}" srcOrd="7" destOrd="0" presId="urn:microsoft.com/office/officeart/2005/8/layout/vList3"/>
    <dgm:cxn modelId="{974F9E49-CB72-4F65-A259-B6A8E74486E2}" type="presParOf" srcId="{21D6EDAD-77EF-4821-B20B-396BC6F0AC5C}" destId="{B868B9FA-EE09-454B-A4CC-A4CAB8D2DC65}" srcOrd="8" destOrd="0" presId="urn:microsoft.com/office/officeart/2005/8/layout/vList3"/>
    <dgm:cxn modelId="{27F36042-EEEB-479D-9C63-9F7E41D9B109}" type="presParOf" srcId="{B868B9FA-EE09-454B-A4CC-A4CAB8D2DC65}" destId="{7A644373-A1BE-40DE-A9F8-4607D75BFE52}" srcOrd="0" destOrd="0" presId="urn:microsoft.com/office/officeart/2005/8/layout/vList3"/>
    <dgm:cxn modelId="{718AEC6C-98D0-4B38-ADB6-D99650A657C4}" type="presParOf" srcId="{B868B9FA-EE09-454B-A4CC-A4CAB8D2DC65}" destId="{D82E9542-3E1A-4A66-BBF1-C7D037728B95}" srcOrd="1" destOrd="0" presId="urn:microsoft.com/office/officeart/2005/8/layout/vList3"/>
    <dgm:cxn modelId="{0F71E493-DEFF-4B3E-B65F-F13671D29709}" type="presParOf" srcId="{21D6EDAD-77EF-4821-B20B-396BC6F0AC5C}" destId="{C4A95EC0-F996-49C5-84BF-BDD0CE78D041}" srcOrd="9" destOrd="0" presId="urn:microsoft.com/office/officeart/2005/8/layout/vList3"/>
    <dgm:cxn modelId="{9D80CFCF-66A2-447E-8098-5A4802CBDAB9}" type="presParOf" srcId="{21D6EDAD-77EF-4821-B20B-396BC6F0AC5C}" destId="{30A00A4A-23D7-4B81-8A67-2DE327B2B568}" srcOrd="10" destOrd="0" presId="urn:microsoft.com/office/officeart/2005/8/layout/vList3"/>
    <dgm:cxn modelId="{547EBBCA-6B61-458E-AA87-4AB76FC96800}" type="presParOf" srcId="{30A00A4A-23D7-4B81-8A67-2DE327B2B568}" destId="{1DE72360-53FF-4676-A2E7-57B00F5A9A59}" srcOrd="0" destOrd="0" presId="urn:microsoft.com/office/officeart/2005/8/layout/vList3"/>
    <dgm:cxn modelId="{2F676032-977B-42BA-BBEA-2960BAFE56D2}" type="presParOf" srcId="{30A00A4A-23D7-4B81-8A67-2DE327B2B568}" destId="{FEAD444D-6F81-4D3B-8985-C611A56F49E6}" srcOrd="1" destOrd="0" presId="urn:microsoft.com/office/officeart/2005/8/layout/vList3"/>
    <dgm:cxn modelId="{E00718F1-7F4C-4896-811A-19133B23D862}" type="presParOf" srcId="{21D6EDAD-77EF-4821-B20B-396BC6F0AC5C}" destId="{05E706C7-6324-44D2-AF15-67056562623F}" srcOrd="11" destOrd="0" presId="urn:microsoft.com/office/officeart/2005/8/layout/vList3"/>
    <dgm:cxn modelId="{11345343-9B36-4C2D-A577-EEACFC2E84BE}" type="presParOf" srcId="{21D6EDAD-77EF-4821-B20B-396BC6F0AC5C}" destId="{9341EFD1-DC8C-4141-8C65-B89DA8B07C37}" srcOrd="12" destOrd="0" presId="urn:microsoft.com/office/officeart/2005/8/layout/vList3"/>
    <dgm:cxn modelId="{3629675A-8534-4EE6-AD66-B4B0430009DF}" type="presParOf" srcId="{9341EFD1-DC8C-4141-8C65-B89DA8B07C37}" destId="{7BC55423-7536-4724-9349-0A5C20B21FDA}" srcOrd="0" destOrd="0" presId="urn:microsoft.com/office/officeart/2005/8/layout/vList3"/>
    <dgm:cxn modelId="{D74ED781-F057-44DF-9A3F-7FE90A4C02E0}" type="presParOf" srcId="{9341EFD1-DC8C-4141-8C65-B89DA8B07C37}" destId="{5DDC7D97-3B25-4589-AC44-FAB8A209A333}" srcOrd="1" destOrd="0" presId="urn:microsoft.com/office/officeart/2005/8/layout/vList3"/>
    <dgm:cxn modelId="{5A2113AC-A622-4D30-89F6-FE129E884EB6}" type="presParOf" srcId="{21D6EDAD-77EF-4821-B20B-396BC6F0AC5C}" destId="{84794C4F-0C05-459F-BDE9-582C727504D2}" srcOrd="13" destOrd="0" presId="urn:microsoft.com/office/officeart/2005/8/layout/vList3"/>
    <dgm:cxn modelId="{BDF29E92-5F8B-4434-A22D-47EB8278D611}" type="presParOf" srcId="{21D6EDAD-77EF-4821-B20B-396BC6F0AC5C}" destId="{3527AE5B-F1A6-43A7-816B-70E7B3AA33B7}" srcOrd="14" destOrd="0" presId="urn:microsoft.com/office/officeart/2005/8/layout/vList3"/>
    <dgm:cxn modelId="{A68F280F-56B4-42AC-9A3E-8010FCACF614}" type="presParOf" srcId="{3527AE5B-F1A6-43A7-816B-70E7B3AA33B7}" destId="{D652EF6D-EC59-44C2-8A12-F83289014230}" srcOrd="0" destOrd="0" presId="urn:microsoft.com/office/officeart/2005/8/layout/vList3"/>
    <dgm:cxn modelId="{DED26BA3-4FA8-4D5D-97DF-6889E07667CB}" type="presParOf" srcId="{3527AE5B-F1A6-43A7-816B-70E7B3AA33B7}" destId="{6FD027F3-21B5-44D3-97BD-B76E846BDF4B}"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537F29-E019-45F1-8C94-97680F9EF9D2}">
      <dsp:nvSpPr>
        <dsp:cNvPr id="0" name=""/>
        <dsp:cNvSpPr/>
      </dsp:nvSpPr>
      <dsp:spPr>
        <a:xfrm rot="10800000">
          <a:off x="1589180" y="2659"/>
          <a:ext cx="4965954" cy="13534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825"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Interdependentes</a:t>
          </a:r>
          <a:endParaRPr lang="pt-BR" sz="2900" kern="1200" dirty="0"/>
        </a:p>
      </dsp:txBody>
      <dsp:txXfrm rot="10800000">
        <a:off x="1589180" y="2659"/>
        <a:ext cx="4965954" cy="1353429"/>
      </dsp:txXfrm>
    </dsp:sp>
    <dsp:sp modelId="{BF06A542-A458-4124-9520-0368786371B6}">
      <dsp:nvSpPr>
        <dsp:cNvPr id="0" name=""/>
        <dsp:cNvSpPr/>
      </dsp:nvSpPr>
      <dsp:spPr>
        <a:xfrm>
          <a:off x="912465" y="2659"/>
          <a:ext cx="1353429" cy="1353429"/>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8EDF6C-BC07-4389-A832-9F9D5A08A9C7}">
      <dsp:nvSpPr>
        <dsp:cNvPr id="0" name=""/>
        <dsp:cNvSpPr/>
      </dsp:nvSpPr>
      <dsp:spPr>
        <a:xfrm rot="10800000">
          <a:off x="1589180" y="1760097"/>
          <a:ext cx="4965954" cy="13534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825"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Com responsáveis</a:t>
          </a:r>
          <a:endParaRPr lang="pt-BR" sz="2900" kern="1200" dirty="0"/>
        </a:p>
      </dsp:txBody>
      <dsp:txXfrm rot="10800000">
        <a:off x="1589180" y="1760097"/>
        <a:ext cx="4965954" cy="1353429"/>
      </dsp:txXfrm>
    </dsp:sp>
    <dsp:sp modelId="{EC508D0E-4A39-49DD-B2D8-F72E97736795}">
      <dsp:nvSpPr>
        <dsp:cNvPr id="0" name=""/>
        <dsp:cNvSpPr/>
      </dsp:nvSpPr>
      <dsp:spPr>
        <a:xfrm>
          <a:off x="912465" y="1760097"/>
          <a:ext cx="1353429" cy="1353429"/>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873CC2-BCFD-4718-AA78-8BC2EDA26A57}">
      <dsp:nvSpPr>
        <dsp:cNvPr id="0" name=""/>
        <dsp:cNvSpPr/>
      </dsp:nvSpPr>
      <dsp:spPr>
        <a:xfrm rot="10800000">
          <a:off x="1589180" y="3517536"/>
          <a:ext cx="4965954" cy="13534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825"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Com entradas e saídas definidas</a:t>
          </a:r>
          <a:endParaRPr lang="pt-BR" sz="2900" kern="1200" dirty="0"/>
        </a:p>
      </dsp:txBody>
      <dsp:txXfrm rot="10800000">
        <a:off x="1589180" y="3517536"/>
        <a:ext cx="4965954" cy="1353429"/>
      </dsp:txXfrm>
    </dsp:sp>
    <dsp:sp modelId="{3F2C8158-5B52-4C79-8BB9-758B48B5FF90}">
      <dsp:nvSpPr>
        <dsp:cNvPr id="0" name=""/>
        <dsp:cNvSpPr/>
      </dsp:nvSpPr>
      <dsp:spPr>
        <a:xfrm>
          <a:off x="912465" y="3517536"/>
          <a:ext cx="1353429" cy="1353429"/>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9424C-8A2F-4236-95AA-7C42628AAFFA}">
      <dsp:nvSpPr>
        <dsp:cNvPr id="0" name=""/>
        <dsp:cNvSpPr/>
      </dsp:nvSpPr>
      <dsp:spPr>
        <a:xfrm rot="10800000">
          <a:off x="1519660" y="15217"/>
          <a:ext cx="4965954" cy="99430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462" tIns="106680" rIns="199136" bIns="106680" numCol="1" spcCol="1270" anchor="ctr" anchorCtr="0">
          <a:noAutofit/>
        </a:bodyPr>
        <a:lstStyle/>
        <a:p>
          <a:pPr lvl="0" algn="ctr" defTabSz="1244600">
            <a:lnSpc>
              <a:spcPct val="90000"/>
            </a:lnSpc>
            <a:spcBef>
              <a:spcPct val="0"/>
            </a:spcBef>
            <a:spcAft>
              <a:spcPct val="35000"/>
            </a:spcAft>
          </a:pPr>
          <a:r>
            <a:rPr lang="pt-BR" sz="2800" kern="1200" dirty="0" smtClean="0"/>
            <a:t>Gerência</a:t>
          </a:r>
          <a:endParaRPr lang="pt-BR" sz="2800" kern="1200" dirty="0"/>
        </a:p>
      </dsp:txBody>
      <dsp:txXfrm rot="10800000">
        <a:off x="1519660" y="15217"/>
        <a:ext cx="4965954" cy="994306"/>
      </dsp:txXfrm>
    </dsp:sp>
    <dsp:sp modelId="{49C41713-7EB5-4FE7-803B-5C2BD8E39E0A}">
      <dsp:nvSpPr>
        <dsp:cNvPr id="0" name=""/>
        <dsp:cNvSpPr/>
      </dsp:nvSpPr>
      <dsp:spPr>
        <a:xfrm>
          <a:off x="1002246" y="2987"/>
          <a:ext cx="994306" cy="994306"/>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2F6BA2-88FA-40D7-939F-834686DAB90A}">
      <dsp:nvSpPr>
        <dsp:cNvPr id="0" name=""/>
        <dsp:cNvSpPr/>
      </dsp:nvSpPr>
      <dsp:spPr>
        <a:xfrm rot="10800000">
          <a:off x="1499399" y="1294101"/>
          <a:ext cx="4965954" cy="99430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462" tIns="106680" rIns="199136" bIns="106680" numCol="1" spcCol="1270" anchor="ctr" anchorCtr="0">
          <a:noAutofit/>
        </a:bodyPr>
        <a:lstStyle/>
        <a:p>
          <a:pPr lvl="0" algn="ctr" defTabSz="1244600">
            <a:lnSpc>
              <a:spcPct val="90000"/>
            </a:lnSpc>
            <a:spcBef>
              <a:spcPct val="0"/>
            </a:spcBef>
            <a:spcAft>
              <a:spcPct val="35000"/>
            </a:spcAft>
          </a:pPr>
          <a:r>
            <a:rPr lang="pt-BR" sz="2800" kern="1200" dirty="0" smtClean="0"/>
            <a:t>Infraestrutura</a:t>
          </a:r>
          <a:endParaRPr lang="pt-BR" sz="2800" kern="1200" dirty="0"/>
        </a:p>
      </dsp:txBody>
      <dsp:txXfrm rot="10800000">
        <a:off x="1499399" y="1294101"/>
        <a:ext cx="4965954" cy="994306"/>
      </dsp:txXfrm>
    </dsp:sp>
    <dsp:sp modelId="{0ED26750-5E43-48DF-9096-FEB57CE90822}">
      <dsp:nvSpPr>
        <dsp:cNvPr id="0" name=""/>
        <dsp:cNvSpPr/>
      </dsp:nvSpPr>
      <dsp:spPr>
        <a:xfrm>
          <a:off x="1002246" y="1294101"/>
          <a:ext cx="994306" cy="994306"/>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21C4C-0709-4836-92B4-CD791AC68A2D}">
      <dsp:nvSpPr>
        <dsp:cNvPr id="0" name=""/>
        <dsp:cNvSpPr/>
      </dsp:nvSpPr>
      <dsp:spPr>
        <a:xfrm rot="10800000">
          <a:off x="1499399" y="2585216"/>
          <a:ext cx="4965954" cy="99430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462" tIns="106680" rIns="199136" bIns="106680" numCol="1" spcCol="1270" anchor="ctr" anchorCtr="0">
          <a:noAutofit/>
        </a:bodyPr>
        <a:lstStyle/>
        <a:p>
          <a:pPr lvl="0" algn="ctr" defTabSz="1244600">
            <a:lnSpc>
              <a:spcPct val="90000"/>
            </a:lnSpc>
            <a:spcBef>
              <a:spcPct val="0"/>
            </a:spcBef>
            <a:spcAft>
              <a:spcPct val="35000"/>
            </a:spcAft>
          </a:pPr>
          <a:r>
            <a:rPr lang="pt-BR" sz="2800" kern="1200" dirty="0" smtClean="0"/>
            <a:t>Melhoria</a:t>
          </a:r>
          <a:endParaRPr lang="pt-BR" sz="2800" kern="1200" dirty="0"/>
        </a:p>
      </dsp:txBody>
      <dsp:txXfrm rot="10800000">
        <a:off x="1499399" y="2585216"/>
        <a:ext cx="4965954" cy="994306"/>
      </dsp:txXfrm>
    </dsp:sp>
    <dsp:sp modelId="{7FD856DC-1D07-42BE-B6FC-6B023639BB67}">
      <dsp:nvSpPr>
        <dsp:cNvPr id="0" name=""/>
        <dsp:cNvSpPr/>
      </dsp:nvSpPr>
      <dsp:spPr>
        <a:xfrm>
          <a:off x="1002246" y="2585216"/>
          <a:ext cx="994306" cy="994306"/>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B994B-0C7F-42D9-B670-C9E5A559D0AC}">
      <dsp:nvSpPr>
        <dsp:cNvPr id="0" name=""/>
        <dsp:cNvSpPr/>
      </dsp:nvSpPr>
      <dsp:spPr>
        <a:xfrm rot="10800000">
          <a:off x="1499399" y="3876330"/>
          <a:ext cx="4965954" cy="99430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462" tIns="106680" rIns="199136" bIns="106680" numCol="1" spcCol="1270" anchor="ctr" anchorCtr="0">
          <a:noAutofit/>
        </a:bodyPr>
        <a:lstStyle/>
        <a:p>
          <a:pPr lvl="0" algn="ctr" defTabSz="1244600">
            <a:lnSpc>
              <a:spcPct val="90000"/>
            </a:lnSpc>
            <a:spcBef>
              <a:spcPct val="0"/>
            </a:spcBef>
            <a:spcAft>
              <a:spcPct val="35000"/>
            </a:spcAft>
          </a:pPr>
          <a:r>
            <a:rPr lang="pt-BR" sz="2800" kern="1200" dirty="0" smtClean="0"/>
            <a:t>Treinamento ou Recursos Humanos</a:t>
          </a:r>
          <a:endParaRPr lang="pt-BR" sz="2800" kern="1200" dirty="0"/>
        </a:p>
      </dsp:txBody>
      <dsp:txXfrm rot="10800000">
        <a:off x="1499399" y="3876330"/>
        <a:ext cx="4965954" cy="994306"/>
      </dsp:txXfrm>
    </dsp:sp>
    <dsp:sp modelId="{61F9341E-6C1E-4CFC-8E43-54EC94C24EF1}">
      <dsp:nvSpPr>
        <dsp:cNvPr id="0" name=""/>
        <dsp:cNvSpPr/>
      </dsp:nvSpPr>
      <dsp:spPr>
        <a:xfrm>
          <a:off x="1002246" y="3876330"/>
          <a:ext cx="994306" cy="994306"/>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769BE4-DBA5-46E8-80A4-236F1211F10E}">
      <dsp:nvSpPr>
        <dsp:cNvPr id="0" name=""/>
        <dsp:cNvSpPr/>
      </dsp:nvSpPr>
      <dsp:spPr>
        <a:xfrm>
          <a:off x="2333" y="226530"/>
          <a:ext cx="2275284" cy="6530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pt-BR" sz="1800" kern="1200" dirty="0" smtClean="0"/>
            <a:t>Projeto</a:t>
          </a:r>
          <a:endParaRPr lang="pt-BR" sz="1800" kern="1200" dirty="0"/>
        </a:p>
      </dsp:txBody>
      <dsp:txXfrm>
        <a:off x="2333" y="226530"/>
        <a:ext cx="2275284" cy="653051"/>
      </dsp:txXfrm>
    </dsp:sp>
    <dsp:sp modelId="{293779FF-BB5A-4A01-8F15-152D7E1998DA}">
      <dsp:nvSpPr>
        <dsp:cNvPr id="0" name=""/>
        <dsp:cNvSpPr/>
      </dsp:nvSpPr>
      <dsp:spPr>
        <a:xfrm>
          <a:off x="2333" y="879582"/>
          <a:ext cx="2275284" cy="37675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t-BR" sz="1800" kern="1200" dirty="0" smtClean="0"/>
            <a:t>Consiste na execução concreta de um conjunto de atividades que visam à criação de um produto específico</a:t>
          </a:r>
          <a:endParaRPr lang="pt-BR" sz="1800" kern="1200" dirty="0"/>
        </a:p>
        <a:p>
          <a:pPr marL="171450" lvl="1" indent="-171450" algn="l" defTabSz="800100">
            <a:lnSpc>
              <a:spcPct val="90000"/>
            </a:lnSpc>
            <a:spcBef>
              <a:spcPct val="0"/>
            </a:spcBef>
            <a:spcAft>
              <a:spcPct val="15000"/>
            </a:spcAft>
            <a:buChar char="••"/>
          </a:pPr>
          <a:r>
            <a:rPr lang="pt-BR" sz="1800" kern="1200" dirty="0" smtClean="0"/>
            <a:t>Ocorre em um tempo determinado</a:t>
          </a:r>
          <a:endParaRPr lang="pt-BR" sz="1800" kern="1200" dirty="0"/>
        </a:p>
      </dsp:txBody>
      <dsp:txXfrm>
        <a:off x="2333" y="879582"/>
        <a:ext cx="2275284" cy="3767512"/>
      </dsp:txXfrm>
    </dsp:sp>
    <dsp:sp modelId="{9B3D9C6E-3BFC-4D87-83FE-9EB4660EA4BC}">
      <dsp:nvSpPr>
        <dsp:cNvPr id="0" name=""/>
        <dsp:cNvSpPr/>
      </dsp:nvSpPr>
      <dsp:spPr>
        <a:xfrm>
          <a:off x="2596157" y="226530"/>
          <a:ext cx="2275284" cy="6530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pt-BR" sz="1800" kern="1200" dirty="0" smtClean="0"/>
            <a:t>Processo</a:t>
          </a:r>
          <a:endParaRPr lang="pt-BR" sz="1800" kern="1200" dirty="0"/>
        </a:p>
      </dsp:txBody>
      <dsp:txXfrm>
        <a:off x="2596157" y="226530"/>
        <a:ext cx="2275284" cy="653051"/>
      </dsp:txXfrm>
    </dsp:sp>
    <dsp:sp modelId="{61A209E2-CD53-48E1-AB02-E06C8623BA0D}">
      <dsp:nvSpPr>
        <dsp:cNvPr id="0" name=""/>
        <dsp:cNvSpPr/>
      </dsp:nvSpPr>
      <dsp:spPr>
        <a:xfrm>
          <a:off x="2596157" y="879582"/>
          <a:ext cx="2275284" cy="37675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t-BR" sz="1800" kern="1200" dirty="0" smtClean="0"/>
            <a:t>Um conjunto de regras que definem como um projeto deve ser executado</a:t>
          </a:r>
          <a:endParaRPr lang="pt-BR" sz="1800" kern="1200" dirty="0"/>
        </a:p>
      </dsp:txBody>
      <dsp:txXfrm>
        <a:off x="2596157" y="879582"/>
        <a:ext cx="2275284" cy="3767512"/>
      </dsp:txXfrm>
    </dsp:sp>
    <dsp:sp modelId="{D8057F77-DFEC-470E-8075-3DD10C729709}">
      <dsp:nvSpPr>
        <dsp:cNvPr id="0" name=""/>
        <dsp:cNvSpPr/>
      </dsp:nvSpPr>
      <dsp:spPr>
        <a:xfrm>
          <a:off x="5189981" y="226530"/>
          <a:ext cx="2275284" cy="6530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pt-BR" sz="1800" kern="1200" dirty="0" smtClean="0"/>
            <a:t>Modelo de processo</a:t>
          </a:r>
          <a:endParaRPr lang="pt-BR" sz="1800" kern="1200" dirty="0"/>
        </a:p>
      </dsp:txBody>
      <dsp:txXfrm>
        <a:off x="5189981" y="226530"/>
        <a:ext cx="2275284" cy="653051"/>
      </dsp:txXfrm>
    </dsp:sp>
    <dsp:sp modelId="{52926165-51DF-4CB2-AAD3-52B86FDAB8E1}">
      <dsp:nvSpPr>
        <dsp:cNvPr id="0" name=""/>
        <dsp:cNvSpPr/>
      </dsp:nvSpPr>
      <dsp:spPr>
        <a:xfrm>
          <a:off x="5189981" y="879582"/>
          <a:ext cx="2275284" cy="37675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t-BR" sz="1800" kern="1200" dirty="0" smtClean="0"/>
            <a:t>Conjunto de regras mais abstratas que especificam a forma geral de processos</a:t>
          </a:r>
          <a:endParaRPr lang="pt-BR" sz="1800" kern="1200" dirty="0"/>
        </a:p>
        <a:p>
          <a:pPr marL="171450" lvl="1" indent="-171450" algn="l" defTabSz="800100">
            <a:lnSpc>
              <a:spcPct val="90000"/>
            </a:lnSpc>
            <a:spcBef>
              <a:spcPct val="0"/>
            </a:spcBef>
            <a:spcAft>
              <a:spcPct val="15000"/>
            </a:spcAft>
            <a:buChar char="••"/>
          </a:pPr>
          <a:r>
            <a:rPr lang="pt-BR" sz="1800" kern="1200" dirty="0" smtClean="0"/>
            <a:t>Apresenta uma filosofia, uma forma geral de comportamento, baseada na qual processos específicos podem ser definidos</a:t>
          </a:r>
          <a:endParaRPr lang="pt-BR" sz="1800" kern="1200" dirty="0"/>
        </a:p>
      </dsp:txBody>
      <dsp:txXfrm>
        <a:off x="5189981" y="879582"/>
        <a:ext cx="2275284" cy="376751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4FC8B6-28E4-4255-B0DA-E9AE43409EC5}">
      <dsp:nvSpPr>
        <dsp:cNvPr id="0" name=""/>
        <dsp:cNvSpPr/>
      </dsp:nvSpPr>
      <dsp:spPr>
        <a:xfrm>
          <a:off x="0" y="133419"/>
          <a:ext cx="7467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pt-BR" sz="2300" i="1" kern="1200" dirty="0" smtClean="0"/>
            <a:t>O tempo de treinamento pode ser reduzido</a:t>
          </a:r>
          <a:endParaRPr lang="pt-BR" sz="2300" kern="1200" dirty="0"/>
        </a:p>
      </dsp:txBody>
      <dsp:txXfrm>
        <a:off x="0" y="133419"/>
        <a:ext cx="7467600" cy="551655"/>
      </dsp:txXfrm>
    </dsp:sp>
    <dsp:sp modelId="{D0F9DDBB-6985-42ED-97D3-1454F6359D91}">
      <dsp:nvSpPr>
        <dsp:cNvPr id="0" name=""/>
        <dsp:cNvSpPr/>
      </dsp:nvSpPr>
      <dsp:spPr>
        <a:xfrm>
          <a:off x="0" y="685074"/>
          <a:ext cx="7467600"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t-BR" sz="1800" kern="1200" dirty="0" smtClean="0"/>
            <a:t>Com processos bem definidos e documentados é mais fácil encaixar novos indivíduos na equipe do que quando não se tem processos definidos</a:t>
          </a:r>
          <a:endParaRPr lang="pt-BR" sz="1800" kern="1200" dirty="0"/>
        </a:p>
      </dsp:txBody>
      <dsp:txXfrm>
        <a:off x="0" y="685074"/>
        <a:ext cx="7467600" cy="809370"/>
      </dsp:txXfrm>
    </dsp:sp>
    <dsp:sp modelId="{B4964220-C382-40BB-B563-C598F6632DBB}">
      <dsp:nvSpPr>
        <dsp:cNvPr id="0" name=""/>
        <dsp:cNvSpPr/>
      </dsp:nvSpPr>
      <dsp:spPr>
        <a:xfrm>
          <a:off x="0" y="1494444"/>
          <a:ext cx="7467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pt-BR" sz="2300" i="1" kern="1200" dirty="0" smtClean="0"/>
            <a:t>Produtos podem ser mais uniformizados</a:t>
          </a:r>
          <a:endParaRPr lang="pt-BR" sz="2300" kern="1200" dirty="0"/>
        </a:p>
      </dsp:txBody>
      <dsp:txXfrm>
        <a:off x="0" y="1494444"/>
        <a:ext cx="7467600" cy="551655"/>
      </dsp:txXfrm>
    </dsp:sp>
    <dsp:sp modelId="{0B19D508-2C1C-4627-A958-C02FBA0F70FC}">
      <dsp:nvSpPr>
        <dsp:cNvPr id="0" name=""/>
        <dsp:cNvSpPr/>
      </dsp:nvSpPr>
      <dsp:spPr>
        <a:xfrm>
          <a:off x="0" y="2046100"/>
          <a:ext cx="7467600" cy="10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t-BR" sz="1800" kern="1200" dirty="0" smtClean="0"/>
            <a:t>A existência do processo não garante uma uniformidade na qualidade dos produtos, mas certamente uma equipe com processo bem definido tende a ser mais previsível do que a mesma equipe sem processo algum</a:t>
          </a:r>
          <a:endParaRPr lang="pt-BR" sz="1800" kern="1200" dirty="0"/>
        </a:p>
      </dsp:txBody>
      <dsp:txXfrm>
        <a:off x="0" y="2046100"/>
        <a:ext cx="7467600" cy="1071225"/>
      </dsp:txXfrm>
    </dsp:sp>
    <dsp:sp modelId="{5D0A60C1-A15B-4D90-8D88-8A822AF4A856}">
      <dsp:nvSpPr>
        <dsp:cNvPr id="0" name=""/>
        <dsp:cNvSpPr/>
      </dsp:nvSpPr>
      <dsp:spPr>
        <a:xfrm>
          <a:off x="0" y="3117325"/>
          <a:ext cx="7467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pt-BR" sz="2300" i="1" kern="1200" smtClean="0"/>
            <a:t>Possibilidade de capitalizar experiências</a:t>
          </a:r>
          <a:endParaRPr lang="pt-BR" sz="2300" kern="1200"/>
        </a:p>
      </dsp:txBody>
      <dsp:txXfrm>
        <a:off x="0" y="3117325"/>
        <a:ext cx="7467600" cy="551655"/>
      </dsp:txXfrm>
    </dsp:sp>
    <dsp:sp modelId="{6FDEB98A-01D3-490D-8C79-8F684D24BA13}">
      <dsp:nvSpPr>
        <dsp:cNvPr id="0" name=""/>
        <dsp:cNvSpPr/>
      </dsp:nvSpPr>
      <dsp:spPr>
        <a:xfrm>
          <a:off x="0" y="3668980"/>
          <a:ext cx="7467600" cy="10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t-BR" sz="1800" kern="1200" dirty="0" smtClean="0"/>
            <a:t>Um bom processo, bem gerenciado, deve ter mecanismos para melhoria embutidos. Assim, se um desenvolvedor descobrir um meio de fazer as coisas melhor do que descrito no processo, deve haver meios para incorporar estas alterações no processo.</a:t>
          </a:r>
          <a:endParaRPr lang="pt-BR" sz="1800" kern="1200" dirty="0"/>
        </a:p>
      </dsp:txBody>
      <dsp:txXfrm>
        <a:off x="0" y="3668980"/>
        <a:ext cx="7467600" cy="107122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2E67CD-8CC0-4822-AF11-0DDF9C698AC0}">
      <dsp:nvSpPr>
        <dsp:cNvPr id="0" name=""/>
        <dsp:cNvSpPr/>
      </dsp:nvSpPr>
      <dsp:spPr>
        <a:xfrm>
          <a:off x="0" y="338642"/>
          <a:ext cx="746760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95732" rIns="579569" bIns="135128" numCol="1" spcCol="1270" anchor="t" anchorCtr="0">
          <a:noAutofit/>
        </a:bodyPr>
        <a:lstStyle/>
        <a:p>
          <a:pPr marL="171450" lvl="1" indent="-171450" algn="l" defTabSz="844550">
            <a:lnSpc>
              <a:spcPct val="90000"/>
            </a:lnSpc>
            <a:spcBef>
              <a:spcPct val="0"/>
            </a:spcBef>
            <a:spcAft>
              <a:spcPct val="15000"/>
            </a:spcAft>
            <a:buChar char="••"/>
          </a:pPr>
          <a:r>
            <a:rPr lang="pt-BR" sz="1900" kern="1200" smtClean="0"/>
            <a:t>Cada fase de um processo deve ter um macro-objetivo bem estabelecido</a:t>
          </a:r>
          <a:endParaRPr lang="pt-BR" sz="1900" kern="1200"/>
        </a:p>
      </dsp:txBody>
      <dsp:txXfrm>
        <a:off x="0" y="338642"/>
        <a:ext cx="7467600" cy="1077300"/>
      </dsp:txXfrm>
    </dsp:sp>
    <dsp:sp modelId="{878A4A26-D214-418D-8CFF-79D27CFE066B}">
      <dsp:nvSpPr>
        <dsp:cNvPr id="0" name=""/>
        <dsp:cNvSpPr/>
      </dsp:nvSpPr>
      <dsp:spPr>
        <a:xfrm>
          <a:off x="373380" y="58202"/>
          <a:ext cx="52273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44550">
            <a:lnSpc>
              <a:spcPct val="90000"/>
            </a:lnSpc>
            <a:spcBef>
              <a:spcPct val="0"/>
            </a:spcBef>
            <a:spcAft>
              <a:spcPct val="35000"/>
            </a:spcAft>
          </a:pPr>
          <a:r>
            <a:rPr lang="pt-BR" sz="1900" kern="1200" dirty="0" smtClean="0"/>
            <a:t>Fases</a:t>
          </a:r>
          <a:endParaRPr lang="pt-BR" sz="1900" kern="1200" dirty="0"/>
        </a:p>
      </dsp:txBody>
      <dsp:txXfrm>
        <a:off x="373380" y="58202"/>
        <a:ext cx="5227320" cy="560880"/>
      </dsp:txXfrm>
    </dsp:sp>
    <dsp:sp modelId="{08468F35-1EA5-4DA4-8BEA-BF1962D672D4}">
      <dsp:nvSpPr>
        <dsp:cNvPr id="0" name=""/>
        <dsp:cNvSpPr/>
      </dsp:nvSpPr>
      <dsp:spPr>
        <a:xfrm>
          <a:off x="0" y="1798982"/>
          <a:ext cx="7467600" cy="1316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95732" rIns="579569" bIns="135128" numCol="1" spcCol="1270" anchor="t" anchorCtr="0">
          <a:noAutofit/>
        </a:bodyPr>
        <a:lstStyle/>
        <a:p>
          <a:pPr marL="171450" lvl="1" indent="-171450" algn="l" defTabSz="844550">
            <a:lnSpc>
              <a:spcPct val="90000"/>
            </a:lnSpc>
            <a:spcBef>
              <a:spcPct val="0"/>
            </a:spcBef>
            <a:spcAft>
              <a:spcPct val="15000"/>
            </a:spcAft>
            <a:buChar char="••"/>
          </a:pPr>
          <a:r>
            <a:rPr lang="pt-BR" sz="1900" kern="1200" dirty="0" smtClean="0"/>
            <a:t>Um conjunto de atividades correlacionadas, as quais servem a um objetivo específico dentro do processo de desenvolvimento</a:t>
          </a:r>
          <a:endParaRPr lang="pt-BR" sz="1900" kern="1200" dirty="0"/>
        </a:p>
      </dsp:txBody>
      <dsp:txXfrm>
        <a:off x="0" y="1798982"/>
        <a:ext cx="7467600" cy="1316700"/>
      </dsp:txXfrm>
    </dsp:sp>
    <dsp:sp modelId="{8C7B4E54-66F3-4805-830F-2FA03014DA0F}">
      <dsp:nvSpPr>
        <dsp:cNvPr id="0" name=""/>
        <dsp:cNvSpPr/>
      </dsp:nvSpPr>
      <dsp:spPr>
        <a:xfrm>
          <a:off x="373380" y="1518542"/>
          <a:ext cx="52273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44550">
            <a:lnSpc>
              <a:spcPct val="90000"/>
            </a:lnSpc>
            <a:spcBef>
              <a:spcPct val="0"/>
            </a:spcBef>
            <a:spcAft>
              <a:spcPct val="35000"/>
            </a:spcAft>
          </a:pPr>
          <a:r>
            <a:rPr lang="pt-BR" sz="1900" kern="1200" dirty="0" smtClean="0"/>
            <a:t>Disciplinas</a:t>
          </a:r>
          <a:endParaRPr lang="pt-BR" sz="1900" kern="1200" dirty="0"/>
        </a:p>
      </dsp:txBody>
      <dsp:txXfrm>
        <a:off x="373380" y="1518542"/>
        <a:ext cx="5227320" cy="560880"/>
      </dsp:txXfrm>
    </dsp:sp>
    <dsp:sp modelId="{D227BC50-A026-474B-BC44-2FB9E79DCED9}">
      <dsp:nvSpPr>
        <dsp:cNvPr id="0" name=""/>
        <dsp:cNvSpPr/>
      </dsp:nvSpPr>
      <dsp:spPr>
        <a:xfrm>
          <a:off x="0" y="3498722"/>
          <a:ext cx="7467600" cy="1316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9569" tIns="395732" rIns="579569" bIns="135128" numCol="1" spcCol="1270" anchor="t" anchorCtr="0">
          <a:noAutofit/>
        </a:bodyPr>
        <a:lstStyle/>
        <a:p>
          <a:pPr marL="171450" lvl="1" indent="-171450" algn="l" defTabSz="844550">
            <a:lnSpc>
              <a:spcPct val="90000"/>
            </a:lnSpc>
            <a:spcBef>
              <a:spcPct val="0"/>
            </a:spcBef>
            <a:spcAft>
              <a:spcPct val="15000"/>
            </a:spcAft>
            <a:buChar char="••"/>
          </a:pPr>
          <a:r>
            <a:rPr lang="pt-BR" sz="1900" kern="1200" dirty="0" smtClean="0"/>
            <a:t>Visa criar ou produzir uma mudança de estado visível em um ou mais artefatos durante a execução de um projeto</a:t>
          </a:r>
          <a:endParaRPr lang="pt-BR" sz="1900" kern="1200" dirty="0"/>
        </a:p>
      </dsp:txBody>
      <dsp:txXfrm>
        <a:off x="0" y="3498722"/>
        <a:ext cx="7467600" cy="1316700"/>
      </dsp:txXfrm>
    </dsp:sp>
    <dsp:sp modelId="{4EC731BC-8D99-4B10-AC1C-A3F31554E811}">
      <dsp:nvSpPr>
        <dsp:cNvPr id="0" name=""/>
        <dsp:cNvSpPr/>
      </dsp:nvSpPr>
      <dsp:spPr>
        <a:xfrm>
          <a:off x="373380" y="3218282"/>
          <a:ext cx="52273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44550">
            <a:lnSpc>
              <a:spcPct val="90000"/>
            </a:lnSpc>
            <a:spcBef>
              <a:spcPct val="0"/>
            </a:spcBef>
            <a:spcAft>
              <a:spcPct val="35000"/>
            </a:spcAft>
          </a:pPr>
          <a:r>
            <a:rPr lang="pt-BR" sz="1900" kern="1200" dirty="0" smtClean="0"/>
            <a:t>Atividades</a:t>
          </a:r>
          <a:endParaRPr lang="pt-BR" sz="1900" kern="1200" dirty="0"/>
        </a:p>
      </dsp:txBody>
      <dsp:txXfrm>
        <a:off x="373380" y="3218282"/>
        <a:ext cx="5227320" cy="5608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E9583E-A663-490A-8464-A02532ED1450}">
      <dsp:nvSpPr>
        <dsp:cNvPr id="0" name=""/>
        <dsp:cNvSpPr/>
      </dsp:nvSpPr>
      <dsp:spPr>
        <a:xfrm>
          <a:off x="0" y="0"/>
          <a:ext cx="7467600" cy="15230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pt-BR" sz="3000" kern="1200" dirty="0" smtClean="0"/>
            <a:t>Artefatos</a:t>
          </a:r>
          <a:endParaRPr lang="pt-BR" sz="3000" kern="1200" dirty="0"/>
        </a:p>
        <a:p>
          <a:pPr marL="228600" lvl="1" indent="-228600" algn="l" defTabSz="1022350">
            <a:lnSpc>
              <a:spcPct val="90000"/>
            </a:lnSpc>
            <a:spcBef>
              <a:spcPct val="0"/>
            </a:spcBef>
            <a:spcAft>
              <a:spcPct val="15000"/>
            </a:spcAft>
            <a:buChar char="••"/>
          </a:pPr>
          <a:r>
            <a:rPr lang="pt-BR" sz="2300" kern="1200" dirty="0" smtClean="0"/>
            <a:t>Entrada</a:t>
          </a:r>
          <a:endParaRPr lang="pt-BR" sz="2300" kern="1200" dirty="0"/>
        </a:p>
        <a:p>
          <a:pPr marL="228600" lvl="1" indent="-228600" algn="l" defTabSz="1022350">
            <a:lnSpc>
              <a:spcPct val="90000"/>
            </a:lnSpc>
            <a:spcBef>
              <a:spcPct val="0"/>
            </a:spcBef>
            <a:spcAft>
              <a:spcPct val="15000"/>
            </a:spcAft>
            <a:buChar char="••"/>
          </a:pPr>
          <a:r>
            <a:rPr lang="pt-BR" sz="2300" kern="1200" dirty="0" smtClean="0"/>
            <a:t>Saída</a:t>
          </a:r>
          <a:endParaRPr lang="pt-BR" sz="2300" kern="1200" dirty="0"/>
        </a:p>
      </dsp:txBody>
      <dsp:txXfrm>
        <a:off x="1645820" y="0"/>
        <a:ext cx="5821779" cy="1523007"/>
      </dsp:txXfrm>
    </dsp:sp>
    <dsp:sp modelId="{38E2857C-057E-4D7E-9147-2BC72E0501DD}">
      <dsp:nvSpPr>
        <dsp:cNvPr id="0" name=""/>
        <dsp:cNvSpPr/>
      </dsp:nvSpPr>
      <dsp:spPr>
        <a:xfrm>
          <a:off x="152300" y="152300"/>
          <a:ext cx="1493520" cy="1218406"/>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F9DCE-70F6-4C81-98E7-6E9D5B6A8F0B}">
      <dsp:nvSpPr>
        <dsp:cNvPr id="0" name=""/>
        <dsp:cNvSpPr/>
      </dsp:nvSpPr>
      <dsp:spPr>
        <a:xfrm>
          <a:off x="0" y="1675308"/>
          <a:ext cx="7467600" cy="15230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pt-BR" sz="3000" kern="1200" dirty="0" smtClean="0"/>
            <a:t>Papeis </a:t>
          </a:r>
          <a:endParaRPr lang="pt-BR" sz="3000" kern="1200" dirty="0"/>
        </a:p>
        <a:p>
          <a:pPr marL="228600" lvl="1" indent="-228600" algn="l" defTabSz="1022350">
            <a:lnSpc>
              <a:spcPct val="90000"/>
            </a:lnSpc>
            <a:spcBef>
              <a:spcPct val="0"/>
            </a:spcBef>
            <a:spcAft>
              <a:spcPct val="15000"/>
            </a:spcAft>
            <a:buChar char="••"/>
          </a:pPr>
          <a:r>
            <a:rPr lang="pt-BR" sz="2300" kern="1200" dirty="0" smtClean="0"/>
            <a:t>Responsáveis</a:t>
          </a:r>
          <a:endParaRPr lang="pt-BR" sz="2300" kern="1200" dirty="0"/>
        </a:p>
        <a:p>
          <a:pPr marL="228600" lvl="1" indent="-228600" algn="l" defTabSz="1022350">
            <a:lnSpc>
              <a:spcPct val="90000"/>
            </a:lnSpc>
            <a:spcBef>
              <a:spcPct val="0"/>
            </a:spcBef>
            <a:spcAft>
              <a:spcPct val="15000"/>
            </a:spcAft>
            <a:buChar char="••"/>
          </a:pPr>
          <a:r>
            <a:rPr lang="pt-BR" sz="2300" kern="1200" dirty="0" smtClean="0"/>
            <a:t>Participantes</a:t>
          </a:r>
          <a:endParaRPr lang="pt-BR" sz="2300" kern="1200" dirty="0"/>
        </a:p>
      </dsp:txBody>
      <dsp:txXfrm>
        <a:off x="1645820" y="1675308"/>
        <a:ext cx="5821779" cy="1523007"/>
      </dsp:txXfrm>
    </dsp:sp>
    <dsp:sp modelId="{9E4AE23C-8EF6-4B50-8CBC-AEB5F6CA2B8D}">
      <dsp:nvSpPr>
        <dsp:cNvPr id="0" name=""/>
        <dsp:cNvSpPr/>
      </dsp:nvSpPr>
      <dsp:spPr>
        <a:xfrm>
          <a:off x="152300" y="1827609"/>
          <a:ext cx="1493520" cy="1218406"/>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0DA521-8D4E-4328-A07D-15C0329BEDD9}">
      <dsp:nvSpPr>
        <dsp:cNvPr id="0" name=""/>
        <dsp:cNvSpPr/>
      </dsp:nvSpPr>
      <dsp:spPr>
        <a:xfrm>
          <a:off x="0" y="3350617"/>
          <a:ext cx="7467600" cy="15230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pt-BR" sz="3000" kern="1200" dirty="0" smtClean="0"/>
            <a:t>Recursos </a:t>
          </a:r>
          <a:endParaRPr lang="pt-BR" sz="3000" kern="1200" dirty="0"/>
        </a:p>
        <a:p>
          <a:pPr marL="228600" lvl="1" indent="-228600" algn="l" defTabSz="1022350">
            <a:lnSpc>
              <a:spcPct val="90000"/>
            </a:lnSpc>
            <a:spcBef>
              <a:spcPct val="0"/>
            </a:spcBef>
            <a:spcAft>
              <a:spcPct val="15000"/>
            </a:spcAft>
            <a:buChar char="••"/>
          </a:pPr>
          <a:r>
            <a:rPr lang="pt-BR" sz="2300" kern="1200" dirty="0" smtClean="0"/>
            <a:t>Consumíveis</a:t>
          </a:r>
          <a:endParaRPr lang="pt-BR" sz="2300" kern="1200" dirty="0"/>
        </a:p>
        <a:p>
          <a:pPr marL="228600" lvl="1" indent="-228600" algn="l" defTabSz="1022350">
            <a:lnSpc>
              <a:spcPct val="90000"/>
            </a:lnSpc>
            <a:spcBef>
              <a:spcPct val="0"/>
            </a:spcBef>
            <a:spcAft>
              <a:spcPct val="15000"/>
            </a:spcAft>
            <a:buChar char="••"/>
          </a:pPr>
          <a:r>
            <a:rPr lang="pt-BR" sz="2300" kern="1200" dirty="0" smtClean="0"/>
            <a:t>Não consumíveis</a:t>
          </a:r>
          <a:endParaRPr lang="pt-BR" sz="2300" kern="1200" dirty="0"/>
        </a:p>
      </dsp:txBody>
      <dsp:txXfrm>
        <a:off x="1645820" y="3350617"/>
        <a:ext cx="5821779" cy="1523007"/>
      </dsp:txXfrm>
    </dsp:sp>
    <dsp:sp modelId="{B673207F-0528-4BCF-B8F5-ED1E51E55C3E}">
      <dsp:nvSpPr>
        <dsp:cNvPr id="0" name=""/>
        <dsp:cNvSpPr/>
      </dsp:nvSpPr>
      <dsp:spPr>
        <a:xfrm>
          <a:off x="152300" y="3502917"/>
          <a:ext cx="1493520" cy="1218406"/>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EFD545-762A-4044-92B2-393373682B9C}">
      <dsp:nvSpPr>
        <dsp:cNvPr id="0" name=""/>
        <dsp:cNvSpPr/>
      </dsp:nvSpPr>
      <dsp:spPr>
        <a:xfrm rot="5400000">
          <a:off x="-262718" y="264852"/>
          <a:ext cx="1751458" cy="12260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pt-BR" sz="1800" kern="1200" dirty="0" smtClean="0"/>
            <a:t>Passos</a:t>
          </a:r>
          <a:endParaRPr lang="pt-BR" sz="1800" kern="1200" dirty="0"/>
        </a:p>
      </dsp:txBody>
      <dsp:txXfrm rot="5400000">
        <a:off x="-262718" y="264852"/>
        <a:ext cx="1751458" cy="1226021"/>
      </dsp:txXfrm>
    </dsp:sp>
    <dsp:sp modelId="{5BD537B4-A14C-43B2-889B-D72FBFBB8AB6}">
      <dsp:nvSpPr>
        <dsp:cNvPr id="0" name=""/>
        <dsp:cNvSpPr/>
      </dsp:nvSpPr>
      <dsp:spPr>
        <a:xfrm rot="5400000">
          <a:off x="3777586" y="-2549431"/>
          <a:ext cx="1138448" cy="62415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pt-BR" sz="1600" kern="1200" dirty="0" smtClean="0"/>
            <a:t>Uma descrição, que deve dizer em palavras simples e diretas o que deve ser feito para que a atividade seja realizada</a:t>
          </a:r>
          <a:endParaRPr lang="pt-BR" sz="1600" kern="1200" dirty="0"/>
        </a:p>
        <a:p>
          <a:pPr marL="171450" lvl="1" indent="-171450" algn="l" defTabSz="711200">
            <a:lnSpc>
              <a:spcPct val="90000"/>
            </a:lnSpc>
            <a:spcBef>
              <a:spcPct val="0"/>
            </a:spcBef>
            <a:spcAft>
              <a:spcPct val="15000"/>
            </a:spcAft>
            <a:buChar char="••"/>
          </a:pPr>
          <a:r>
            <a:rPr lang="pt-BR" sz="1600" kern="1200" dirty="0" smtClean="0"/>
            <a:t>Como cada um dos artefatos de saída são produzidos a partir dos artefatos de entrada</a:t>
          </a:r>
          <a:endParaRPr lang="pt-BR" sz="1600" kern="1200" dirty="0"/>
        </a:p>
      </dsp:txBody>
      <dsp:txXfrm rot="5400000">
        <a:off x="3777586" y="-2549431"/>
        <a:ext cx="1138448" cy="6241578"/>
      </dsp:txXfrm>
    </dsp:sp>
    <dsp:sp modelId="{54868666-4C16-4865-8044-C7C07F5A03CD}">
      <dsp:nvSpPr>
        <dsp:cNvPr id="0" name=""/>
        <dsp:cNvSpPr/>
      </dsp:nvSpPr>
      <dsp:spPr>
        <a:xfrm rot="5400000">
          <a:off x="-262718" y="1823801"/>
          <a:ext cx="1751458" cy="12260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pt-BR" sz="1800" kern="1200" dirty="0" err="1" smtClean="0"/>
            <a:t>Procedi-mentos</a:t>
          </a:r>
          <a:endParaRPr lang="pt-BR" sz="1800" kern="1200" dirty="0"/>
        </a:p>
      </dsp:txBody>
      <dsp:txXfrm rot="5400000">
        <a:off x="-262718" y="1823801"/>
        <a:ext cx="1751458" cy="1226021"/>
      </dsp:txXfrm>
    </dsp:sp>
    <dsp:sp modelId="{0A9EECBB-3ABB-4BBE-AB64-E9C6450D96A4}">
      <dsp:nvSpPr>
        <dsp:cNvPr id="0" name=""/>
        <dsp:cNvSpPr/>
      </dsp:nvSpPr>
      <dsp:spPr>
        <a:xfrm rot="5400000">
          <a:off x="3777586" y="-990482"/>
          <a:ext cx="1138448" cy="62415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pt-BR" sz="1600" kern="1200" dirty="0" smtClean="0"/>
            <a:t>Realização tecnológica para o passo essencial definido</a:t>
          </a:r>
          <a:endParaRPr lang="pt-BR" sz="1600" kern="1200" dirty="0"/>
        </a:p>
        <a:p>
          <a:pPr marL="171450" lvl="1" indent="-171450" algn="l" defTabSz="711200">
            <a:lnSpc>
              <a:spcPct val="90000"/>
            </a:lnSpc>
            <a:spcBef>
              <a:spcPct val="0"/>
            </a:spcBef>
            <a:spcAft>
              <a:spcPct val="15000"/>
            </a:spcAft>
            <a:buChar char="••"/>
          </a:pPr>
          <a:r>
            <a:rPr lang="pt-BR" sz="1600" kern="1200" dirty="0" smtClean="0"/>
            <a:t>Explicação adicional à atividade, o qual indica como realizá-la com as ferramentas e tecnologia disponíveis</a:t>
          </a:r>
          <a:endParaRPr lang="pt-BR" sz="1600" kern="1200" dirty="0"/>
        </a:p>
      </dsp:txBody>
      <dsp:txXfrm rot="5400000">
        <a:off x="3777586" y="-990482"/>
        <a:ext cx="1138448" cy="6241578"/>
      </dsp:txXfrm>
    </dsp:sp>
    <dsp:sp modelId="{83A00200-4AFE-4C8F-91F0-D78BF08CAD83}">
      <dsp:nvSpPr>
        <dsp:cNvPr id="0" name=""/>
        <dsp:cNvSpPr/>
      </dsp:nvSpPr>
      <dsp:spPr>
        <a:xfrm rot="5400000">
          <a:off x="-262718" y="3382750"/>
          <a:ext cx="1751458" cy="12260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pt-BR" sz="1800" kern="1200" dirty="0" smtClean="0"/>
            <a:t>Regras</a:t>
          </a:r>
          <a:endParaRPr lang="pt-BR" sz="1800" kern="1200" dirty="0"/>
        </a:p>
      </dsp:txBody>
      <dsp:txXfrm rot="5400000">
        <a:off x="-262718" y="3382750"/>
        <a:ext cx="1751458" cy="1226021"/>
      </dsp:txXfrm>
    </dsp:sp>
    <dsp:sp modelId="{65B05A88-43D3-4673-BA20-7CA9754918B0}">
      <dsp:nvSpPr>
        <dsp:cNvPr id="0" name=""/>
        <dsp:cNvSpPr/>
      </dsp:nvSpPr>
      <dsp:spPr>
        <a:xfrm rot="5400000">
          <a:off x="3777586" y="568466"/>
          <a:ext cx="1138448" cy="62415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pt-BR" sz="1600" kern="1200" dirty="0" smtClean="0"/>
            <a:t>Restrições sobre como as atividades podem ser executadas</a:t>
          </a:r>
          <a:endParaRPr lang="pt-BR" sz="1600" kern="1200" dirty="0"/>
        </a:p>
        <a:p>
          <a:pPr marL="171450" lvl="1" indent="-171450" algn="l" defTabSz="711200">
            <a:lnSpc>
              <a:spcPct val="90000"/>
            </a:lnSpc>
            <a:spcBef>
              <a:spcPct val="0"/>
            </a:spcBef>
            <a:spcAft>
              <a:spcPct val="15000"/>
            </a:spcAft>
            <a:buChar char="••"/>
          </a:pPr>
          <a:r>
            <a:rPr lang="pt-BR" sz="1600" kern="1200" dirty="0" smtClean="0"/>
            <a:t>Estabelecem limites</a:t>
          </a:r>
          <a:endParaRPr lang="pt-BR" sz="1600" kern="1200" dirty="0"/>
        </a:p>
      </dsp:txBody>
      <dsp:txXfrm rot="5400000">
        <a:off x="3777586" y="568466"/>
        <a:ext cx="1138448" cy="624157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4F52DA2-AFC8-4AED-A43C-ED20BAC4C64D}">
      <dsp:nvSpPr>
        <dsp:cNvPr id="0" name=""/>
        <dsp:cNvSpPr/>
      </dsp:nvSpPr>
      <dsp:spPr>
        <a:xfrm>
          <a:off x="2987040" y="1427"/>
          <a:ext cx="4480560" cy="11327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pt-BR" sz="1400" kern="1200" dirty="0" smtClean="0"/>
            <a:t>São necessários para que um software seja construído e executado.</a:t>
          </a:r>
          <a:endParaRPr lang="pt-BR" sz="1400" kern="1200" dirty="0"/>
        </a:p>
      </dsp:txBody>
      <dsp:txXfrm>
        <a:off x="2987040" y="1427"/>
        <a:ext cx="4480560" cy="1132737"/>
      </dsp:txXfrm>
    </dsp:sp>
    <dsp:sp modelId="{9AE1B4CF-A56D-4BBE-88D7-C3F1F8CE3501}">
      <dsp:nvSpPr>
        <dsp:cNvPr id="0" name=""/>
        <dsp:cNvSpPr/>
      </dsp:nvSpPr>
      <dsp:spPr>
        <a:xfrm>
          <a:off x="0" y="1427"/>
          <a:ext cx="2987040" cy="1132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pt-BR" sz="2700" i="0" kern="1200" dirty="0" smtClean="0"/>
            <a:t>Processos fundamentais</a:t>
          </a:r>
          <a:endParaRPr lang="pt-BR" sz="2700" i="0" kern="1200" dirty="0"/>
        </a:p>
      </dsp:txBody>
      <dsp:txXfrm>
        <a:off x="0" y="1427"/>
        <a:ext cx="2987040" cy="1132737"/>
      </dsp:txXfrm>
    </dsp:sp>
    <dsp:sp modelId="{9F47F498-B37D-42F4-81B8-95C8D251C17D}">
      <dsp:nvSpPr>
        <dsp:cNvPr id="0" name=""/>
        <dsp:cNvSpPr/>
      </dsp:nvSpPr>
      <dsp:spPr>
        <a:xfrm>
          <a:off x="2987040" y="1247438"/>
          <a:ext cx="4480560" cy="11327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pt-BR" sz="1400" kern="1200" dirty="0" smtClean="0"/>
            <a:t>Auxiliam outros processos, garantindo qualidade, por exemplo, mas não são fundamentais</a:t>
          </a:r>
          <a:endParaRPr lang="pt-BR" sz="1400" kern="1200" dirty="0"/>
        </a:p>
        <a:p>
          <a:pPr marL="114300" lvl="1" indent="-114300" algn="l" defTabSz="622300">
            <a:lnSpc>
              <a:spcPct val="90000"/>
            </a:lnSpc>
            <a:spcBef>
              <a:spcPct val="0"/>
            </a:spcBef>
            <a:spcAft>
              <a:spcPct val="15000"/>
            </a:spcAft>
            <a:buChar char="••"/>
          </a:pPr>
          <a:endParaRPr lang="pt-BR" sz="1400" kern="1200"/>
        </a:p>
      </dsp:txBody>
      <dsp:txXfrm>
        <a:off x="2987040" y="1247438"/>
        <a:ext cx="4480560" cy="1132737"/>
      </dsp:txXfrm>
    </dsp:sp>
    <dsp:sp modelId="{5262AA7C-6E57-4067-B394-729F682ECC9A}">
      <dsp:nvSpPr>
        <dsp:cNvPr id="0" name=""/>
        <dsp:cNvSpPr/>
      </dsp:nvSpPr>
      <dsp:spPr>
        <a:xfrm>
          <a:off x="0" y="1247438"/>
          <a:ext cx="2987040" cy="1132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pt-BR" sz="2700" i="0" kern="1200" dirty="0" smtClean="0"/>
            <a:t>Processos de apoio</a:t>
          </a:r>
          <a:endParaRPr lang="pt-BR" sz="2700" i="0" kern="1200" dirty="0"/>
        </a:p>
      </dsp:txBody>
      <dsp:txXfrm>
        <a:off x="0" y="1247438"/>
        <a:ext cx="2987040" cy="1132737"/>
      </dsp:txXfrm>
    </dsp:sp>
    <dsp:sp modelId="{0F98F055-031F-476C-8E3C-9B262D3A1043}">
      <dsp:nvSpPr>
        <dsp:cNvPr id="0" name=""/>
        <dsp:cNvSpPr/>
      </dsp:nvSpPr>
      <dsp:spPr>
        <a:xfrm>
          <a:off x="2987040" y="2493449"/>
          <a:ext cx="4480560" cy="11327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pt-BR" sz="1400" kern="1200" dirty="0" smtClean="0"/>
            <a:t>São usados no contexto da organização para permitir o melhor acompanhamento e gerenciamento dos projetos</a:t>
          </a:r>
          <a:endParaRPr lang="pt-BR" sz="1400" kern="1200" dirty="0"/>
        </a:p>
      </dsp:txBody>
      <dsp:txXfrm>
        <a:off x="2987040" y="2493449"/>
        <a:ext cx="4480560" cy="1132737"/>
      </dsp:txXfrm>
    </dsp:sp>
    <dsp:sp modelId="{003350C2-F1B4-4668-A77D-912ACA2D8589}">
      <dsp:nvSpPr>
        <dsp:cNvPr id="0" name=""/>
        <dsp:cNvSpPr/>
      </dsp:nvSpPr>
      <dsp:spPr>
        <a:xfrm>
          <a:off x="0" y="2493449"/>
          <a:ext cx="2987040" cy="1132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pt-BR" sz="2700" i="0" kern="1200" smtClean="0"/>
            <a:t>Processos organizacionais</a:t>
          </a:r>
          <a:endParaRPr lang="pt-BR" sz="2700" i="0" kern="1200"/>
        </a:p>
      </dsp:txBody>
      <dsp:txXfrm>
        <a:off x="0" y="2493449"/>
        <a:ext cx="2987040" cy="1132737"/>
      </dsp:txXfrm>
    </dsp:sp>
    <dsp:sp modelId="{5271162B-7ADD-46F2-BBDA-47F94B4B10F6}">
      <dsp:nvSpPr>
        <dsp:cNvPr id="0" name=""/>
        <dsp:cNvSpPr/>
      </dsp:nvSpPr>
      <dsp:spPr>
        <a:xfrm>
          <a:off x="2987040" y="3739460"/>
          <a:ext cx="4480560" cy="11327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pt-BR" sz="1400" kern="1200" dirty="0" smtClean="0"/>
            <a:t>A norma estabelece como ela própria pode ser aplicada a uma organização ou projeto específico</a:t>
          </a:r>
          <a:endParaRPr lang="pt-BR" sz="1400" kern="1200" dirty="0"/>
        </a:p>
      </dsp:txBody>
      <dsp:txXfrm>
        <a:off x="2987040" y="3739460"/>
        <a:ext cx="4480560" cy="1132737"/>
      </dsp:txXfrm>
    </dsp:sp>
    <dsp:sp modelId="{7D4E8953-E0BE-41FF-AC77-ACF3B7FF8C80}">
      <dsp:nvSpPr>
        <dsp:cNvPr id="0" name=""/>
        <dsp:cNvSpPr/>
      </dsp:nvSpPr>
      <dsp:spPr>
        <a:xfrm>
          <a:off x="0" y="3739460"/>
          <a:ext cx="2987040" cy="1132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pt-BR" sz="2700" i="0" kern="1200" smtClean="0"/>
            <a:t>Processo de adaptação</a:t>
          </a:r>
          <a:endParaRPr lang="pt-BR" sz="2700" i="0" kern="1200"/>
        </a:p>
      </dsp:txBody>
      <dsp:txXfrm>
        <a:off x="0" y="3739460"/>
        <a:ext cx="2987040" cy="113273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9424C-8A2F-4236-95AA-7C42628AAFFA}">
      <dsp:nvSpPr>
        <dsp:cNvPr id="0" name=""/>
        <dsp:cNvSpPr/>
      </dsp:nvSpPr>
      <dsp:spPr>
        <a:xfrm rot="10800000">
          <a:off x="1448364" y="10177"/>
          <a:ext cx="4932187" cy="743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948"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Aquisição</a:t>
          </a:r>
          <a:endParaRPr lang="pt-BR" sz="2900" kern="1200" dirty="0"/>
        </a:p>
      </dsp:txBody>
      <dsp:txXfrm rot="10800000">
        <a:off x="1448364" y="10177"/>
        <a:ext cx="4932187" cy="743692"/>
      </dsp:txXfrm>
    </dsp:sp>
    <dsp:sp modelId="{49C41713-7EB5-4FE7-803B-5C2BD8E39E0A}">
      <dsp:nvSpPr>
        <dsp:cNvPr id="0" name=""/>
        <dsp:cNvSpPr/>
      </dsp:nvSpPr>
      <dsp:spPr>
        <a:xfrm>
          <a:off x="1056394" y="1029"/>
          <a:ext cx="743692" cy="743692"/>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2F6BA2-88FA-40D7-939F-834686DAB90A}">
      <dsp:nvSpPr>
        <dsp:cNvPr id="0" name=""/>
        <dsp:cNvSpPr/>
      </dsp:nvSpPr>
      <dsp:spPr>
        <a:xfrm rot="10800000">
          <a:off x="1428241" y="966719"/>
          <a:ext cx="4932187" cy="743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948"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Fornecimento</a:t>
          </a:r>
          <a:endParaRPr lang="pt-BR" sz="2900" kern="1200" dirty="0"/>
        </a:p>
      </dsp:txBody>
      <dsp:txXfrm rot="10800000">
        <a:off x="1428241" y="966719"/>
        <a:ext cx="4932187" cy="743692"/>
      </dsp:txXfrm>
    </dsp:sp>
    <dsp:sp modelId="{0ED26750-5E43-48DF-9096-FEB57CE90822}">
      <dsp:nvSpPr>
        <dsp:cNvPr id="0" name=""/>
        <dsp:cNvSpPr/>
      </dsp:nvSpPr>
      <dsp:spPr>
        <a:xfrm>
          <a:off x="1056394" y="966719"/>
          <a:ext cx="743692" cy="743692"/>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21C4C-0709-4836-92B4-CD791AC68A2D}">
      <dsp:nvSpPr>
        <dsp:cNvPr id="0" name=""/>
        <dsp:cNvSpPr/>
      </dsp:nvSpPr>
      <dsp:spPr>
        <a:xfrm rot="10800000">
          <a:off x="1428241" y="1932409"/>
          <a:ext cx="4932187" cy="743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948"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Desenvolvimento</a:t>
          </a:r>
          <a:endParaRPr lang="pt-BR" sz="2900" kern="1200" dirty="0"/>
        </a:p>
      </dsp:txBody>
      <dsp:txXfrm rot="10800000">
        <a:off x="1428241" y="1932409"/>
        <a:ext cx="4932187" cy="743692"/>
      </dsp:txXfrm>
    </dsp:sp>
    <dsp:sp modelId="{7FD856DC-1D07-42BE-B6FC-6B023639BB67}">
      <dsp:nvSpPr>
        <dsp:cNvPr id="0" name=""/>
        <dsp:cNvSpPr/>
      </dsp:nvSpPr>
      <dsp:spPr>
        <a:xfrm>
          <a:off x="1056394" y="1932409"/>
          <a:ext cx="743692" cy="743692"/>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B994B-0C7F-42D9-B670-C9E5A559D0AC}">
      <dsp:nvSpPr>
        <dsp:cNvPr id="0" name=""/>
        <dsp:cNvSpPr/>
      </dsp:nvSpPr>
      <dsp:spPr>
        <a:xfrm rot="10800000">
          <a:off x="1428241" y="2898099"/>
          <a:ext cx="4932187" cy="743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948"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Operação</a:t>
          </a:r>
          <a:endParaRPr lang="pt-BR" sz="2900" kern="1200" dirty="0"/>
        </a:p>
      </dsp:txBody>
      <dsp:txXfrm rot="10800000">
        <a:off x="1428241" y="2898099"/>
        <a:ext cx="4932187" cy="743692"/>
      </dsp:txXfrm>
    </dsp:sp>
    <dsp:sp modelId="{61F9341E-6C1E-4CFC-8E43-54EC94C24EF1}">
      <dsp:nvSpPr>
        <dsp:cNvPr id="0" name=""/>
        <dsp:cNvSpPr/>
      </dsp:nvSpPr>
      <dsp:spPr>
        <a:xfrm>
          <a:off x="1056394" y="2898099"/>
          <a:ext cx="743692" cy="743692"/>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2E9542-3E1A-4A66-BBF1-C7D037728B95}">
      <dsp:nvSpPr>
        <dsp:cNvPr id="0" name=""/>
        <dsp:cNvSpPr/>
      </dsp:nvSpPr>
      <dsp:spPr>
        <a:xfrm rot="10800000">
          <a:off x="1428241" y="3863789"/>
          <a:ext cx="4932187" cy="7436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948" tIns="110490" rIns="206248" bIns="110490" numCol="1" spcCol="1270" anchor="ctr" anchorCtr="0">
          <a:noAutofit/>
        </a:bodyPr>
        <a:lstStyle/>
        <a:p>
          <a:pPr lvl="0" algn="ctr" defTabSz="1289050">
            <a:lnSpc>
              <a:spcPct val="90000"/>
            </a:lnSpc>
            <a:spcBef>
              <a:spcPct val="0"/>
            </a:spcBef>
            <a:spcAft>
              <a:spcPct val="35000"/>
            </a:spcAft>
          </a:pPr>
          <a:r>
            <a:rPr lang="pt-BR" sz="2900" kern="1200" dirty="0" smtClean="0"/>
            <a:t>Manutenção</a:t>
          </a:r>
          <a:endParaRPr lang="pt-BR" sz="2900" kern="1200" dirty="0"/>
        </a:p>
      </dsp:txBody>
      <dsp:txXfrm rot="10800000">
        <a:off x="1428241" y="3863789"/>
        <a:ext cx="4932187" cy="743692"/>
      </dsp:txXfrm>
    </dsp:sp>
    <dsp:sp modelId="{7A644373-A1BE-40DE-A9F8-4607D75BFE52}">
      <dsp:nvSpPr>
        <dsp:cNvPr id="0" name=""/>
        <dsp:cNvSpPr/>
      </dsp:nvSpPr>
      <dsp:spPr>
        <a:xfrm>
          <a:off x="1056394" y="3863789"/>
          <a:ext cx="743692" cy="743692"/>
        </a:xfrm>
        <a:prstGeom prst="ellipse">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9424C-8A2F-4236-95AA-7C42628AAFFA}">
      <dsp:nvSpPr>
        <dsp:cNvPr id="0" name=""/>
        <dsp:cNvSpPr/>
      </dsp:nvSpPr>
      <dsp:spPr>
        <a:xfrm rot="10800000">
          <a:off x="1376482" y="8623"/>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Documentação</a:t>
          </a:r>
          <a:endParaRPr lang="pt-BR" sz="2100" kern="1200" dirty="0"/>
        </a:p>
      </dsp:txBody>
      <dsp:txXfrm rot="10800000">
        <a:off x="1376482" y="8623"/>
        <a:ext cx="4932187" cy="456163"/>
      </dsp:txXfrm>
    </dsp:sp>
    <dsp:sp modelId="{49C41713-7EB5-4FE7-803B-5C2BD8E39E0A}">
      <dsp:nvSpPr>
        <dsp:cNvPr id="0" name=""/>
        <dsp:cNvSpPr/>
      </dsp:nvSpPr>
      <dsp:spPr>
        <a:xfrm>
          <a:off x="1128277" y="3012"/>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2F6BA2-88FA-40D7-939F-834686DAB90A}">
      <dsp:nvSpPr>
        <dsp:cNvPr id="0" name=""/>
        <dsp:cNvSpPr/>
      </dsp:nvSpPr>
      <dsp:spPr>
        <a:xfrm rot="10800000">
          <a:off x="1356358" y="595344"/>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Gerência de Configuração</a:t>
          </a:r>
          <a:endParaRPr lang="pt-BR" sz="2100" kern="1200" dirty="0"/>
        </a:p>
      </dsp:txBody>
      <dsp:txXfrm rot="10800000">
        <a:off x="1356358" y="595344"/>
        <a:ext cx="4932187" cy="456163"/>
      </dsp:txXfrm>
    </dsp:sp>
    <dsp:sp modelId="{0ED26750-5E43-48DF-9096-FEB57CE90822}">
      <dsp:nvSpPr>
        <dsp:cNvPr id="0" name=""/>
        <dsp:cNvSpPr/>
      </dsp:nvSpPr>
      <dsp:spPr>
        <a:xfrm>
          <a:off x="1128277" y="595344"/>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21C4C-0709-4836-92B4-CD791AC68A2D}">
      <dsp:nvSpPr>
        <dsp:cNvPr id="0" name=""/>
        <dsp:cNvSpPr/>
      </dsp:nvSpPr>
      <dsp:spPr>
        <a:xfrm rot="10800000">
          <a:off x="1356358" y="1187676"/>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Garantia de Qualidade</a:t>
          </a:r>
          <a:endParaRPr lang="pt-BR" sz="2100" kern="1200" dirty="0"/>
        </a:p>
      </dsp:txBody>
      <dsp:txXfrm rot="10800000">
        <a:off x="1356358" y="1187676"/>
        <a:ext cx="4932187" cy="456163"/>
      </dsp:txXfrm>
    </dsp:sp>
    <dsp:sp modelId="{7FD856DC-1D07-42BE-B6FC-6B023639BB67}">
      <dsp:nvSpPr>
        <dsp:cNvPr id="0" name=""/>
        <dsp:cNvSpPr/>
      </dsp:nvSpPr>
      <dsp:spPr>
        <a:xfrm>
          <a:off x="1128277" y="1187676"/>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B994B-0C7F-42D9-B670-C9E5A559D0AC}">
      <dsp:nvSpPr>
        <dsp:cNvPr id="0" name=""/>
        <dsp:cNvSpPr/>
      </dsp:nvSpPr>
      <dsp:spPr>
        <a:xfrm rot="10800000">
          <a:off x="1356358" y="1780008"/>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Verificação</a:t>
          </a:r>
          <a:endParaRPr lang="pt-BR" sz="2100" kern="1200" dirty="0"/>
        </a:p>
      </dsp:txBody>
      <dsp:txXfrm rot="10800000">
        <a:off x="1356358" y="1780008"/>
        <a:ext cx="4932187" cy="456163"/>
      </dsp:txXfrm>
    </dsp:sp>
    <dsp:sp modelId="{61F9341E-6C1E-4CFC-8E43-54EC94C24EF1}">
      <dsp:nvSpPr>
        <dsp:cNvPr id="0" name=""/>
        <dsp:cNvSpPr/>
      </dsp:nvSpPr>
      <dsp:spPr>
        <a:xfrm>
          <a:off x="1128277" y="1780008"/>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2E9542-3E1A-4A66-BBF1-C7D037728B95}">
      <dsp:nvSpPr>
        <dsp:cNvPr id="0" name=""/>
        <dsp:cNvSpPr/>
      </dsp:nvSpPr>
      <dsp:spPr>
        <a:xfrm rot="10800000">
          <a:off x="1356358" y="2372340"/>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Validação</a:t>
          </a:r>
          <a:endParaRPr lang="pt-BR" sz="2100" kern="1200" dirty="0"/>
        </a:p>
      </dsp:txBody>
      <dsp:txXfrm rot="10800000">
        <a:off x="1356358" y="2372340"/>
        <a:ext cx="4932187" cy="456163"/>
      </dsp:txXfrm>
    </dsp:sp>
    <dsp:sp modelId="{7A644373-A1BE-40DE-A9F8-4607D75BFE52}">
      <dsp:nvSpPr>
        <dsp:cNvPr id="0" name=""/>
        <dsp:cNvSpPr/>
      </dsp:nvSpPr>
      <dsp:spPr>
        <a:xfrm>
          <a:off x="1128277" y="2372340"/>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AD444D-6F81-4D3B-8985-C611A56F49E6}">
      <dsp:nvSpPr>
        <dsp:cNvPr id="0" name=""/>
        <dsp:cNvSpPr/>
      </dsp:nvSpPr>
      <dsp:spPr>
        <a:xfrm rot="10800000">
          <a:off x="1356358" y="2964672"/>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Revisão Conjunta</a:t>
          </a:r>
          <a:endParaRPr lang="pt-BR" sz="2100" kern="1200" dirty="0"/>
        </a:p>
      </dsp:txBody>
      <dsp:txXfrm rot="10800000">
        <a:off x="1356358" y="2964672"/>
        <a:ext cx="4932187" cy="456163"/>
      </dsp:txXfrm>
    </dsp:sp>
    <dsp:sp modelId="{1DE72360-53FF-4676-A2E7-57B00F5A9A59}">
      <dsp:nvSpPr>
        <dsp:cNvPr id="0" name=""/>
        <dsp:cNvSpPr/>
      </dsp:nvSpPr>
      <dsp:spPr>
        <a:xfrm>
          <a:off x="1128277" y="2964672"/>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DC7D97-3B25-4589-AC44-FAB8A209A333}">
      <dsp:nvSpPr>
        <dsp:cNvPr id="0" name=""/>
        <dsp:cNvSpPr/>
      </dsp:nvSpPr>
      <dsp:spPr>
        <a:xfrm rot="10800000">
          <a:off x="1356358" y="3557003"/>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Auditoria</a:t>
          </a:r>
          <a:endParaRPr lang="pt-BR" sz="2100" kern="1200" dirty="0"/>
        </a:p>
      </dsp:txBody>
      <dsp:txXfrm rot="10800000">
        <a:off x="1356358" y="3557003"/>
        <a:ext cx="4932187" cy="456163"/>
      </dsp:txXfrm>
    </dsp:sp>
    <dsp:sp modelId="{7BC55423-7536-4724-9349-0A5C20B21FDA}">
      <dsp:nvSpPr>
        <dsp:cNvPr id="0" name=""/>
        <dsp:cNvSpPr/>
      </dsp:nvSpPr>
      <dsp:spPr>
        <a:xfrm>
          <a:off x="1128277" y="3557003"/>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D027F3-21B5-44D3-97BD-B76E846BDF4B}">
      <dsp:nvSpPr>
        <dsp:cNvPr id="0" name=""/>
        <dsp:cNvSpPr/>
      </dsp:nvSpPr>
      <dsp:spPr>
        <a:xfrm rot="10800000">
          <a:off x="1356358" y="4149335"/>
          <a:ext cx="4932187" cy="4561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155" tIns="80010" rIns="149352" bIns="80010" numCol="1" spcCol="1270" anchor="ctr" anchorCtr="0">
          <a:noAutofit/>
        </a:bodyPr>
        <a:lstStyle/>
        <a:p>
          <a:pPr lvl="0" algn="ctr" defTabSz="933450">
            <a:lnSpc>
              <a:spcPct val="90000"/>
            </a:lnSpc>
            <a:spcBef>
              <a:spcPct val="0"/>
            </a:spcBef>
            <a:spcAft>
              <a:spcPct val="35000"/>
            </a:spcAft>
          </a:pPr>
          <a:r>
            <a:rPr lang="pt-BR" sz="2100" kern="1200" dirty="0" smtClean="0"/>
            <a:t>Resolução de Problemas</a:t>
          </a:r>
          <a:endParaRPr lang="pt-BR" sz="2100" kern="1200" dirty="0"/>
        </a:p>
      </dsp:txBody>
      <dsp:txXfrm rot="10800000">
        <a:off x="1356358" y="4149335"/>
        <a:ext cx="4932187" cy="456163"/>
      </dsp:txXfrm>
    </dsp:sp>
    <dsp:sp modelId="{D652EF6D-EC59-44C2-8A12-F83289014230}">
      <dsp:nvSpPr>
        <dsp:cNvPr id="0" name=""/>
        <dsp:cNvSpPr/>
      </dsp:nvSpPr>
      <dsp:spPr>
        <a:xfrm>
          <a:off x="1128277" y="4149335"/>
          <a:ext cx="456163" cy="4561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93648DF-D2F7-47D0-BEF4-A0C213766FCD}" type="datetimeFigureOut">
              <a:rPr lang="pt-BR" smtClean="0"/>
              <a:pPr/>
              <a:t>26/3/2013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A1939D4-D8EE-408B-B7CD-C23C6B023EFC}"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0A1939D4-D8EE-408B-B7CD-C23C6B023EFC}"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26/3/2013</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26/3/2013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26/3/2013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26/3/2013</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26/3/2013</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26/3/2013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26/3/2013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26/3/2013</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26/3/2013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26/3/2013</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26/3/2013</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26/3/2013</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pt-BR" dirty="0" smtClean="0"/>
              <a:t>PROCESSO</a:t>
            </a:r>
            <a:endParaRPr lang="pt-BR" dirty="0"/>
          </a:p>
        </p:txBody>
      </p:sp>
      <p:sp>
        <p:nvSpPr>
          <p:cNvPr id="7" name="Subtítulo 6"/>
          <p:cNvSpPr>
            <a:spLocks noGrp="1"/>
          </p:cNvSpPr>
          <p:nvPr>
            <p:ph type="subTitle" idx="1"/>
          </p:nvPr>
        </p:nvSpPr>
        <p:spPr/>
        <p:txBody>
          <a:bodyPr>
            <a:normAutofit lnSpcReduction="10000"/>
          </a:bodyPr>
          <a:lstStyle/>
          <a:p>
            <a:r>
              <a:rPr lang="pt-BR" dirty="0" smtClean="0"/>
              <a:t>INE 5419 – Engenharia de Software II</a:t>
            </a:r>
          </a:p>
          <a:p>
            <a:r>
              <a:rPr lang="pt-BR" dirty="0" smtClean="0"/>
              <a:t>Prof. Raul Sidnei Wazlawick</a:t>
            </a:r>
          </a:p>
          <a:p>
            <a:r>
              <a:rPr lang="pt-BR" dirty="0" smtClean="0"/>
              <a:t>UFSC-CTC-INE</a:t>
            </a:r>
          </a:p>
          <a:p>
            <a:r>
              <a:rPr lang="pt-BR" dirty="0" smtClean="0"/>
              <a:t>2012.1</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602632" cy="5674642"/>
          </a:xfrm>
        </p:spPr>
        <p:style>
          <a:lnRef idx="0">
            <a:schemeClr val="accent1"/>
          </a:lnRef>
          <a:fillRef idx="3">
            <a:schemeClr val="accent1"/>
          </a:fillRef>
          <a:effectRef idx="3">
            <a:schemeClr val="accent1"/>
          </a:effectRef>
          <a:fontRef idx="minor">
            <a:schemeClr val="lt1"/>
          </a:fontRef>
        </p:style>
        <p:txBody>
          <a:bodyPr/>
          <a:lstStyle/>
          <a:p>
            <a:r>
              <a:rPr lang="pt-BR" dirty="0" smtClean="0"/>
              <a:t>Template de documento descritivo de atividade</a:t>
            </a:r>
            <a:endParaRPr lang="pt-BR"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491880" y="132668"/>
            <a:ext cx="5229200" cy="6725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pt-BR" dirty="0" smtClean="0"/>
              <a:t>Exemplo: Cabeçalho</a:t>
            </a:r>
            <a:endParaRPr lang="pt-BR" dirty="0"/>
          </a:p>
        </p:txBody>
      </p:sp>
      <p:pic>
        <p:nvPicPr>
          <p:cNvPr id="2050" name="Picture 2"/>
          <p:cNvPicPr>
            <a:picLocks noGrp="1" noChangeAspect="1" noChangeArrowheads="1"/>
          </p:cNvPicPr>
          <p:nvPr>
            <p:ph sz="quarter" idx="1"/>
          </p:nvPr>
        </p:nvPicPr>
        <p:blipFill>
          <a:blip r:embed="rId2" cstate="print"/>
          <a:srcRect r="45178"/>
          <a:stretch>
            <a:fillRect/>
          </a:stretch>
        </p:blipFill>
        <p:spPr bwMode="auto">
          <a:xfrm>
            <a:off x="323528" y="1916832"/>
            <a:ext cx="7901154"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2074"/>
          </a:xfrm>
        </p:spPr>
        <p:style>
          <a:lnRef idx="1">
            <a:schemeClr val="accent5"/>
          </a:lnRef>
          <a:fillRef idx="2">
            <a:schemeClr val="accent5"/>
          </a:fillRef>
          <a:effectRef idx="1">
            <a:schemeClr val="accent5"/>
          </a:effectRef>
          <a:fontRef idx="minor">
            <a:schemeClr val="dk1"/>
          </a:fontRef>
        </p:style>
        <p:txBody>
          <a:bodyPr/>
          <a:lstStyle/>
          <a:p>
            <a:r>
              <a:rPr lang="pt-BR" dirty="0" smtClean="0"/>
              <a:t>Exemplo: detalhamento</a:t>
            </a:r>
            <a:endParaRPr lang="pt-B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0" y="1021405"/>
            <a:ext cx="9144000" cy="5836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descrição está clara o suficiente?”</a:t>
            </a:r>
            <a:endParaRPr lang="pt-BR" dirty="0"/>
          </a:p>
        </p:txBody>
      </p:sp>
      <p:sp>
        <p:nvSpPr>
          <p:cNvPr id="3" name="Espaço Reservado para Conteúdo 2"/>
          <p:cNvSpPr>
            <a:spLocks noGrp="1"/>
          </p:cNvSpPr>
          <p:nvPr>
            <p:ph sz="quarter" idx="1"/>
          </p:nvPr>
        </p:nvSpPr>
        <p:spPr/>
        <p:style>
          <a:lnRef idx="1">
            <a:schemeClr val="accent6"/>
          </a:lnRef>
          <a:fillRef idx="2">
            <a:schemeClr val="accent6"/>
          </a:fillRef>
          <a:effectRef idx="1">
            <a:schemeClr val="accent6"/>
          </a:effectRef>
          <a:fontRef idx="minor">
            <a:schemeClr val="dk1"/>
          </a:fontRef>
        </p:style>
        <p:txBody>
          <a:bodyPr/>
          <a:lstStyle/>
          <a:p>
            <a:r>
              <a:rPr lang="pt-BR" dirty="0" smtClean="0"/>
              <a:t>O descritivo de uma atividade não deve ser detalhado a ponto de ser cansativo para um analista que tenha alguma noção do que está fazendo. </a:t>
            </a:r>
          </a:p>
          <a:p>
            <a:r>
              <a:rPr lang="pt-BR" dirty="0" smtClean="0"/>
              <a:t>Porém, também não pode ser tão genérico a ponto de que dois analistas produzam resultados totalmente diferentes a partir dele. </a:t>
            </a:r>
          </a:p>
          <a:p>
            <a:r>
              <a:rPr lang="pt-BR" dirty="0" smtClean="0"/>
              <a:t>É necessário que cada passo esteja claramente definido, e quem vai determinar se está claro o suficiente são as pessoas que vão usar esta descrição de atividade. </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457200" y="1600200"/>
            <a:ext cx="7467600" cy="1396752"/>
          </a:xfrm>
        </p:spPr>
        <p:style>
          <a:lnRef idx="2">
            <a:schemeClr val="accent4"/>
          </a:lnRef>
          <a:fillRef idx="1">
            <a:schemeClr val="lt1"/>
          </a:fillRef>
          <a:effectRef idx="0">
            <a:schemeClr val="accent4"/>
          </a:effectRef>
          <a:fontRef idx="minor">
            <a:schemeClr val="dk1"/>
          </a:fontRef>
        </p:style>
        <p:txBody>
          <a:bodyPr/>
          <a:lstStyle/>
          <a:p>
            <a:r>
              <a:rPr lang="pt-BR" dirty="0" smtClean="0"/>
              <a:t>O documento de processo não é estático. </a:t>
            </a:r>
          </a:p>
          <a:p>
            <a:r>
              <a:rPr lang="pt-BR" dirty="0" smtClean="0"/>
              <a:t>Ele vai evoluindo com o passar do tempo e deve ser mantido sob controle de versões.</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Equipe de Processo</a:t>
            </a:r>
            <a:endParaRPr lang="pt-BR" dirty="0"/>
          </a:p>
        </p:txBody>
      </p:sp>
      <p:sp>
        <p:nvSpPr>
          <p:cNvPr id="3" name="Espaço Reservado para Conteúdo 2"/>
          <p:cNvSpPr>
            <a:spLocks noGrp="1"/>
          </p:cNvSpPr>
          <p:nvPr>
            <p:ph sz="quarter" idx="1"/>
          </p:nvPr>
        </p:nvSpPr>
        <p:spPr/>
        <p:txBody>
          <a:bodyPr/>
          <a:lstStyle/>
          <a:p>
            <a:r>
              <a:rPr lang="pt-BR" dirty="0" smtClean="0"/>
              <a:t>Um ou mais engenheiros de software que serão responsáveis pela manutenção, avaliação e otimização do processo.</a:t>
            </a:r>
          </a:p>
          <a:p>
            <a:r>
              <a:rPr lang="pt-BR" dirty="0" smtClean="0"/>
              <a:t>O tamanho do grupo deveria variar entre 1 a 3% do número de profissionais da empresa ligados ao desenvolvimento de software.</a:t>
            </a:r>
          </a:p>
          <a:p>
            <a:r>
              <a:rPr lang="pt-BR" dirty="0" smtClean="0"/>
              <a:t>Ele centraliza e capitaliza o esforço colaborativo dos mais diferentes agentes no sentido da melhoria contínua do processo adotado na empresa.</a:t>
            </a: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pt-BR" b="1" dirty="0" smtClean="0"/>
              <a:t>Norma NBR ISO/IEC 12207:2008</a:t>
            </a:r>
            <a:endParaRPr lang="pt-BR" dirty="0"/>
          </a:p>
        </p:txBody>
      </p:sp>
      <p:sp>
        <p:nvSpPr>
          <p:cNvPr id="3" name="Espaço Reservado para Conteúdo 2"/>
          <p:cNvSpPr>
            <a:spLocks noGrp="1"/>
          </p:cNvSpPr>
          <p:nvPr>
            <p:ph sz="quarter" idx="1"/>
          </p:nvPr>
        </p:nvSpPr>
        <p:spPr/>
        <p:txBody>
          <a:bodyPr/>
          <a:lstStyle/>
          <a:p>
            <a:r>
              <a:rPr lang="pt-BR" dirty="0" smtClean="0"/>
              <a:t>A norma estabelece processos, atividades e tarefas que devem ser aplicados durante a aquisição, fornecimento, desenvolvimento, operação, manutenção e descarte de software.</a:t>
            </a:r>
          </a:p>
          <a:p>
            <a:r>
              <a:rPr lang="pt-BR" dirty="0" smtClean="0"/>
              <a:t>A ISO/IEC 12207 e suas adaptações apresentam definições e conceitos que são independentes do ciclo de vida escolhido e, portanto podem ser aplicadas a variados contextos.</a:t>
            </a:r>
          </a:p>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Famílias de processos da 12207</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Processos fundamentais</a:t>
            </a:r>
            <a:endParaRPr lang="pt-BR" dirty="0"/>
          </a:p>
        </p:txBody>
      </p:sp>
      <p:graphicFrame>
        <p:nvGraphicFramePr>
          <p:cNvPr id="9" name="Diagrama 8"/>
          <p:cNvGraphicFramePr/>
          <p:nvPr/>
        </p:nvGraphicFramePr>
        <p:xfrm>
          <a:off x="611560" y="1844824"/>
          <a:ext cx="7416824"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Processos de Apoio</a:t>
            </a:r>
            <a:endParaRPr lang="pt-BR" dirty="0"/>
          </a:p>
        </p:txBody>
      </p:sp>
      <p:graphicFrame>
        <p:nvGraphicFramePr>
          <p:cNvPr id="4" name="Diagrama 3"/>
          <p:cNvGraphicFramePr/>
          <p:nvPr/>
        </p:nvGraphicFramePr>
        <p:xfrm>
          <a:off x="611560" y="1844824"/>
          <a:ext cx="7416824"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sz="quarter" idx="1"/>
          </p:nvPr>
        </p:nvSpPr>
        <p:spPr/>
        <p:txBody>
          <a:bodyPr>
            <a:normAutofit/>
          </a:bodyPr>
          <a:lstStyle/>
          <a:p>
            <a:r>
              <a:rPr lang="pt-BR" dirty="0" smtClean="0"/>
              <a:t>Processo de desenvolvimento de software </a:t>
            </a:r>
          </a:p>
          <a:p>
            <a:r>
              <a:rPr lang="pt-BR" dirty="0" smtClean="0"/>
              <a:t>Fases </a:t>
            </a:r>
          </a:p>
          <a:p>
            <a:r>
              <a:rPr lang="pt-BR" dirty="0" smtClean="0"/>
              <a:t>Disciplinas </a:t>
            </a:r>
          </a:p>
          <a:p>
            <a:r>
              <a:rPr lang="pt-BR" dirty="0" smtClean="0"/>
              <a:t>Atividades </a:t>
            </a:r>
          </a:p>
          <a:p>
            <a:r>
              <a:rPr lang="pt-BR" dirty="0" smtClean="0"/>
              <a:t>Documento descritivo de uma atividade </a:t>
            </a:r>
          </a:p>
          <a:p>
            <a:r>
              <a:rPr lang="pt-BR" dirty="0" smtClean="0"/>
              <a:t>Equipe de processo </a:t>
            </a:r>
          </a:p>
          <a:p>
            <a:r>
              <a:rPr lang="pt-BR" dirty="0" smtClean="0"/>
              <a:t>Normas técnicas</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Processos Organizacionais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de Adaptação</a:t>
            </a:r>
            <a:endParaRPr lang="pt-BR" dirty="0"/>
          </a:p>
        </p:txBody>
      </p:sp>
      <p:sp>
        <p:nvSpPr>
          <p:cNvPr id="3" name="Espaço Reservado para Conteúdo 2"/>
          <p:cNvSpPr>
            <a:spLocks noGrp="1"/>
          </p:cNvSpPr>
          <p:nvPr>
            <p:ph sz="quarter" idx="1"/>
          </p:nvPr>
        </p:nvSpPr>
        <p:spPr/>
        <p:txBody>
          <a:bodyPr/>
          <a:lstStyle/>
          <a:p>
            <a:r>
              <a:rPr lang="pt-BR" dirty="0" smtClean="0"/>
              <a:t>O </a:t>
            </a:r>
            <a:r>
              <a:rPr lang="pt-BR" i="1" dirty="0" smtClean="0"/>
              <a:t>processo de adaptação </a:t>
            </a:r>
            <a:r>
              <a:rPr lang="pt-BR" dirty="0" smtClean="0"/>
              <a:t>definido pela norma indica como ela pode ser aplicada a diferentes empresas, já que de uma empresa para outra podem variar a cultura organizacional, o modelo de ciclo de vida utilizado no processo de desenvolvimento, e outros fatores.</a:t>
            </a:r>
          </a:p>
          <a:p>
            <a:endParaRPr lang="pt-BR" dirty="0"/>
          </a:p>
        </p:txBody>
      </p:sp>
      <p:pic>
        <p:nvPicPr>
          <p:cNvPr id="5122" name="Picture 2"/>
          <p:cNvPicPr>
            <a:picLocks noChangeAspect="1" noChangeArrowheads="1"/>
          </p:cNvPicPr>
          <p:nvPr/>
        </p:nvPicPr>
        <p:blipFill>
          <a:blip r:embed="rId2" cstate="print"/>
          <a:srcRect t="22680" b="11801"/>
          <a:stretch>
            <a:fillRect/>
          </a:stretch>
        </p:blipFill>
        <p:spPr bwMode="auto">
          <a:xfrm>
            <a:off x="1043608" y="4077072"/>
            <a:ext cx="5328592" cy="26184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a:t>
            </a:r>
            <a:endParaRPr lang="pt-BR" dirty="0"/>
          </a:p>
        </p:txBody>
      </p:sp>
      <p:sp>
        <p:nvSpPr>
          <p:cNvPr id="3" name="Espaço Reservado para Conteúdo 2"/>
          <p:cNvSpPr>
            <a:spLocks noGrp="1"/>
          </p:cNvSpPr>
          <p:nvPr>
            <p:ph sz="quarter" idx="1"/>
          </p:nvPr>
        </p:nvSpPr>
        <p:spPr/>
        <p:txBody>
          <a:bodyPr/>
          <a:lstStyle/>
          <a:p>
            <a:r>
              <a:rPr lang="pt-BR" dirty="0" smtClean="0"/>
              <a:t>Um processo de engenharia de software é formado por um conjunto de passos de processo parcialmente ordenados, relacionados com artefatos, pessoas, recursos, estruturas organizacionais e restrições, tendo como objetivo produzir e manter os produtos de software finais requeridos.</a:t>
            </a: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3059832" y="4149079"/>
            <a:ext cx="3384376" cy="25350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é um conjunto de atividades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Termos relacionados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 de se ter um processo</a:t>
            </a:r>
            <a:endParaRPr lang="pt-BR" dirty="0"/>
          </a:p>
        </p:txBody>
      </p:sp>
      <p:graphicFrame>
        <p:nvGraphicFramePr>
          <p:cNvPr id="5" name="Espaço Reservado para Conteúdo 4"/>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dos processos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Elementos correlatos às atividades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Detalhamento das atividades</a:t>
            </a:r>
            <a:endParaRPr lang="pt-BR" dirty="0"/>
          </a:p>
        </p:txBody>
      </p:sp>
      <p:graphicFrame>
        <p:nvGraphicFramePr>
          <p:cNvPr id="4" name="Espaço Reservado para Conteúdo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1401</TotalTime>
  <Words>831</Words>
  <Application>Microsoft Office PowerPoint</Application>
  <PresentationFormat>Apresentação na tela (4:3)</PresentationFormat>
  <Paragraphs>110</Paragraphs>
  <Slides>21</Slides>
  <Notes>1</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Balcão Envidraçado</vt:lpstr>
      <vt:lpstr>PROCESSO</vt:lpstr>
      <vt:lpstr>Conteúdo</vt:lpstr>
      <vt:lpstr>Processo</vt:lpstr>
      <vt:lpstr>Processo é um conjunto de atividades</vt:lpstr>
      <vt:lpstr>Termos relacionados</vt:lpstr>
      <vt:lpstr>Vantagens de se ter um processo</vt:lpstr>
      <vt:lpstr>Estrutura dos processos</vt:lpstr>
      <vt:lpstr>Elementos correlatos às atividades</vt:lpstr>
      <vt:lpstr>Detalhamento das atividades</vt:lpstr>
      <vt:lpstr>Template de documento descritivo de atividade</vt:lpstr>
      <vt:lpstr>Exemplo: Cabeçalho</vt:lpstr>
      <vt:lpstr>Exemplo: detalhamento</vt:lpstr>
      <vt:lpstr>A descrição está clara o suficiente?”</vt:lpstr>
      <vt:lpstr>Slide 14</vt:lpstr>
      <vt:lpstr>Equipe de Processo</vt:lpstr>
      <vt:lpstr>Norma NBR ISO/IEC 12207:2008</vt:lpstr>
      <vt:lpstr>Famílias de processos da 12207</vt:lpstr>
      <vt:lpstr>Processos fundamentais</vt:lpstr>
      <vt:lpstr>Processos de Apoio</vt:lpstr>
      <vt:lpstr>Processos Organizacionais</vt:lpstr>
      <vt:lpstr>Processo de Adaptação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aulas</dc:title>
  <dc:creator>Raul</dc:creator>
  <cp:lastModifiedBy>Raul Sidnei Wazlawick</cp:lastModifiedBy>
  <cp:revision>87</cp:revision>
  <dcterms:created xsi:type="dcterms:W3CDTF">2009-02-27T18:09:02Z</dcterms:created>
  <dcterms:modified xsi:type="dcterms:W3CDTF">2013-03-26T18:00:04Z</dcterms:modified>
</cp:coreProperties>
</file>