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414" y="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1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91394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2021.06.21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구현에 따른 클래스 설계 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0E1B3-8FA8-4B5A-A74E-FF2B1ACA6469}"/>
              </a:ext>
            </a:extLst>
          </p:cNvPr>
          <p:cNvSpPr txBox="1"/>
          <p:nvPr/>
        </p:nvSpPr>
        <p:spPr>
          <a:xfrm>
            <a:off x="1146106" y="210554"/>
            <a:ext cx="342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06CEF-B9DD-45AD-BA39-91B74841BF40}"/>
              </a:ext>
            </a:extLst>
          </p:cNvPr>
          <p:cNvSpPr/>
          <p:nvPr/>
        </p:nvSpPr>
        <p:spPr bwMode="auto">
          <a:xfrm>
            <a:off x="5630238" y="481858"/>
            <a:ext cx="3302189" cy="153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22DDF-1BB2-4CAB-B7C2-C327D7981D1A}"/>
              </a:ext>
            </a:extLst>
          </p:cNvPr>
          <p:cNvSpPr txBox="1"/>
          <p:nvPr/>
        </p:nvSpPr>
        <p:spPr>
          <a:xfrm flipH="1">
            <a:off x="6962774" y="441386"/>
            <a:ext cx="7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9837F-3476-4FBC-9668-6E1B051AF941}"/>
              </a:ext>
            </a:extLst>
          </p:cNvPr>
          <p:cNvSpPr txBox="1"/>
          <p:nvPr/>
        </p:nvSpPr>
        <p:spPr>
          <a:xfrm>
            <a:off x="211157" y="955944"/>
            <a:ext cx="186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AD5B1D-D6EC-43D4-87A1-764835B5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54" y="1263720"/>
            <a:ext cx="5386329" cy="5152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5B9AAA-981E-406B-A368-60475EA9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0342B-2464-4245-AC56-45A8BBE8CB22}"/>
              </a:ext>
            </a:extLst>
          </p:cNvPr>
          <p:cNvSpPr txBox="1"/>
          <p:nvPr/>
        </p:nvSpPr>
        <p:spPr>
          <a:xfrm>
            <a:off x="143837" y="904349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UC001 : </a:t>
            </a:r>
            <a:r>
              <a:rPr lang="ko-KR" altLang="en-US" dirty="0"/>
              <a:t>회원가입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48F765-47B6-40AB-BD28-B37866F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9" y="1273505"/>
            <a:ext cx="3452117" cy="215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04BEC-0E36-4438-B726-5B6AA28C78E3}"/>
              </a:ext>
            </a:extLst>
          </p:cNvPr>
          <p:cNvSpPr txBox="1"/>
          <p:nvPr/>
        </p:nvSpPr>
        <p:spPr>
          <a:xfrm>
            <a:off x="4387269" y="904348"/>
            <a:ext cx="279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UC002 : </a:t>
            </a:r>
            <a:r>
              <a:rPr lang="ko-KR" altLang="en-US" dirty="0"/>
              <a:t>로그인 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12495-BA58-45FF-A80C-D92F642EC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69" y="1273505"/>
            <a:ext cx="3945073" cy="2155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4DDB7B-EA3B-41C1-B7E1-CF2327A5A3AC}"/>
              </a:ext>
            </a:extLst>
          </p:cNvPr>
          <p:cNvSpPr txBox="1"/>
          <p:nvPr/>
        </p:nvSpPr>
        <p:spPr>
          <a:xfrm>
            <a:off x="296237" y="3507727"/>
            <a:ext cx="365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UC003 : </a:t>
            </a:r>
            <a:r>
              <a:rPr lang="ko-KR" altLang="en-US" dirty="0"/>
              <a:t>캠핑장 소개 글을 등록 및 검색한다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01E40-232E-4FE7-87F6-6CE300F6135A}"/>
              </a:ext>
            </a:extLst>
          </p:cNvPr>
          <p:cNvSpPr txBox="1"/>
          <p:nvPr/>
        </p:nvSpPr>
        <p:spPr>
          <a:xfrm>
            <a:off x="1146106" y="210554"/>
            <a:ext cx="342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프로그램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0791D9-6F6B-4F0D-A98D-C1C543ACD561}"/>
              </a:ext>
            </a:extLst>
          </p:cNvPr>
          <p:cNvSpPr/>
          <p:nvPr/>
        </p:nvSpPr>
        <p:spPr bwMode="auto">
          <a:xfrm>
            <a:off x="5630238" y="481858"/>
            <a:ext cx="3302189" cy="153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43FE3-38A8-4A81-90BE-4771766C3BAE}"/>
              </a:ext>
            </a:extLst>
          </p:cNvPr>
          <p:cNvSpPr txBox="1"/>
          <p:nvPr/>
        </p:nvSpPr>
        <p:spPr>
          <a:xfrm flipH="1">
            <a:off x="6962774" y="441386"/>
            <a:ext cx="7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F1A2-5A6F-47B0-BD20-720EB429C78A}"/>
              </a:ext>
            </a:extLst>
          </p:cNvPr>
          <p:cNvSpPr txBox="1"/>
          <p:nvPr/>
        </p:nvSpPr>
        <p:spPr>
          <a:xfrm>
            <a:off x="4387269" y="350772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고객의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D0F91-034A-47B4-914A-F8005E977540}"/>
              </a:ext>
            </a:extLst>
          </p:cNvPr>
          <p:cNvSpPr txBox="1"/>
          <p:nvPr/>
        </p:nvSpPr>
        <p:spPr>
          <a:xfrm>
            <a:off x="296237" y="381550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캠핑장 주인의 등록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7A15234-54CB-46FA-BBDC-129E177D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9" y="4123281"/>
            <a:ext cx="3587196" cy="20534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F9557FD-09D5-4067-95A3-D99A782E0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15504"/>
            <a:ext cx="3945073" cy="24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8EF56A2-2A0E-4641-9B09-B26F7F5CF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7EF54-800F-4609-93B4-6B9DA4BC3D7F}"/>
              </a:ext>
            </a:extLst>
          </p:cNvPr>
          <p:cNvSpPr txBox="1"/>
          <p:nvPr/>
        </p:nvSpPr>
        <p:spPr>
          <a:xfrm>
            <a:off x="143837" y="904349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UC004 : </a:t>
            </a:r>
            <a:r>
              <a:rPr lang="ko-KR" altLang="en-US" dirty="0"/>
              <a:t>예약한다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83CD3-5C57-4DCE-9924-17BE78472731}"/>
              </a:ext>
            </a:extLst>
          </p:cNvPr>
          <p:cNvSpPr txBox="1"/>
          <p:nvPr/>
        </p:nvSpPr>
        <p:spPr>
          <a:xfrm>
            <a:off x="4505963" y="904349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UC005 : </a:t>
            </a:r>
            <a:r>
              <a:rPr lang="ko-KR" altLang="en-US" dirty="0"/>
              <a:t>예약을 처리한다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A1D05-63BC-46DA-BA76-9D423F9E04EA}"/>
              </a:ext>
            </a:extLst>
          </p:cNvPr>
          <p:cNvSpPr txBox="1"/>
          <p:nvPr/>
        </p:nvSpPr>
        <p:spPr>
          <a:xfrm>
            <a:off x="296236" y="3444409"/>
            <a:ext cx="541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UC006 : </a:t>
            </a:r>
            <a:r>
              <a:rPr lang="ko-KR" altLang="en-US" dirty="0"/>
              <a:t>예약정보를 확인하거나 취소한다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DB6D2-73E2-49BC-98D0-67462ADCE31E}"/>
              </a:ext>
            </a:extLst>
          </p:cNvPr>
          <p:cNvSpPr txBox="1"/>
          <p:nvPr/>
        </p:nvSpPr>
        <p:spPr>
          <a:xfrm>
            <a:off x="1146106" y="210554"/>
            <a:ext cx="342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프로그램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3C2493-A993-41D4-BCAB-BED7CC739218}"/>
              </a:ext>
            </a:extLst>
          </p:cNvPr>
          <p:cNvSpPr/>
          <p:nvPr/>
        </p:nvSpPr>
        <p:spPr bwMode="auto">
          <a:xfrm>
            <a:off x="5630238" y="481858"/>
            <a:ext cx="3302189" cy="153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414FD-ED44-4F3D-8179-37C37B6F3C92}"/>
              </a:ext>
            </a:extLst>
          </p:cNvPr>
          <p:cNvSpPr txBox="1"/>
          <p:nvPr/>
        </p:nvSpPr>
        <p:spPr>
          <a:xfrm flipH="1">
            <a:off x="6962774" y="441386"/>
            <a:ext cx="7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A26A7E3-ADC1-40B0-B1EB-C6B859F7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291"/>
            <a:ext cx="3503488" cy="21230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4BE427-794B-4802-BE76-0F6D96F39DD1}"/>
              </a:ext>
            </a:extLst>
          </p:cNvPr>
          <p:cNvSpPr txBox="1"/>
          <p:nvPr/>
        </p:nvSpPr>
        <p:spPr>
          <a:xfrm>
            <a:off x="296236" y="38042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3564F1-D45E-4784-BBC6-6C1ACE5E6DA9}"/>
              </a:ext>
            </a:extLst>
          </p:cNvPr>
          <p:cNvSpPr txBox="1"/>
          <p:nvPr/>
        </p:nvSpPr>
        <p:spPr>
          <a:xfrm>
            <a:off x="4300130" y="3804295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9CF797A-9150-4706-B997-C81C8B23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" y="4224778"/>
            <a:ext cx="3145607" cy="2093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C6767DA-3FF1-4F51-A642-7B61BFF9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3" y="4224778"/>
            <a:ext cx="3444421" cy="2093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568B600-AF53-4E8C-95E1-CA71261C0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36" y="1264235"/>
            <a:ext cx="3503488" cy="2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56AF50E-DB76-4254-B185-7BD3783C4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0E678-5C16-4BBC-88FD-7AE29B518ED7}"/>
              </a:ext>
            </a:extLst>
          </p:cNvPr>
          <p:cNvSpPr txBox="1"/>
          <p:nvPr/>
        </p:nvSpPr>
        <p:spPr>
          <a:xfrm>
            <a:off x="143837" y="904349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UC007 : </a:t>
            </a:r>
            <a:r>
              <a:rPr lang="ko-KR" altLang="en-US" dirty="0"/>
              <a:t>후기를 작성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검색한다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D2E1E-130F-4287-BDFF-709A40021EB8}"/>
              </a:ext>
            </a:extLst>
          </p:cNvPr>
          <p:cNvSpPr txBox="1"/>
          <p:nvPr/>
        </p:nvSpPr>
        <p:spPr>
          <a:xfrm>
            <a:off x="4572000" y="904349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UC008 : </a:t>
            </a:r>
            <a:r>
              <a:rPr lang="ko-KR" altLang="en-US" dirty="0"/>
              <a:t>일정을 공유한다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285D9-067B-41BD-A41B-0F663A3CDE77}"/>
              </a:ext>
            </a:extLst>
          </p:cNvPr>
          <p:cNvSpPr txBox="1"/>
          <p:nvPr/>
        </p:nvSpPr>
        <p:spPr>
          <a:xfrm>
            <a:off x="1146106" y="210554"/>
            <a:ext cx="342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프로그램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41CAA5-75F8-4E1A-B996-D86C38EE5566}"/>
              </a:ext>
            </a:extLst>
          </p:cNvPr>
          <p:cNvSpPr/>
          <p:nvPr/>
        </p:nvSpPr>
        <p:spPr bwMode="auto">
          <a:xfrm>
            <a:off x="5630238" y="481858"/>
            <a:ext cx="3302189" cy="153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FD0A6-6BE3-42C1-8821-552277D2B2F5}"/>
              </a:ext>
            </a:extLst>
          </p:cNvPr>
          <p:cNvSpPr txBox="1"/>
          <p:nvPr/>
        </p:nvSpPr>
        <p:spPr>
          <a:xfrm flipH="1">
            <a:off x="6962774" y="441386"/>
            <a:ext cx="7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F420846-C01F-414B-B1BD-2ACD7FE3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16" y="1480728"/>
            <a:ext cx="2834528" cy="43520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C7614B-F621-4A5A-9287-260A827B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1" y="1535918"/>
            <a:ext cx="4027390" cy="36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96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5505</TotalTime>
  <Words>101</Words>
  <Application>Microsoft Office PowerPoint</Application>
  <PresentationFormat>화면 슬라이드 쇼(4:3)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김태완</cp:lastModifiedBy>
  <cp:revision>502</cp:revision>
  <cp:lastPrinted>2001-07-23T08:42:52Z</cp:lastPrinted>
  <dcterms:created xsi:type="dcterms:W3CDTF">2011-02-22T01:37:12Z</dcterms:created>
  <dcterms:modified xsi:type="dcterms:W3CDTF">2021-06-21T01:22:28Z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