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6"/>
  </p:notesMasterIdLst>
  <p:sldIdLst>
    <p:sldId id="367" r:id="rId2"/>
    <p:sldId id="373" r:id="rId3"/>
    <p:sldId id="371" r:id="rId4"/>
    <p:sldId id="374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788" autoAdjust="0"/>
  </p:normalViewPr>
  <p:slideViewPr>
    <p:cSldViewPr>
      <p:cViewPr varScale="1">
        <p:scale>
          <a:sx n="97" d="100"/>
          <a:sy n="97" d="100"/>
        </p:scale>
        <p:origin x="1070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C056B-5FD8-45E0-B235-F56554401219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D3A9-052E-49E6-80D4-524CD56D41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30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7"/>
            <a:ext cx="7772400" cy="59462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11/12/2021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620000" cy="1143000"/>
          </a:xfrm>
        </p:spPr>
        <p:txBody>
          <a:bodyPr/>
          <a:lstStyle/>
          <a:p>
            <a:r>
              <a:rPr lang="en-US" dirty="0"/>
              <a:t>MDM Architecture </a:t>
            </a:r>
            <a:r>
              <a:rPr lang="en-US" sz="2400" dirty="0"/>
              <a:t>(existing)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14" y="4784361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8" y="2722719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48" y="4860561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Magnetic Disk 8"/>
          <p:cNvSpPr/>
          <p:nvPr/>
        </p:nvSpPr>
        <p:spPr>
          <a:xfrm>
            <a:off x="4091940" y="1511139"/>
            <a:ext cx="4442460" cy="494538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838200" y="5956082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BU / Product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631208" y="5270282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DWHs</a:t>
            </a:r>
            <a:endParaRPr lang="en-US" sz="1100" dirty="0"/>
          </a:p>
        </p:txBody>
      </p:sp>
      <p:sp>
        <p:nvSpPr>
          <p:cNvPr id="13" name="Left-Right Arrow 12"/>
          <p:cNvSpPr/>
          <p:nvPr/>
        </p:nvSpPr>
        <p:spPr>
          <a:xfrm>
            <a:off x="1292054" y="5035628"/>
            <a:ext cx="519806" cy="148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578324" y="3289082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DWHs</a:t>
            </a:r>
            <a:endParaRPr lang="en-US" sz="1100" dirty="0"/>
          </a:p>
        </p:txBody>
      </p:sp>
      <p:pic>
        <p:nvPicPr>
          <p:cNvPr id="15" name="Picture 14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67674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9" y="2805454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371600" y="5194082"/>
            <a:ext cx="1277579" cy="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DB Staging</a:t>
            </a:r>
            <a:endParaRPr lang="en-US" sz="1100" dirty="0"/>
          </a:p>
        </p:txBody>
      </p:sp>
      <p:pic>
        <p:nvPicPr>
          <p:cNvPr id="18" name="Picture 17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56" y="2798919"/>
            <a:ext cx="578144" cy="5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1271002" y="2951319"/>
            <a:ext cx="472551" cy="148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ounded Rectangle 19"/>
          <p:cNvSpPr/>
          <p:nvPr/>
        </p:nvSpPr>
        <p:spPr>
          <a:xfrm>
            <a:off x="1326869" y="3103719"/>
            <a:ext cx="1277579" cy="729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API service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564086" y="2265519"/>
            <a:ext cx="1919057" cy="369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Left-Right Arrow 22"/>
          <p:cNvSpPr/>
          <p:nvPr/>
        </p:nvSpPr>
        <p:spPr>
          <a:xfrm>
            <a:off x="2362200" y="5035628"/>
            <a:ext cx="1802139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ounded Rectangle 24"/>
          <p:cNvSpPr/>
          <p:nvPr/>
        </p:nvSpPr>
        <p:spPr>
          <a:xfrm>
            <a:off x="2362200" y="5093698"/>
            <a:ext cx="1905000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</a:rPr>
              <a:t>Host to Host DB Conn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62200" y="3063594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</a:rPr>
              <a:t>API Call</a:t>
            </a:r>
            <a:endParaRPr lang="en-US" sz="1000" dirty="0"/>
          </a:p>
        </p:txBody>
      </p:sp>
      <p:cxnSp>
        <p:nvCxnSpPr>
          <p:cNvPr id="31" name="Straight Connector 30"/>
          <p:cNvCxnSpPr>
            <a:stCxn id="22" idx="1"/>
            <a:endCxn id="22" idx="3"/>
          </p:cNvCxnSpPr>
          <p:nvPr/>
        </p:nvCxnSpPr>
        <p:spPr>
          <a:xfrm>
            <a:off x="564086" y="4110801"/>
            <a:ext cx="19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895600" y="2342299"/>
            <a:ext cx="705839" cy="6454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Opsi</a:t>
            </a:r>
            <a:endParaRPr lang="en-US" sz="1200" dirty="0"/>
          </a:p>
          <a:p>
            <a:pPr algn="ctr"/>
            <a:r>
              <a:rPr lang="en-US" sz="2000" dirty="0"/>
              <a:t>2</a:t>
            </a:r>
            <a:endParaRPr lang="id-ID" sz="1200" dirty="0"/>
          </a:p>
        </p:txBody>
      </p:sp>
      <p:sp>
        <p:nvSpPr>
          <p:cNvPr id="33" name="Oval 32"/>
          <p:cNvSpPr/>
          <p:nvPr/>
        </p:nvSpPr>
        <p:spPr>
          <a:xfrm>
            <a:off x="2895599" y="4390214"/>
            <a:ext cx="705839" cy="6454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Opsi</a:t>
            </a:r>
            <a:endParaRPr lang="en-US" sz="1200" dirty="0"/>
          </a:p>
          <a:p>
            <a:pPr algn="ctr"/>
            <a:r>
              <a:rPr lang="en-US" sz="2000" dirty="0"/>
              <a:t>1</a:t>
            </a:r>
            <a:endParaRPr lang="id-ID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5809295" y="6433763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MDM</a:t>
            </a:r>
            <a:endParaRPr lang="en-US" sz="1100" dirty="0"/>
          </a:p>
        </p:txBody>
      </p:sp>
      <p:sp>
        <p:nvSpPr>
          <p:cNvPr id="37" name="Left-Right Arrow 36"/>
          <p:cNvSpPr/>
          <p:nvPr/>
        </p:nvSpPr>
        <p:spPr>
          <a:xfrm rot="5400000">
            <a:off x="4996744" y="4112236"/>
            <a:ext cx="356543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8" name="Picture 37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88" y="1752600"/>
            <a:ext cx="1275712" cy="12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loud 42"/>
          <p:cNvSpPr/>
          <p:nvPr/>
        </p:nvSpPr>
        <p:spPr>
          <a:xfrm>
            <a:off x="6922296" y="457200"/>
            <a:ext cx="1307304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intranet</a:t>
            </a:r>
            <a:endParaRPr lang="id-ID" sz="16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524000" y="3962400"/>
            <a:ext cx="0" cy="33055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flipH="1">
            <a:off x="2366966" y="3000149"/>
            <a:ext cx="1794229" cy="167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46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58" y="2138732"/>
            <a:ext cx="1962742" cy="195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5682776" y="2976144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DB MDM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iNews</a:t>
            </a:r>
            <a:r>
              <a:rPr lang="en-US" sz="1100" dirty="0">
                <a:solidFill>
                  <a:srgbClr val="0070C0"/>
                </a:solidFill>
              </a:rPr>
              <a:t> lt6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Ubuntu</a:t>
            </a:r>
          </a:p>
          <a:p>
            <a:r>
              <a:rPr lang="en-US" sz="1100" dirty="0">
                <a:solidFill>
                  <a:srgbClr val="0070C0"/>
                </a:solidFill>
              </a:rPr>
              <a:t>172.17.20.64</a:t>
            </a:r>
          </a:p>
          <a:p>
            <a:r>
              <a:rPr lang="en-ID" sz="1100" dirty="0">
                <a:solidFill>
                  <a:srgbClr val="0070C0"/>
                </a:solidFill>
              </a:rPr>
              <a:t>8 CPU, 8GB Memory, 150 GB HDD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778500" y="4253705"/>
            <a:ext cx="2420305" cy="1659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Backend MDM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Pentaho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DB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Power BI Data Gateway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iNews</a:t>
            </a:r>
            <a:r>
              <a:rPr lang="en-US" sz="1100" dirty="0">
                <a:solidFill>
                  <a:srgbClr val="0070C0"/>
                </a:solidFill>
              </a:rPr>
              <a:t> lt6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Windows Server</a:t>
            </a:r>
          </a:p>
          <a:p>
            <a:r>
              <a:rPr lang="en-US" sz="1100" dirty="0">
                <a:solidFill>
                  <a:srgbClr val="0070C0"/>
                </a:solidFill>
              </a:rPr>
              <a:t>mnchdwh01</a:t>
            </a:r>
          </a:p>
          <a:p>
            <a:r>
              <a:rPr lang="en-US" sz="1100" dirty="0">
                <a:solidFill>
                  <a:srgbClr val="0070C0"/>
                </a:solidFill>
              </a:rPr>
              <a:t>172.17.20.217</a:t>
            </a:r>
          </a:p>
          <a:p>
            <a:r>
              <a:rPr lang="en-ID" sz="1100" dirty="0">
                <a:solidFill>
                  <a:srgbClr val="0070C0"/>
                </a:solidFill>
              </a:rPr>
              <a:t>10CPU, 20GB </a:t>
            </a:r>
            <a:r>
              <a:rPr lang="en-ID" sz="1100" dirty="0" err="1">
                <a:solidFill>
                  <a:srgbClr val="0070C0"/>
                </a:solidFill>
              </a:rPr>
              <a:t>Momory</a:t>
            </a:r>
            <a:r>
              <a:rPr lang="en-ID" sz="1100" dirty="0">
                <a:solidFill>
                  <a:srgbClr val="0070C0"/>
                </a:solidFill>
              </a:rPr>
              <a:t>, 150 GB HDD</a:t>
            </a: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50" name="Picture 49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70" y="4114986"/>
            <a:ext cx="1944419" cy="19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pentah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80119"/>
            <a:ext cx="2044022" cy="9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6830525" y="2601533"/>
            <a:ext cx="1720113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Web MDM </a:t>
            </a:r>
          </a:p>
          <a:p>
            <a:pPr algn="r"/>
            <a:r>
              <a:rPr lang="en-US" sz="1100" dirty="0" err="1">
                <a:solidFill>
                  <a:srgbClr val="0070C0"/>
                </a:solidFill>
              </a:rPr>
              <a:t>iNews</a:t>
            </a:r>
            <a:r>
              <a:rPr lang="en-US" sz="1100" dirty="0">
                <a:solidFill>
                  <a:srgbClr val="0070C0"/>
                </a:solidFill>
              </a:rPr>
              <a:t> lt6 </a:t>
            </a: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Ubuntu</a:t>
            </a: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172.17.20.26</a:t>
            </a:r>
          </a:p>
          <a:p>
            <a:pPr algn="r"/>
            <a:r>
              <a:rPr lang="en-ID" sz="1100" dirty="0">
                <a:solidFill>
                  <a:srgbClr val="0070C0"/>
                </a:solidFill>
              </a:rPr>
              <a:t>4CPU, 4GB Memory, 30GB HDD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 rot="20713466">
            <a:off x="5842223" y="2547552"/>
            <a:ext cx="1118986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Left-Right Arrow 52"/>
          <p:cNvSpPr/>
          <p:nvPr/>
        </p:nvSpPr>
        <p:spPr>
          <a:xfrm rot="5400000">
            <a:off x="7215683" y="1301042"/>
            <a:ext cx="694803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0" name="Picture 39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55" y="1157119"/>
            <a:ext cx="578144" cy="5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402813" y="1583952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</a:rPr>
              <a:t>LDAP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 rot="726354" flipH="1">
            <a:off x="3528708" y="1734860"/>
            <a:ext cx="3475040" cy="1017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8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46" y="2976591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8" y="2976591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8" y="5018860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11" y="5010387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42037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75" y="1385871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690"/>
            <a:ext cx="7620000" cy="914400"/>
          </a:xfrm>
        </p:spPr>
        <p:txBody>
          <a:bodyPr/>
          <a:lstStyle/>
          <a:p>
            <a:r>
              <a:rPr lang="en-US" dirty="0"/>
              <a:t>MNC Analytic Architecture </a:t>
            </a:r>
            <a:r>
              <a:rPr lang="en-US" sz="2400" dirty="0"/>
              <a:t>(Cloud)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914" y="6205163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371922" y="5595563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319038" y="4637926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112314" y="5519363"/>
            <a:ext cx="1277579" cy="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1067583" y="4452563"/>
            <a:ext cx="1277579" cy="729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2102914" y="5370075"/>
            <a:ext cx="1905000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102914" y="4582803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5797870" y="6552296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6195060" y="2875119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27718" y="4947890"/>
            <a:ext cx="2116282" cy="1659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185660" y="2891206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02813" y="1583952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5638800" y="5736181"/>
            <a:ext cx="1505905" cy="626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768136" y="5677139"/>
            <a:ext cx="1870664" cy="4188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9" y="1990507"/>
            <a:ext cx="7550240" cy="37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0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8"/>
          <p:cNvSpPr/>
          <p:nvPr/>
        </p:nvSpPr>
        <p:spPr>
          <a:xfrm>
            <a:off x="3448422" y="1143000"/>
            <a:ext cx="5158946" cy="531238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64" y="-10816"/>
            <a:ext cx="7620000" cy="678891"/>
          </a:xfrm>
        </p:spPr>
        <p:txBody>
          <a:bodyPr/>
          <a:lstStyle/>
          <a:p>
            <a:r>
              <a:rPr lang="en-US" sz="2400" dirty="0"/>
              <a:t>MDM &amp; MNC Analytic Architecture (propose)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14109" y="5496560"/>
            <a:ext cx="548640" cy="396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9" y="4957242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3" y="3919163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83" y="5033442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61235" y="6052763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BU / Product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54243" y="5443163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DWHs</a:t>
            </a:r>
            <a:endParaRPr lang="en-US" sz="1100" dirty="0"/>
          </a:p>
        </p:txBody>
      </p:sp>
      <p:sp>
        <p:nvSpPr>
          <p:cNvPr id="13" name="Left-Right Arrow 12"/>
          <p:cNvSpPr/>
          <p:nvPr/>
        </p:nvSpPr>
        <p:spPr>
          <a:xfrm>
            <a:off x="715089" y="5208509"/>
            <a:ext cx="519806" cy="148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1359" y="4485526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DWHs</a:t>
            </a:r>
            <a:endParaRPr lang="en-US" sz="1100" dirty="0"/>
          </a:p>
        </p:txBody>
      </p:sp>
      <p:pic>
        <p:nvPicPr>
          <p:cNvPr id="15" name="Picture 14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5" y="5040555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" y="4001898"/>
            <a:ext cx="502812" cy="4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794635" y="5366963"/>
            <a:ext cx="1277579" cy="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DB Staging</a:t>
            </a:r>
            <a:endParaRPr lang="en-US" sz="1100" dirty="0"/>
          </a:p>
        </p:txBody>
      </p:sp>
      <p:pic>
        <p:nvPicPr>
          <p:cNvPr id="18" name="Picture 17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91" y="3995363"/>
            <a:ext cx="578144" cy="5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694037" y="4147763"/>
            <a:ext cx="472551" cy="148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ounded Rectangle 19"/>
          <p:cNvSpPr/>
          <p:nvPr/>
        </p:nvSpPr>
        <p:spPr>
          <a:xfrm>
            <a:off x="749904" y="4300163"/>
            <a:ext cx="1277579" cy="729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70C0"/>
                </a:solidFill>
              </a:rPr>
              <a:t>API service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72638" y="3831429"/>
            <a:ext cx="1833540" cy="222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Left-Right Arrow 22"/>
          <p:cNvSpPr/>
          <p:nvPr/>
        </p:nvSpPr>
        <p:spPr>
          <a:xfrm>
            <a:off x="1785235" y="5159605"/>
            <a:ext cx="1802139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ounded Rectangle 24"/>
          <p:cNvSpPr/>
          <p:nvPr/>
        </p:nvSpPr>
        <p:spPr>
          <a:xfrm>
            <a:off x="1785235" y="5217675"/>
            <a:ext cx="1905000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</a:rPr>
              <a:t>Host to Host DB Conn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785235" y="4430403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</a:rPr>
              <a:t>API Call</a:t>
            </a:r>
            <a:endParaRPr 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-12879" y="4923243"/>
            <a:ext cx="19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71" y="1302309"/>
            <a:ext cx="1275712" cy="12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loud 42"/>
          <p:cNvSpPr/>
          <p:nvPr/>
        </p:nvSpPr>
        <p:spPr>
          <a:xfrm>
            <a:off x="6145652" y="381000"/>
            <a:ext cx="1307304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Intranet (User)</a:t>
            </a:r>
            <a:endParaRPr lang="id-ID" sz="16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947035" y="4774842"/>
            <a:ext cx="0" cy="33055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flipH="1">
            <a:off x="1790001" y="4366958"/>
            <a:ext cx="1794229" cy="167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46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26" y="1055860"/>
            <a:ext cx="1962742" cy="195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6921321" y="2526992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DB MDM</a:t>
            </a:r>
          </a:p>
          <a:p>
            <a:r>
              <a:rPr lang="en-US" sz="1100" dirty="0">
                <a:solidFill>
                  <a:srgbClr val="0070C0"/>
                </a:solidFill>
              </a:rPr>
              <a:t>Ubuntu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43865" y="4773133"/>
            <a:ext cx="2116282" cy="10163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Backend MDM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Pentaho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DB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Power BI Data Gateway</a:t>
            </a:r>
          </a:p>
          <a:p>
            <a:r>
              <a:rPr lang="en-US" sz="1200" dirty="0">
                <a:solidFill>
                  <a:srgbClr val="0070C0"/>
                </a:solidFill>
              </a:rPr>
              <a:t>Ubuntu / Windows Server</a:t>
            </a:r>
          </a:p>
        </p:txBody>
      </p:sp>
      <p:pic>
        <p:nvPicPr>
          <p:cNvPr id="50" name="Picture 49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09" y="3180613"/>
            <a:ext cx="1944419" cy="19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pentah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39" y="3845746"/>
            <a:ext cx="2044022" cy="9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3649622" y="1377610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Web MDM</a:t>
            </a:r>
            <a:endParaRPr lang="en-US" sz="1100" dirty="0">
              <a:solidFill>
                <a:srgbClr val="0070C0"/>
              </a:solidFill>
            </a:endParaRP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Ubuntu</a:t>
            </a:r>
          </a:p>
        </p:txBody>
      </p:sp>
      <p:sp>
        <p:nvSpPr>
          <p:cNvPr id="52" name="Left-Right Arrow 51"/>
          <p:cNvSpPr/>
          <p:nvPr/>
        </p:nvSpPr>
        <p:spPr>
          <a:xfrm>
            <a:off x="5701031" y="1782065"/>
            <a:ext cx="1118986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Left-Right Arrow 52"/>
          <p:cNvSpPr/>
          <p:nvPr/>
        </p:nvSpPr>
        <p:spPr>
          <a:xfrm rot="8324808">
            <a:off x="5518085" y="970526"/>
            <a:ext cx="694803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0" name="Picture 39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97" y="822592"/>
            <a:ext cx="578144" cy="5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027483" y="1220989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</a:rPr>
              <a:t>LDAP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 rot="726354" flipH="1">
            <a:off x="3201145" y="1252734"/>
            <a:ext cx="1339778" cy="925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8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81" y="4343400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13" y="4343400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03" y="5142837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46" y="5134364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34" y="1220989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19" y="932437"/>
            <a:ext cx="335954" cy="2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06" y="5224346"/>
            <a:ext cx="1551357" cy="15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Left-Right Arrow 59"/>
          <p:cNvSpPr/>
          <p:nvPr/>
        </p:nvSpPr>
        <p:spPr>
          <a:xfrm rot="432063">
            <a:off x="6387341" y="3762961"/>
            <a:ext cx="474559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60" descr="C:\Users\arief.budiarso\AppData\Local\Microsoft\Windows\INetCache\IE\6DEFTYA6\large-pale-server-66.6-294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51" y="4183148"/>
            <a:ext cx="1275712" cy="12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>
          <a:xfrm>
            <a:off x="2687476" y="4774842"/>
            <a:ext cx="0" cy="33055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-Right Arrow 62"/>
          <p:cNvSpPr/>
          <p:nvPr/>
        </p:nvSpPr>
        <p:spPr>
          <a:xfrm rot="5400000">
            <a:off x="7500813" y="3177288"/>
            <a:ext cx="728945" cy="165570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ounded Rectangle 63"/>
          <p:cNvSpPr/>
          <p:nvPr/>
        </p:nvSpPr>
        <p:spPr>
          <a:xfrm>
            <a:off x="4901725" y="3655043"/>
            <a:ext cx="1505905" cy="626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DB Staging BU</a:t>
            </a:r>
          </a:p>
          <a:p>
            <a:r>
              <a:rPr lang="en-US" sz="1100" dirty="0">
                <a:solidFill>
                  <a:srgbClr val="0070C0"/>
                </a:solidFill>
              </a:rPr>
              <a:t>Ubuntu</a:t>
            </a:r>
          </a:p>
        </p:txBody>
      </p:sp>
      <p:sp>
        <p:nvSpPr>
          <p:cNvPr id="65" name="Left-Right Arrow 64"/>
          <p:cNvSpPr/>
          <p:nvPr/>
        </p:nvSpPr>
        <p:spPr>
          <a:xfrm rot="18766216">
            <a:off x="4313489" y="3887118"/>
            <a:ext cx="484243" cy="18758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6" name="Rounded Rectangle 65"/>
          <p:cNvSpPr/>
          <p:nvPr/>
        </p:nvSpPr>
        <p:spPr>
          <a:xfrm>
            <a:off x="3451658" y="4637443"/>
            <a:ext cx="1700106" cy="422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Connection Gateway</a:t>
            </a:r>
          </a:p>
          <a:p>
            <a:r>
              <a:rPr lang="en-US" sz="1100" dirty="0">
                <a:solidFill>
                  <a:srgbClr val="0070C0"/>
                </a:solidFill>
              </a:rPr>
              <a:t>Ubuntu</a:t>
            </a:r>
          </a:p>
        </p:txBody>
      </p:sp>
      <p:pic>
        <p:nvPicPr>
          <p:cNvPr id="58" name="Picture 57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58" y="2584043"/>
            <a:ext cx="1551357" cy="13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ight Arrow 58"/>
          <p:cNvSpPr/>
          <p:nvPr/>
        </p:nvSpPr>
        <p:spPr>
          <a:xfrm rot="2124393" flipV="1">
            <a:off x="2591313" y="3742310"/>
            <a:ext cx="1273843" cy="1717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7" name="Picture 4" descr="So managen Sie die Windows-Firewall | Avira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85" y="3827522"/>
            <a:ext cx="305413" cy="19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loud 67"/>
          <p:cNvSpPr/>
          <p:nvPr/>
        </p:nvSpPr>
        <p:spPr>
          <a:xfrm>
            <a:off x="553256" y="2526992"/>
            <a:ext cx="2526322" cy="9796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Internet</a:t>
            </a:r>
            <a:br>
              <a:rPr lang="en-US" sz="1600" dirty="0"/>
            </a:br>
            <a:r>
              <a:rPr lang="en-US" sz="1600" dirty="0"/>
              <a:t>CSV file V+, R+, MPI</a:t>
            </a:r>
            <a:endParaRPr lang="id-ID" sz="1600" dirty="0"/>
          </a:p>
        </p:txBody>
      </p:sp>
      <p:sp>
        <p:nvSpPr>
          <p:cNvPr id="70" name="Left-Right Arrow 69"/>
          <p:cNvSpPr/>
          <p:nvPr/>
        </p:nvSpPr>
        <p:spPr>
          <a:xfrm rot="19554861">
            <a:off x="6629548" y="4757719"/>
            <a:ext cx="631639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ounded Rectangle 70"/>
          <p:cNvSpPr/>
          <p:nvPr/>
        </p:nvSpPr>
        <p:spPr>
          <a:xfrm>
            <a:off x="5619365" y="5454743"/>
            <a:ext cx="1342137" cy="626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DB &amp; File Server</a:t>
            </a:r>
          </a:p>
        </p:txBody>
      </p:sp>
      <p:sp>
        <p:nvSpPr>
          <p:cNvPr id="72" name="Cloud 71"/>
          <p:cNvSpPr/>
          <p:nvPr/>
        </p:nvSpPr>
        <p:spPr>
          <a:xfrm>
            <a:off x="2363475" y="6237139"/>
            <a:ext cx="1307304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Intranet (User)</a:t>
            </a:r>
            <a:endParaRPr lang="id-ID" sz="1600" dirty="0"/>
          </a:p>
        </p:txBody>
      </p:sp>
      <p:sp>
        <p:nvSpPr>
          <p:cNvPr id="73" name="Left-Right Arrow 72"/>
          <p:cNvSpPr/>
          <p:nvPr/>
        </p:nvSpPr>
        <p:spPr>
          <a:xfrm rot="19862050">
            <a:off x="3490113" y="6145950"/>
            <a:ext cx="694803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9" name="Picture 68" descr="C:\Users\arief.budiarso\AppData\Local\Microsoft\Windows\INetCache\IE\ABPWKL8H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67" y="4178821"/>
            <a:ext cx="1551357" cy="15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/>
          <p:cNvSpPr/>
          <p:nvPr/>
        </p:nvSpPr>
        <p:spPr>
          <a:xfrm>
            <a:off x="4206988" y="6502345"/>
            <a:ext cx="1734505" cy="2678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Analytics</a:t>
            </a:r>
          </a:p>
        </p:txBody>
      </p:sp>
      <p:sp>
        <p:nvSpPr>
          <p:cNvPr id="75" name="Left-Right Arrow 74"/>
          <p:cNvSpPr/>
          <p:nvPr/>
        </p:nvSpPr>
        <p:spPr>
          <a:xfrm rot="19554861">
            <a:off x="5126328" y="5461163"/>
            <a:ext cx="631639" cy="16556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ight Arrow 75"/>
          <p:cNvSpPr/>
          <p:nvPr/>
        </p:nvSpPr>
        <p:spPr>
          <a:xfrm rot="1044216" flipV="1">
            <a:off x="4762188" y="4718080"/>
            <a:ext cx="601654" cy="154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301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914" y="6205163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371922" y="5595563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319038" y="4637926"/>
            <a:ext cx="793276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112314" y="5519363"/>
            <a:ext cx="1277579" cy="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1067583" y="4452563"/>
            <a:ext cx="1277579" cy="729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2102914" y="5370075"/>
            <a:ext cx="1905000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102914" y="4582803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5797870" y="6552296"/>
            <a:ext cx="1369399" cy="3480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6195060" y="2875119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978997" y="2903597"/>
            <a:ext cx="150590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02813" y="1583952"/>
            <a:ext cx="1864387" cy="421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5638800" y="5736181"/>
            <a:ext cx="1505905" cy="626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768136" y="5677139"/>
            <a:ext cx="1870664" cy="4188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14" y="276926"/>
            <a:ext cx="7620000" cy="411163"/>
          </a:xfrm>
        </p:spPr>
        <p:txBody>
          <a:bodyPr/>
          <a:lstStyle/>
          <a:p>
            <a:r>
              <a:rPr lang="en-ID" sz="2400" dirty="0"/>
              <a:t>MDM &amp; MNC Analytic Propose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85042"/>
              </p:ext>
            </p:extLst>
          </p:nvPr>
        </p:nvGraphicFramePr>
        <p:xfrm>
          <a:off x="132514" y="845639"/>
          <a:ext cx="8124852" cy="299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11534869" imgH="3990801" progId="Excel.Sheet.12">
                  <p:embed/>
                </p:oleObj>
              </mc:Choice>
              <mc:Fallback>
                <p:oleObj name="Worksheet" r:id="rId3" imgW="11534869" imgH="39908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514" y="845639"/>
                        <a:ext cx="8124852" cy="299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41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14576</TotalTime>
  <Words>171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Worksheet</vt:lpstr>
      <vt:lpstr>MDM Architecture (existing)</vt:lpstr>
      <vt:lpstr>MNC Analytic Architecture (Cloud)</vt:lpstr>
      <vt:lpstr>MDM &amp; MNC Analytic Architecture (propose)</vt:lpstr>
      <vt:lpstr>MDM &amp; MNC Analytic Propose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Budiarso</dc:creator>
  <cp:lastModifiedBy>Arief Budiarso</cp:lastModifiedBy>
  <cp:revision>453</cp:revision>
  <dcterms:created xsi:type="dcterms:W3CDTF">2019-01-25T07:06:57Z</dcterms:created>
  <dcterms:modified xsi:type="dcterms:W3CDTF">2021-11-12T12:00:04Z</dcterms:modified>
</cp:coreProperties>
</file>