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fc2ae8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fc2ae8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fc2ae8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fc2ae8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c2ae8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c2ae8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fc2ae8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fc2ae8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fc2ae8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fc2ae8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fc2ae8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fc2ae8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fc2ae8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fc2ae8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fc2ae8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fc2ae8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EDA for IPL Series Data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173" y="168800"/>
            <a:ext cx="4167650" cy="27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38975" y="3905525"/>
            <a:ext cx="25791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Submitted By: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Palak Bohra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team scored most runs in IPL series?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725" y="588700"/>
            <a:ext cx="5364551" cy="36671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Mumbai Indians secured most runs  over IPL series from 2008 to 2018.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Who were the top three run scoring batsman in IPL?</a:t>
            </a:r>
            <a:endParaRPr sz="2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574" y="663150"/>
            <a:ext cx="6086850" cy="34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Overall, SK Raina scored most runs in IPL series</a:t>
            </a:r>
            <a:r>
              <a:rPr b="1" lang="en" sz="1800"/>
              <a:t>.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did the top three batsmen performed over different seasons ?</a:t>
            </a:r>
            <a:endParaRPr sz="2400"/>
          </a:p>
        </p:txBody>
      </p:sp>
      <p:sp>
        <p:nvSpPr>
          <p:cNvPr id="76" name="Google Shape;76;p16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Virat Kohli performed quite well in 2016.</a:t>
            </a:r>
            <a:endParaRPr b="1" sz="18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875" y="781200"/>
            <a:ext cx="4588500" cy="35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the most ways in which players got dismissed ?</a:t>
            </a:r>
            <a:endParaRPr sz="2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450" y="530025"/>
            <a:ext cx="4244500" cy="37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Most of the players were dismissed by getting caught.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fielder dismissed the players most ?</a:t>
            </a:r>
            <a:endParaRPr sz="2400"/>
          </a:p>
        </p:txBody>
      </p:sp>
      <p:sp>
        <p:nvSpPr>
          <p:cNvPr id="90" name="Google Shape;90;p18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KD Karthik dismissed the players most.</a:t>
            </a:r>
            <a:endParaRPr b="1" sz="18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075" y="692675"/>
            <a:ext cx="5480774" cy="342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centuries scored in every season</a:t>
            </a:r>
            <a:endParaRPr sz="2400"/>
          </a:p>
        </p:txBody>
      </p:sp>
      <p:sp>
        <p:nvSpPr>
          <p:cNvPr id="97" name="Google Shape;97;p19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2008, 2012 and 2016 saw most number of centuries i.e. 6.</a:t>
            </a:r>
            <a:endParaRPr b="1" sz="18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774" y="639350"/>
            <a:ext cx="4773899" cy="33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players hit most sixes ?</a:t>
            </a:r>
            <a:endParaRPr sz="2400"/>
          </a:p>
        </p:txBody>
      </p:sp>
      <p:sp>
        <p:nvSpPr>
          <p:cNvPr id="104" name="Google Shape;104;p20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Chris Gayle hit most sixes in IPL series.</a:t>
            </a:r>
            <a:endParaRPr b="1" sz="18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775" y="562800"/>
            <a:ext cx="4459128" cy="36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17900"/>
            <a:ext cx="85206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many runs are more likely to occur over no ball?</a:t>
            </a:r>
            <a:endParaRPr sz="2400"/>
          </a:p>
        </p:txBody>
      </p:sp>
      <p:sp>
        <p:nvSpPr>
          <p:cNvPr id="111" name="Google Shape;111;p21"/>
          <p:cNvSpPr txBox="1"/>
          <p:nvPr/>
        </p:nvSpPr>
        <p:spPr>
          <a:xfrm>
            <a:off x="235825" y="4255825"/>
            <a:ext cx="8120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40% of the players were not able to score any runs on no ball.</a:t>
            </a:r>
            <a:endParaRPr b="1" sz="18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450" y="615625"/>
            <a:ext cx="4008700" cy="37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