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1680-72E1-7979-C2AE-7AEE35B67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87363-496A-5C9E-135B-486BC9734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4C0B-3751-8D54-8CDD-32BD4961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D8D7-ACA5-4A8E-993E-7A094BC0F2E6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46413-C1D0-4560-923D-FB9FD794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35E8-DCBD-8B12-1887-AE1C70E6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F55A-D79B-4705-8A8F-EFF9BD5F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6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AA26-4E8B-5584-6117-F60CA7BB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F9CE0-1B89-BA90-DA65-4D8316A8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07D3-9341-24BA-7E59-04D7F42F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D8D7-ACA5-4A8E-993E-7A094BC0F2E6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20EEB-01D1-D448-8949-5107E562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DA58-0057-C8B5-DAF1-3A9B97DE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F55A-D79B-4705-8A8F-EFF9BD5F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35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65FEA-D0B8-6779-1B80-07CD7AF30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E3A81-1E87-6692-23D9-B7113E0A3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981D-1883-C119-B20C-E4F5408B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D8D7-ACA5-4A8E-993E-7A094BC0F2E6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29A52-BC13-073F-CD90-E720275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2310-DD94-CE44-9B4F-32AA9B98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F55A-D79B-4705-8A8F-EFF9BD5F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AFE8-2BDB-66BC-7DE1-A1CC8366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C00F-A234-789A-A2A4-295DDEFD8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06241-6D15-4CEC-EC08-BE87F6A9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D8D7-ACA5-4A8E-993E-7A094BC0F2E6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AFA4-021F-CC12-C3F5-F2BF75A9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5ACC-8B64-EEFC-6A37-84256B2D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F55A-D79B-4705-8A8F-EFF9BD5F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8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75C3-03BC-9F1F-AD12-F2146BD0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0FE72-9476-CC75-D8EC-5ED5F133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04826-66F3-DDD5-06CD-1C2DA9E1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D8D7-ACA5-4A8E-993E-7A094BC0F2E6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522CD-1007-D632-D9BD-881FAFAF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A92D-3E1B-1363-2FD1-3E3266B5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F55A-D79B-4705-8A8F-EFF9BD5F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67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793B-1B4A-1351-D967-EEA9522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C37D-5A42-03C0-F1B0-CB61BF75C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F73F2-F54C-F866-DE49-F6D565B22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4AAB9-5A88-5CCB-43F0-5490D9C8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D8D7-ACA5-4A8E-993E-7A094BC0F2E6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7CFCD-B3F0-5CF3-3559-FA0F6EE3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091D2-6DC5-9316-07DD-209A2203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F55A-D79B-4705-8A8F-EFF9BD5F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9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1D8E-D926-EB85-CD3F-1CD8E5B9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4299-6728-AE3A-E4A7-7DC314D5F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20D53-8E20-275C-E166-8BA6ED44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0990A-3FAB-1012-5E08-7BB40238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5AADC-9CB2-6BE0-56A7-CEC5043EA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77F9F-B968-DD12-6E6F-0E777C8E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D8D7-ACA5-4A8E-993E-7A094BC0F2E6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4A9B7-7F2D-D161-DDA2-52ABB4B4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599C3-0444-BA15-0043-40743159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F55A-D79B-4705-8A8F-EFF9BD5F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7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D16D-607B-D1F0-C6DA-16A98317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3B29B-8D63-B897-112F-4AE7C02B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D8D7-ACA5-4A8E-993E-7A094BC0F2E6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8E8DE-0B44-FE5D-427D-BCF3E1BF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FFF9-5FED-6AB4-C3AB-8B5EDC4E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F55A-D79B-4705-8A8F-EFF9BD5F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2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0EE24-588A-8554-2C1F-81DB12FD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D8D7-ACA5-4A8E-993E-7A094BC0F2E6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5C7C6-1AF0-4745-76D6-90CF3320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A35E4-0502-6F0F-ACEB-E00E9449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F55A-D79B-4705-8A8F-EFF9BD5F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09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964E-166D-76CE-528C-43CB0B14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1706-528C-1035-2E8A-EF954C72B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7DC63-49AA-00FF-8706-F88307520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0EC05-D8F5-E6FD-5993-89CF2E2F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D8D7-ACA5-4A8E-993E-7A094BC0F2E6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C15D8-7D01-F9D8-6EEB-7F892D5C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64A6E-8DC6-B058-5370-F49E5A14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F55A-D79B-4705-8A8F-EFF9BD5F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88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EDB0-5F88-A801-4D35-808E2076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5579D-01FC-1A35-FA3A-8BDB0124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5D304-2667-0950-8B52-2D7A0CB2C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CE1BA-9652-4AEF-808E-1FBA980C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D8D7-ACA5-4A8E-993E-7A094BC0F2E6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D20E4-A631-8B98-EAA0-F117C793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DEFDF-FD00-94E4-FF88-D74D543F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F55A-D79B-4705-8A8F-EFF9BD5F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77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F5716-A291-27FC-B65D-7A072A00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07371-DDD1-76A0-B64A-96B56D90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29DF-A53F-548F-D9C4-E83FE901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0D8D7-ACA5-4A8E-993E-7A094BC0F2E6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8DCF-DE51-6335-484B-9B1473FAA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E090-EFC5-7C37-160D-79E1270B5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BAF55A-D79B-4705-8A8F-EFF9BD5F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7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C807C-BE15-8893-7745-53F7F9E77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/>
              <a:t>Calls Data Report Assignment for Hunt Digital Media</a:t>
            </a:r>
            <a:endParaRPr lang="en-IN" sz="6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8441B-FFA4-D2CC-D5EB-E01AA8AC0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By Palak </a:t>
            </a:r>
            <a:endParaRPr lang="en-IN" sz="28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57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DCA07D-744A-027C-A2F8-D0AE22EA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2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93E9866-E4A9-FED5-8866-A9392AA26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473A8-9FB7-33FF-7575-4FDA06AACF41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81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Calls Data Report Assignment for Hunt Digital Media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Calls Data Report Assignment for Hunt Digital Media</dc:title>
  <dc:creator>Palak Mittan</dc:creator>
  <cp:lastModifiedBy>Palak Mittan</cp:lastModifiedBy>
  <cp:revision>1</cp:revision>
  <dcterms:created xsi:type="dcterms:W3CDTF">2024-05-18T07:53:43Z</dcterms:created>
  <dcterms:modified xsi:type="dcterms:W3CDTF">2024-05-18T07:58:55Z</dcterms:modified>
</cp:coreProperties>
</file>