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osephinelsy/spotify-top-hit-playlist-2010-202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Spotify top 100 from 2000-2022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This dataset provides spotify’s top 100 songs playlist from year </a:t>
            </a:r>
          </a:p>
          <a:p>
            <a:r>
              <a:rPr lang="en-IN" dirty="0" smtClean="0"/>
              <a:t>2000-2022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5051" t="38541" r="8638" b="38543"/>
          <a:stretch>
            <a:fillRect/>
          </a:stretch>
        </p:blipFill>
        <p:spPr bwMode="auto">
          <a:xfrm>
            <a:off x="4648200" y="304800"/>
            <a:ext cx="3810000" cy="135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Correlation between audio features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Positive correlation- If features are positively correlated then they are directly proportional to each other</a:t>
            </a:r>
          </a:p>
          <a:p>
            <a:endParaRPr lang="en-IN" dirty="0" smtClean="0"/>
          </a:p>
          <a:p>
            <a:r>
              <a:rPr lang="en-IN" dirty="0" smtClean="0"/>
              <a:t>Negative correlation- If features are negatively correlated then they are inversely proportional to each other</a:t>
            </a:r>
          </a:p>
          <a:p>
            <a:endParaRPr lang="en-IN" dirty="0" smtClean="0"/>
          </a:p>
          <a:p>
            <a:r>
              <a:rPr lang="en-IN" dirty="0" smtClean="0"/>
              <a:t>No correlation- If correlation is close to 0 </a:t>
            </a:r>
          </a:p>
          <a:p>
            <a:r>
              <a:rPr lang="en-IN" dirty="0" smtClean="0"/>
              <a:t>then there is no relation between the </a:t>
            </a:r>
          </a:p>
          <a:p>
            <a:r>
              <a:rPr lang="en-IN" dirty="0" smtClean="0"/>
              <a:t>features</a:t>
            </a:r>
          </a:p>
          <a:p>
            <a:endParaRPr lang="en-I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48006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More energy= more loudness</a:t>
            </a:r>
          </a:p>
          <a:p>
            <a:endParaRPr lang="en-IN" dirty="0" smtClean="0"/>
          </a:p>
          <a:p>
            <a:r>
              <a:rPr lang="en-IN" dirty="0" smtClean="0"/>
              <a:t>Less energy= more accousticness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5183" t="13542" r="22108" b="6250"/>
          <a:stretch>
            <a:fillRect/>
          </a:stretch>
        </p:blipFill>
        <p:spPr bwMode="auto">
          <a:xfrm>
            <a:off x="4356264" y="2667000"/>
            <a:ext cx="4635335" cy="396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Trends in </a:t>
            </a:r>
            <a:r>
              <a:rPr lang="en-IN" dirty="0" smtClean="0"/>
              <a:t>T</a:t>
            </a:r>
            <a:r>
              <a:rPr lang="en-IN" dirty="0" smtClean="0"/>
              <a:t>rack Features: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977" t="25254" r="12137" b="19186"/>
          <a:stretch>
            <a:fillRect/>
          </a:stretch>
        </p:blipFill>
        <p:spPr bwMode="auto">
          <a:xfrm>
            <a:off x="1447800" y="3581400"/>
            <a:ext cx="657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9200" y="14478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Loudness:</a:t>
            </a:r>
          </a:p>
          <a:p>
            <a:r>
              <a:rPr lang="en-IN" dirty="0" smtClean="0"/>
              <a:t>Most amount of tracks are under the loudness of -7 to -4 db</a:t>
            </a:r>
          </a:p>
          <a:p>
            <a:endParaRPr lang="en-IN" dirty="0" smtClean="0"/>
          </a:p>
          <a:p>
            <a:r>
              <a:rPr lang="en-IN" dirty="0" smtClean="0"/>
              <a:t>Duration(ms):</a:t>
            </a:r>
          </a:p>
          <a:p>
            <a:r>
              <a:rPr lang="en-IN" dirty="0" smtClean="0"/>
              <a:t>Most of the tracks have a duration of 3.33 to 4.16 minutes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28956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THANK YOU!</a:t>
            </a:r>
            <a:endParaRPr lang="en-IN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Executive Summary: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Taylor Swift is the most popular artist of all time.</a:t>
            </a:r>
          </a:p>
          <a:p>
            <a:r>
              <a:rPr lang="en-IN" sz="2000" dirty="0" smtClean="0"/>
              <a:t>Whereas Drake the most number of songs on top 100 playlist in all the last years combined.</a:t>
            </a:r>
          </a:p>
          <a:p>
            <a:r>
              <a:rPr lang="en-IN" sz="2000" dirty="0" smtClean="0"/>
              <a:t>Pop is the most popular genre of all times.</a:t>
            </a:r>
          </a:p>
          <a:p>
            <a:r>
              <a:rPr lang="en-IN" sz="2000" dirty="0" smtClean="0"/>
              <a:t>Louder songs tend to have more energy.</a:t>
            </a:r>
          </a:p>
          <a:p>
            <a:r>
              <a:rPr lang="en-IN" sz="2000" dirty="0" smtClean="0"/>
              <a:t>More Acoustic songs have lesser energy.</a:t>
            </a:r>
          </a:p>
          <a:p>
            <a:r>
              <a:rPr lang="en-IN" sz="2000" dirty="0" smtClean="0"/>
              <a:t> The average duration of tracks has decreased during the last 22 years.</a:t>
            </a:r>
          </a:p>
          <a:p>
            <a:r>
              <a:rPr lang="en-IN" sz="2000" dirty="0" smtClean="0"/>
              <a:t>There were rarely any songs released in 2020 due to COVID.</a:t>
            </a:r>
          </a:p>
          <a:p>
            <a:r>
              <a:rPr lang="en-IN" sz="2000" dirty="0" smtClean="0"/>
              <a:t>People prefer loud, more energetic, and danceable songs to listen to on spotify.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IN" sz="1800" u="sng" dirty="0" smtClean="0"/>
              <a:t>Year-</a:t>
            </a:r>
            <a:r>
              <a:rPr lang="en-IN" sz="1800" dirty="0" smtClean="0"/>
              <a:t> The year that the song came into top 100 songs of that year.</a:t>
            </a:r>
          </a:p>
          <a:p>
            <a:r>
              <a:rPr lang="en-IN" sz="1800" u="sng" dirty="0" smtClean="0"/>
              <a:t>Danceability-</a:t>
            </a:r>
            <a:r>
              <a:rPr lang="en-IN" sz="1800" dirty="0" smtClean="0"/>
              <a:t> A measure of how suitable a song is for dancing.</a:t>
            </a:r>
          </a:p>
          <a:p>
            <a:r>
              <a:rPr lang="en-IN" sz="1800" u="sng" dirty="0" smtClean="0"/>
              <a:t>Energy-</a:t>
            </a:r>
            <a:r>
              <a:rPr lang="en-IN" sz="1800" dirty="0" smtClean="0"/>
              <a:t> A measure of the intensity and activity in a song..</a:t>
            </a:r>
          </a:p>
          <a:p>
            <a:r>
              <a:rPr lang="en-IN" sz="1800" u="sng" dirty="0" smtClean="0"/>
              <a:t>Loudness-</a:t>
            </a:r>
            <a:r>
              <a:rPr lang="en-IN" sz="1800" dirty="0" smtClean="0"/>
              <a:t> The overall volume of a song, typically measured in decibels (dB).</a:t>
            </a:r>
          </a:p>
          <a:p>
            <a:r>
              <a:rPr lang="en-IN" sz="1800" u="sng" dirty="0" smtClean="0"/>
              <a:t>Speechiness-</a:t>
            </a:r>
            <a:r>
              <a:rPr lang="en-IN" sz="1800" dirty="0" smtClean="0"/>
              <a:t> A measure of the presence of spoken words in a song.</a:t>
            </a:r>
          </a:p>
          <a:p>
            <a:r>
              <a:rPr lang="en-IN" sz="1800" u="sng" dirty="0" smtClean="0"/>
              <a:t>Acousticness-</a:t>
            </a:r>
            <a:r>
              <a:rPr lang="en-IN" sz="1800" dirty="0" smtClean="0"/>
              <a:t> A measure of the acoustic quality of a song, indicating the proportion of acoustic sound in the audio.</a:t>
            </a:r>
          </a:p>
          <a:p>
            <a:r>
              <a:rPr lang="en-IN" sz="1800" u="sng" dirty="0" smtClean="0"/>
              <a:t>Instrumentalness-</a:t>
            </a:r>
            <a:r>
              <a:rPr lang="en-IN" sz="1800" dirty="0" smtClean="0"/>
              <a:t> A measure of the presence of instrumental music in a song.</a:t>
            </a:r>
          </a:p>
          <a:p>
            <a:r>
              <a:rPr lang="en-IN" sz="1800" u="sng" dirty="0" smtClean="0"/>
              <a:t>Liveness-</a:t>
            </a:r>
            <a:r>
              <a:rPr lang="en-IN" sz="1800" dirty="0" smtClean="0"/>
              <a:t> A measure of whether a song was performed live or in a studio.</a:t>
            </a:r>
          </a:p>
          <a:p>
            <a:r>
              <a:rPr lang="en-IN" sz="1800" u="sng" dirty="0" smtClean="0"/>
              <a:t>Valence-</a:t>
            </a:r>
            <a:r>
              <a:rPr lang="en-IN" sz="1800" dirty="0" smtClean="0"/>
              <a:t> A measure of the positivity or happiness of a song. </a:t>
            </a:r>
          </a:p>
          <a:p>
            <a:r>
              <a:rPr lang="en-IN" sz="1800" u="sng" dirty="0" smtClean="0"/>
              <a:t>Tempo-</a:t>
            </a:r>
            <a:r>
              <a:rPr lang="en-IN" sz="1800" dirty="0" smtClean="0"/>
              <a:t> The tempo or beats per minute (BPM) of a song, indicating the speed or pace of the music.</a:t>
            </a:r>
          </a:p>
          <a:p>
            <a:r>
              <a:rPr lang="en-IN" sz="1800" u="sng" dirty="0" smtClean="0"/>
              <a:t>duration_ms-</a:t>
            </a:r>
            <a:r>
              <a:rPr lang="en-IN" sz="1800" dirty="0" smtClean="0"/>
              <a:t> The duration of the song in milliseconds (ms), representing the length of the track in terms of time.</a:t>
            </a:r>
          </a:p>
          <a:p>
            <a:r>
              <a:rPr lang="en-IN" sz="1800" u="sng" dirty="0" smtClean="0"/>
              <a:t>time_signature-</a:t>
            </a:r>
            <a:r>
              <a:rPr lang="en-IN" sz="1800" dirty="0" smtClean="0"/>
              <a:t> The time signature of a song, indicating the rhythmic structure, such as 4/4 or 3/4, which determines the number of beats in a measure.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Overview: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297" t="37040" r="7404" b="20870"/>
          <a:stretch>
            <a:fillRect/>
          </a:stretch>
        </p:blipFill>
        <p:spPr bwMode="auto">
          <a:xfrm>
            <a:off x="685800" y="25146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1371600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source- </a:t>
            </a:r>
            <a:r>
              <a:rPr lang="en-IN" dirty="0" smtClean="0">
                <a:hlinkClick r:id="rId3"/>
              </a:rPr>
              <a:t>https://www.kaggle.com/datasets/josephinelsy/spotify-top-hit-playlist-2010-2022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Dataset shape- 2300 X 18 (2300 rows and 18 columns)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724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describing-</a:t>
            </a:r>
          </a:p>
          <a:p>
            <a:r>
              <a:rPr lang="en-IN" dirty="0" smtClean="0"/>
              <a:t>df.describe() 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32211" t="43750" r="8638" b="25000"/>
          <a:stretch>
            <a:fillRect/>
          </a:stretch>
        </p:blipFill>
        <p:spPr bwMode="auto">
          <a:xfrm>
            <a:off x="2667000" y="4769666"/>
            <a:ext cx="6172200" cy="1833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l="18375" t="45834" r="78111" b="25000"/>
          <a:stretch>
            <a:fillRect/>
          </a:stretch>
        </p:blipFill>
        <p:spPr bwMode="auto">
          <a:xfrm>
            <a:off x="2286000" y="4876800"/>
            <a:ext cx="391205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Track popularity graph over the last 22 years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976" t="18521" r="12137" b="10768"/>
          <a:stretch>
            <a:fillRect/>
          </a:stretch>
        </p:blipFill>
        <p:spPr bwMode="auto">
          <a:xfrm>
            <a:off x="1752600" y="1524000"/>
            <a:ext cx="5867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4953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see a significant dip in the year 2020, this was the year that </a:t>
            </a:r>
            <a:r>
              <a:rPr lang="en-IN" dirty="0" err="1" smtClean="0"/>
              <a:t>Covid</a:t>
            </a:r>
            <a:r>
              <a:rPr lang="en-IN" dirty="0" smtClean="0"/>
              <a:t> 19 was introduces and it made a huge impact on all the markets around the world, there were lockdowns and no artists released any new songs in that year.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Top 20 most popular artists of all time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5923" t="13469" r="13084" b="5717"/>
          <a:stretch>
            <a:fillRect/>
          </a:stretch>
        </p:blipFill>
        <p:spPr bwMode="auto">
          <a:xfrm>
            <a:off x="2571750" y="2590800"/>
            <a:ext cx="61912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1752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Taylor Swift is the most popular artist of all times</a:t>
            </a:r>
          </a:p>
          <a:p>
            <a:r>
              <a:rPr lang="en-IN" dirty="0" smtClean="0"/>
              <a:t>Followed by Drake and Rihanna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Characteristics of the track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8351" t="21887" r="5511" b="14135"/>
          <a:stretch>
            <a:fillRect/>
          </a:stretch>
        </p:blipFill>
        <p:spPr bwMode="auto">
          <a:xfrm>
            <a:off x="1143000" y="3276600"/>
            <a:ext cx="6934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2000" y="1219200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The shift in danceability towards right represents that people prefer songs that they can dance to.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loudness graph represents that people prefer very loud songs, mostly pop.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energy graph also represents that people prefer high energy songs.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Tempo is beats per minute(BPM) of a song so people prefer 100 and 130bpm the most.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20 genres of all time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524000"/>
            <a:ext cx="655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Pop is the most popular genre that spotify users like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7570" t="13542" r="14495" b="6250"/>
          <a:stretch>
            <a:fillRect/>
          </a:stretch>
        </p:blipFill>
        <p:spPr bwMode="auto">
          <a:xfrm>
            <a:off x="2286000" y="2057400"/>
            <a:ext cx="631371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Average track duration over the years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030" t="18520" r="11190" b="10768"/>
          <a:stretch>
            <a:fillRect/>
          </a:stretch>
        </p:blipFill>
        <p:spPr bwMode="auto">
          <a:xfrm>
            <a:off x="1219200" y="2819400"/>
            <a:ext cx="687977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1447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People have started listening to shorter songs more now as compared to in 2000s </a:t>
            </a:r>
          </a:p>
          <a:p>
            <a:r>
              <a:rPr lang="en-IN" dirty="0" smtClean="0"/>
              <a:t>The average song duration now is almost 3.4 minutes which was almost 4.2 minutes in 2000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637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Spotify top 100 from 2000-2022</vt:lpstr>
      <vt:lpstr>Executive Summary:</vt:lpstr>
      <vt:lpstr>Columns:</vt:lpstr>
      <vt:lpstr>Dataset Overview:</vt:lpstr>
      <vt:lpstr>Track popularity graph over the last 22 years</vt:lpstr>
      <vt:lpstr>Top 20 most popular artists of all time</vt:lpstr>
      <vt:lpstr>Characteristics of the track</vt:lpstr>
      <vt:lpstr>Top 20 genres of all time</vt:lpstr>
      <vt:lpstr>Average track duration over the years</vt:lpstr>
      <vt:lpstr>Correlation between audio features</vt:lpstr>
      <vt:lpstr>Trends in Track Features: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top 100 from 2000-2022</dc:title>
  <dc:creator>THIS PC</dc:creator>
  <cp:lastModifiedBy>THIS PC</cp:lastModifiedBy>
  <cp:revision>9</cp:revision>
  <dcterms:created xsi:type="dcterms:W3CDTF">2006-08-16T00:00:00Z</dcterms:created>
  <dcterms:modified xsi:type="dcterms:W3CDTF">2023-10-16T22:51:47Z</dcterms:modified>
</cp:coreProperties>
</file>