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0D83CE-A952-48D1-B56A-C0DE9116C9C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06872FB-3F19-490D-9A49-04E04CC545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7406640" cy="1752600"/>
          </a:xfrm>
        </p:spPr>
        <p:txBody>
          <a:bodyPr>
            <a:no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3600" dirty="0" smtClean="0"/>
              <a:t>Create new folder: </a:t>
            </a:r>
            <a:r>
              <a:rPr lang="en-US" sz="3600" dirty="0" err="1" smtClean="0"/>
              <a:t>mkdir</a:t>
            </a:r>
            <a:r>
              <a:rPr lang="en-US" sz="3600" dirty="0" smtClean="0"/>
              <a:t> </a:t>
            </a:r>
            <a:r>
              <a:rPr lang="en-US" sz="3600" dirty="0" err="1" smtClean="0"/>
              <a:t>expressnote</a:t>
            </a:r>
            <a:endParaRPr lang="en-US" sz="3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3600" dirty="0" smtClean="0"/>
              <a:t>Go to folder: cd </a:t>
            </a:r>
            <a:r>
              <a:rPr lang="en-US" sz="3600" dirty="0" err="1" smtClean="0"/>
              <a:t>expressnote</a:t>
            </a:r>
            <a:endParaRPr lang="en-US" sz="3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3600" dirty="0" err="1" smtClean="0"/>
              <a:t>Initialise</a:t>
            </a:r>
            <a:r>
              <a:rPr lang="en-US" sz="3600" dirty="0" smtClean="0"/>
              <a:t> </a:t>
            </a:r>
            <a:r>
              <a:rPr lang="en-US" sz="3600" dirty="0" err="1" smtClean="0"/>
              <a:t>npm</a:t>
            </a:r>
            <a:r>
              <a:rPr lang="en-US" sz="3600" dirty="0" smtClean="0"/>
              <a:t> (with basic </a:t>
            </a:r>
            <a:r>
              <a:rPr lang="en-US" sz="3600" dirty="0" err="1" smtClean="0"/>
              <a:t>json</a:t>
            </a:r>
            <a:r>
              <a:rPr lang="en-US" sz="3600" dirty="0" smtClean="0"/>
              <a:t> file) : </a:t>
            </a:r>
            <a:r>
              <a:rPr lang="en-US" sz="3600" dirty="0" err="1" smtClean="0"/>
              <a:t>npm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r>
              <a:rPr lang="en-US" sz="3600" dirty="0" smtClean="0"/>
              <a:t> –yes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sz="3600" dirty="0" smtClean="0"/>
              <a:t>Install express: </a:t>
            </a:r>
            <a:r>
              <a:rPr lang="en-US" sz="3600" dirty="0" err="1" smtClean="0"/>
              <a:t>npm</a:t>
            </a:r>
            <a:r>
              <a:rPr lang="en-US" sz="3600" dirty="0" smtClean="0"/>
              <a:t> i express</a:t>
            </a:r>
          </a:p>
        </p:txBody>
      </p:sp>
    </p:spTree>
    <p:extLst>
      <p:ext uri="{BB962C8B-B14F-4D97-AF65-F5344CB8AC3E}">
        <p14:creationId xmlns:p14="http://schemas.microsoft.com/office/powerpoint/2010/main" val="6322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</a:t>
            </a:r>
            <a:r>
              <a:rPr lang="en-US" dirty="0" err="1" smtClean="0"/>
              <a:t>Architechture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itself is client and talks to server or say backend and ask for data. That’s communication between client and server and is done using </a:t>
            </a:r>
            <a:r>
              <a:rPr lang="en-US" b="1" dirty="0" smtClean="0"/>
              <a:t>HTTP Protocol </a:t>
            </a:r>
            <a:r>
              <a:rPr lang="en-US" dirty="0" smtClean="0"/>
              <a:t>(rules).</a:t>
            </a:r>
          </a:p>
          <a:p>
            <a:r>
              <a:rPr lang="en-US" dirty="0" smtClean="0"/>
              <a:t>Server exposes its services via http protocol. Client calls the services by sending http requests and here comes REST(Representation State Transfer).</a:t>
            </a:r>
          </a:p>
        </p:txBody>
      </p:sp>
    </p:spTree>
    <p:extLst>
      <p:ext uri="{BB962C8B-B14F-4D97-AF65-F5344CB8AC3E}">
        <p14:creationId xmlns:p14="http://schemas.microsoft.com/office/powerpoint/2010/main" val="29685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HTTP provides support to server for operations: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pPr marL="82296" indent="0">
              <a:buNone/>
            </a:pPr>
            <a:r>
              <a:rPr lang="en-US" dirty="0"/>
              <a:t> HTTP request </a:t>
            </a:r>
            <a:r>
              <a:rPr lang="en-US" dirty="0" smtClean="0"/>
              <a:t>format:</a:t>
            </a:r>
          </a:p>
          <a:p>
            <a:pPr marL="82296" indent="0">
              <a:buNone/>
            </a:pPr>
            <a:r>
              <a:rPr lang="en-US" dirty="0" smtClean="0"/>
              <a:t>http://&lt;domain_name&gt;/api/&lt;resources&gt;</a:t>
            </a:r>
          </a:p>
        </p:txBody>
      </p:sp>
    </p:spTree>
    <p:extLst>
      <p:ext uri="{BB962C8B-B14F-4D97-AF65-F5344CB8AC3E}">
        <p14:creationId xmlns:p14="http://schemas.microsoft.com/office/powerpoint/2010/main" val="28246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Getting data</a:t>
            </a:r>
          </a:p>
          <a:p>
            <a:r>
              <a:rPr lang="en-US" dirty="0" smtClean="0"/>
              <a:t>POST : Creating data</a:t>
            </a:r>
          </a:p>
          <a:p>
            <a:r>
              <a:rPr lang="en-US" dirty="0" smtClean="0"/>
              <a:t>PUT : Updating data</a:t>
            </a:r>
          </a:p>
          <a:p>
            <a:r>
              <a:rPr lang="en-US" dirty="0" smtClean="0"/>
              <a:t>DELETE : Deleting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Request: </a:t>
            </a:r>
            <a:r>
              <a:rPr lang="en-US" dirty="0" err="1" smtClean="0"/>
              <a:t>api</a:t>
            </a:r>
            <a:r>
              <a:rPr lang="en-US" dirty="0" smtClean="0"/>
              <a:t>/customer</a:t>
            </a:r>
          </a:p>
          <a:p>
            <a:r>
              <a:rPr lang="en-US" dirty="0" smtClean="0"/>
              <a:t>Response: (an object having customer array)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[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{  id: 1, name: ‘’ },</a:t>
            </a:r>
          </a:p>
          <a:p>
            <a:pPr marL="82296" indent="0">
              <a:buNone/>
            </a:pPr>
            <a:r>
              <a:rPr lang="en-US" dirty="0" smtClean="0"/>
              <a:t>     {  </a:t>
            </a:r>
            <a:r>
              <a:rPr lang="en-US" dirty="0"/>
              <a:t>id: </a:t>
            </a:r>
            <a:r>
              <a:rPr lang="en-US" dirty="0" smtClean="0"/>
              <a:t>2, </a:t>
            </a:r>
            <a:r>
              <a:rPr lang="en-US" dirty="0"/>
              <a:t>name: ‘’ </a:t>
            </a:r>
            <a:r>
              <a:rPr lang="en-US" dirty="0" smtClean="0"/>
              <a:t>}</a:t>
            </a:r>
          </a:p>
          <a:p>
            <a:pPr marL="82296" indent="0">
              <a:buNone/>
            </a:pP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For request of customer with id, only the object with that id will appear.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19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shal Mittal\Desktop\HTTP_metho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762000"/>
            <a:ext cx="900172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using command: </a:t>
            </a:r>
            <a:r>
              <a:rPr lang="en-US" dirty="0" err="1" smtClean="0"/>
              <a:t>npm</a:t>
            </a:r>
            <a:r>
              <a:rPr lang="en-US" dirty="0" smtClean="0"/>
              <a:t> i –g </a:t>
            </a:r>
            <a:r>
              <a:rPr lang="en-US" dirty="0" err="1" smtClean="0"/>
              <a:t>nodemon</a:t>
            </a:r>
            <a:endParaRPr lang="en-US" dirty="0" smtClean="0"/>
          </a:p>
          <a:p>
            <a:r>
              <a:rPr lang="en-US" dirty="0" smtClean="0"/>
              <a:t>Run every file using </a:t>
            </a:r>
            <a:r>
              <a:rPr lang="en-US" dirty="0" err="1" smtClean="0"/>
              <a:t>nodemon</a:t>
            </a:r>
            <a:r>
              <a:rPr lang="en-US" dirty="0" smtClean="0"/>
              <a:t> </a:t>
            </a:r>
            <a:r>
              <a:rPr lang="en-US" dirty="0" err="1" smtClean="0"/>
              <a:t>isntead</a:t>
            </a:r>
            <a:r>
              <a:rPr lang="en-US" dirty="0" smtClean="0"/>
              <a:t> of node.</a:t>
            </a:r>
          </a:p>
          <a:p>
            <a:r>
              <a:rPr lang="en-US" dirty="0" smtClean="0"/>
              <a:t>Advantage: We don’t need to restart our server again and again after making the changes.</a:t>
            </a:r>
          </a:p>
        </p:txBody>
      </p:sp>
    </p:spTree>
    <p:extLst>
      <p:ext uri="{BB962C8B-B14F-4D97-AF65-F5344CB8AC3E}">
        <p14:creationId xmlns:p14="http://schemas.microsoft.com/office/powerpoint/2010/main" val="42702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to the resource.</a:t>
            </a:r>
          </a:p>
          <a:p>
            <a:r>
              <a:rPr lang="en-US" dirty="0" smtClean="0"/>
              <a:t>If resource is not existing : return 404.</a:t>
            </a:r>
          </a:p>
          <a:p>
            <a:r>
              <a:rPr lang="en-US" dirty="0" smtClean="0"/>
              <a:t>Else if existing, if invalid: return 400 –Bad request.</a:t>
            </a:r>
          </a:p>
          <a:p>
            <a:r>
              <a:rPr lang="en-US" dirty="0" smtClean="0"/>
              <a:t>Else if Valid: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extract resource from database.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update resources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mtClean="0"/>
              <a:t>return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4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220</TotalTime>
  <Words>264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PowerPoint Presentation</vt:lpstr>
      <vt:lpstr>Client-Server Architechture</vt:lpstr>
      <vt:lpstr>CRUD Operations</vt:lpstr>
      <vt:lpstr>HTTP Methods</vt:lpstr>
      <vt:lpstr>GET</vt:lpstr>
      <vt:lpstr>PowerPoint Presentation</vt:lpstr>
      <vt:lpstr>NODEMON</vt:lpstr>
      <vt:lpstr>App.put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Mittal</dc:creator>
  <cp:lastModifiedBy>Vishal Mittal</cp:lastModifiedBy>
  <cp:revision>8</cp:revision>
  <dcterms:created xsi:type="dcterms:W3CDTF">2019-07-09T13:40:21Z</dcterms:created>
  <dcterms:modified xsi:type="dcterms:W3CDTF">2019-07-10T16:46:44Z</dcterms:modified>
</cp:coreProperties>
</file>