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65" r:id="rId3"/>
    <p:sldId id="264" r:id="rId4"/>
    <p:sldId id="257" r:id="rId5"/>
    <p:sldId id="258" r:id="rId6"/>
    <p:sldId id="259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1" clrIdx="0">
    <p:extLst>
      <p:ext uri="{19B8F6BF-5375-455C-9EA6-DF929625EA0E}">
        <p15:presenceInfo xmlns:p15="http://schemas.microsoft.com/office/powerpoint/2012/main" userId="Ale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21" autoAdjust="0"/>
    <p:restoredTop sz="94660"/>
  </p:normalViewPr>
  <p:slideViewPr>
    <p:cSldViewPr snapToGrid="0">
      <p:cViewPr varScale="1">
        <p:scale>
          <a:sx n="58" d="100"/>
          <a:sy n="58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8101A-6E29-44F2-BB34-9412A18CF978}" type="datetimeFigureOut">
              <a:rPr lang="bg-BG" smtClean="0"/>
              <a:t>28.2.2022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D01F-341B-4781-8D16-88C39CB33E8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590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8101A-6E29-44F2-BB34-9412A18CF978}" type="datetimeFigureOut">
              <a:rPr lang="bg-BG" smtClean="0"/>
              <a:t>28.2.2022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D01F-341B-4781-8D16-88C39CB33E8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87262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8101A-6E29-44F2-BB34-9412A18CF978}" type="datetimeFigureOut">
              <a:rPr lang="bg-BG" smtClean="0"/>
              <a:t>28.2.2022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D01F-341B-4781-8D16-88C39CB33E8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71870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8101A-6E29-44F2-BB34-9412A18CF978}" type="datetimeFigureOut">
              <a:rPr lang="bg-BG" smtClean="0"/>
              <a:t>28.2.2022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D01F-341B-4781-8D16-88C39CB33E8C}" type="slidenum">
              <a:rPr lang="bg-BG" smtClean="0"/>
              <a:t>‹#›</a:t>
            </a:fld>
            <a:endParaRPr lang="bg-BG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5713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8101A-6E29-44F2-BB34-9412A18CF978}" type="datetimeFigureOut">
              <a:rPr lang="bg-BG" smtClean="0"/>
              <a:t>28.2.2022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D01F-341B-4781-8D16-88C39CB33E8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13028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8101A-6E29-44F2-BB34-9412A18CF978}" type="datetimeFigureOut">
              <a:rPr lang="bg-BG" smtClean="0"/>
              <a:t>28.2.2022 г.</a:t>
            </a:fld>
            <a:endParaRPr lang="bg-B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D01F-341B-4781-8D16-88C39CB33E8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830405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 с карти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8101A-6E29-44F2-BB34-9412A18CF978}" type="datetimeFigureOut">
              <a:rPr lang="bg-BG" smtClean="0"/>
              <a:t>28.2.2022 г.</a:t>
            </a:fld>
            <a:endParaRPr lang="bg-B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D01F-341B-4781-8D16-88C39CB33E8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395220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8101A-6E29-44F2-BB34-9412A18CF978}" type="datetimeFigureOut">
              <a:rPr lang="bg-BG" smtClean="0"/>
              <a:t>28.2.2022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D01F-341B-4781-8D16-88C39CB33E8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11957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8101A-6E29-44F2-BB34-9412A18CF978}" type="datetimeFigureOut">
              <a:rPr lang="bg-BG" smtClean="0"/>
              <a:t>28.2.2022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D01F-341B-4781-8D16-88C39CB33E8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50696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8101A-6E29-44F2-BB34-9412A18CF978}" type="datetimeFigureOut">
              <a:rPr lang="bg-BG" smtClean="0"/>
              <a:t>28.2.2022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D01F-341B-4781-8D16-88C39CB33E8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01103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8101A-6E29-44F2-BB34-9412A18CF978}" type="datetimeFigureOut">
              <a:rPr lang="bg-BG" smtClean="0"/>
              <a:t>28.2.2022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D01F-341B-4781-8D16-88C39CB33E8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33858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8101A-6E29-44F2-BB34-9412A18CF978}" type="datetimeFigureOut">
              <a:rPr lang="bg-BG" smtClean="0"/>
              <a:t>28.2.2022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D01F-341B-4781-8D16-88C39CB33E8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67951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8101A-6E29-44F2-BB34-9412A18CF978}" type="datetimeFigureOut">
              <a:rPr lang="bg-BG" smtClean="0"/>
              <a:t>28.2.2022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D01F-341B-4781-8D16-88C39CB33E8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05476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8101A-6E29-44F2-BB34-9412A18CF978}" type="datetimeFigureOut">
              <a:rPr lang="bg-BG" smtClean="0"/>
              <a:t>28.2.2022 г.</a:t>
            </a:fld>
            <a:endParaRPr lang="bg-BG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D01F-341B-4781-8D16-88C39CB33E8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8461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8101A-6E29-44F2-BB34-9412A18CF978}" type="datetimeFigureOut">
              <a:rPr lang="bg-BG" smtClean="0"/>
              <a:t>28.2.2022 г.</a:t>
            </a:fld>
            <a:endParaRPr lang="bg-BG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D01F-341B-4781-8D16-88C39CB33E8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77986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8101A-6E29-44F2-BB34-9412A18CF978}" type="datetimeFigureOut">
              <a:rPr lang="bg-BG" smtClean="0"/>
              <a:t>28.2.2022 г.</a:t>
            </a:fld>
            <a:endParaRPr lang="bg-BG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D01F-341B-4781-8D16-88C39CB33E8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83628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8101A-6E29-44F2-BB34-9412A18CF978}" type="datetimeFigureOut">
              <a:rPr lang="bg-BG" smtClean="0"/>
              <a:t>28.2.2022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D01F-341B-4781-8D16-88C39CB33E8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90994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A68101A-6E29-44F2-BB34-9412A18CF978}" type="datetimeFigureOut">
              <a:rPr lang="bg-BG" smtClean="0"/>
              <a:t>28.2.2022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BD01F-341B-4781-8D16-88C39CB33E8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821686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10" Type="http://schemas.openxmlformats.org/officeDocument/2006/relationships/image" Target="../media/image15.jpg"/><Relationship Id="rId4" Type="http://schemas.openxmlformats.org/officeDocument/2006/relationships/image" Target="../media/image9.jpg"/><Relationship Id="rId9" Type="http://schemas.openxmlformats.org/officeDocument/2006/relationships/image" Target="../media/image1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969BDC95-08D2-4A5D-82F5-6E8A1E4B53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77817" cy="6858000"/>
          </a:xfrm>
          <a:prstGeom prst="rect">
            <a:avLst/>
          </a:prstGeom>
        </p:spPr>
      </p:pic>
      <p:sp>
        <p:nvSpPr>
          <p:cNvPr id="6" name="Заглавие 5"/>
          <p:cNvSpPr>
            <a:spLocks noGrp="1"/>
          </p:cNvSpPr>
          <p:nvPr>
            <p:ph type="ctrTitle"/>
          </p:nvPr>
        </p:nvSpPr>
        <p:spPr>
          <a:xfrm rot="21440992">
            <a:off x="976545" y="-80529"/>
            <a:ext cx="9144000" cy="1659508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Bradley Hand ITC" panose="03070402050302030203" pitchFamily="66" charset="0"/>
              </a:rPr>
              <a:t>TravellerExperience</a:t>
            </a:r>
            <a:endParaRPr lang="bg-BG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7" name="Подзаглавие 6"/>
          <p:cNvSpPr>
            <a:spLocks noGrp="1"/>
          </p:cNvSpPr>
          <p:nvPr>
            <p:ph type="subTitle" idx="1"/>
          </p:nvPr>
        </p:nvSpPr>
        <p:spPr>
          <a:xfrm>
            <a:off x="1338159" y="1692798"/>
            <a:ext cx="9144000" cy="1736202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</a:rPr>
              <a:t>Made by:</a:t>
            </a:r>
          </a:p>
          <a:p>
            <a:pPr algn="ctr"/>
            <a:r>
              <a:rPr lang="en-US" sz="2400" b="1" dirty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</a:rPr>
              <a:t>Alexandur Rangelov</a:t>
            </a:r>
          </a:p>
          <a:p>
            <a:pPr algn="ctr"/>
            <a:r>
              <a:rPr lang="en-US" sz="2400" b="1" dirty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</a:rPr>
              <a:t>Ivan Stefanov</a:t>
            </a:r>
            <a:endParaRPr lang="bg-BG" sz="2400" b="1" dirty="0">
              <a:solidFill>
                <a:schemeClr val="tx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61767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79F8409-D700-4828-B0B1-A07694190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DD42338D-4BAD-4867-81EA-89FAF4157D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066" y="2052638"/>
            <a:ext cx="6293643" cy="4195762"/>
          </a:xfrm>
        </p:spPr>
      </p:pic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EC584249-8B48-42EE-80FE-7CBC8B770D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727" y="0"/>
            <a:ext cx="4172976" cy="2486211"/>
          </a:xfrm>
          <a:prstGeom prst="rect">
            <a:avLst/>
          </a:prstGeom>
        </p:spPr>
      </p:pic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38C487B4-32A8-4F32-9AEB-E33F6CC6A30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" y="2840280"/>
            <a:ext cx="4495235" cy="1956816"/>
          </a:xfrm>
          <a:prstGeom prst="rect">
            <a:avLst/>
          </a:prstGeom>
        </p:spPr>
      </p:pic>
      <p:pic>
        <p:nvPicPr>
          <p:cNvPr id="11" name="Картина 10">
            <a:extLst>
              <a:ext uri="{FF2B5EF4-FFF2-40B4-BE49-F238E27FC236}">
                <a16:creationId xmlns:a16="http://schemas.microsoft.com/office/drawing/2014/main" id="{08672DCB-8BBA-478C-B58E-15A0BA7D82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" y="4797096"/>
            <a:ext cx="4498376" cy="2128657"/>
          </a:xfrm>
          <a:prstGeom prst="rect">
            <a:avLst/>
          </a:prstGeom>
        </p:spPr>
      </p:pic>
      <p:pic>
        <p:nvPicPr>
          <p:cNvPr id="13" name="Картина 12">
            <a:extLst>
              <a:ext uri="{FF2B5EF4-FFF2-40B4-BE49-F238E27FC236}">
                <a16:creationId xmlns:a16="http://schemas.microsoft.com/office/drawing/2014/main" id="{9FADAF00-2368-4BB8-B558-5AED6E23E2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02" y="18489"/>
            <a:ext cx="3572824" cy="2467722"/>
          </a:xfrm>
          <a:prstGeom prst="rect">
            <a:avLst/>
          </a:prstGeom>
        </p:spPr>
      </p:pic>
      <p:pic>
        <p:nvPicPr>
          <p:cNvPr id="15" name="Картина 14">
            <a:extLst>
              <a:ext uri="{FF2B5EF4-FFF2-40B4-BE49-F238E27FC236}">
                <a16:creationId xmlns:a16="http://schemas.microsoft.com/office/drawing/2014/main" id="{2DE1EF09-F08A-4EF6-809A-7A646D9271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728" y="4811627"/>
            <a:ext cx="4139593" cy="2046373"/>
          </a:xfrm>
          <a:prstGeom prst="rect">
            <a:avLst/>
          </a:prstGeom>
        </p:spPr>
      </p:pic>
      <p:pic>
        <p:nvPicPr>
          <p:cNvPr id="17" name="Картина 16">
            <a:extLst>
              <a:ext uri="{FF2B5EF4-FFF2-40B4-BE49-F238E27FC236}">
                <a16:creationId xmlns:a16="http://schemas.microsoft.com/office/drawing/2014/main" id="{B43C5309-CEAF-435E-870D-978514A1E7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728" y="2486211"/>
            <a:ext cx="4119782" cy="2317377"/>
          </a:xfrm>
          <a:prstGeom prst="rect">
            <a:avLst/>
          </a:prstGeom>
        </p:spPr>
      </p:pic>
      <p:pic>
        <p:nvPicPr>
          <p:cNvPr id="19" name="Картина 18">
            <a:extLst>
              <a:ext uri="{FF2B5EF4-FFF2-40B4-BE49-F238E27FC236}">
                <a16:creationId xmlns:a16="http://schemas.microsoft.com/office/drawing/2014/main" id="{8259E2AB-A638-4ED9-88AA-DED3A2E5E6F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4499902" cy="3059484"/>
          </a:xfrm>
          <a:prstGeom prst="rect">
            <a:avLst/>
          </a:prstGeom>
        </p:spPr>
      </p:pic>
      <p:pic>
        <p:nvPicPr>
          <p:cNvPr id="22" name="Картина 21">
            <a:extLst>
              <a:ext uri="{FF2B5EF4-FFF2-40B4-BE49-F238E27FC236}">
                <a16:creationId xmlns:a16="http://schemas.microsoft.com/office/drawing/2014/main" id="{2DCDDF49-7B4D-4764-BB81-F95360B8EFC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031" y="2350630"/>
            <a:ext cx="4559695" cy="3034270"/>
          </a:xfrm>
          <a:prstGeom prst="rect">
            <a:avLst/>
          </a:prstGeom>
        </p:spPr>
      </p:pic>
      <p:sp>
        <p:nvSpPr>
          <p:cNvPr id="20" name="Текстово поле 19">
            <a:extLst>
              <a:ext uri="{FF2B5EF4-FFF2-40B4-BE49-F238E27FC236}">
                <a16:creationId xmlns:a16="http://schemas.microsoft.com/office/drawing/2014/main" id="{B4ABEF0C-3D15-4C41-B95A-3150E41F1435}"/>
              </a:ext>
            </a:extLst>
          </p:cNvPr>
          <p:cNvSpPr txBox="1"/>
          <p:nvPr/>
        </p:nvSpPr>
        <p:spPr>
          <a:xfrm>
            <a:off x="3513031" y="2486211"/>
            <a:ext cx="46406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gency FB" panose="020B0503020202020204" pitchFamily="34" charset="0"/>
              </a:rPr>
              <a:t>This is unique platform </a:t>
            </a:r>
          </a:p>
          <a:p>
            <a:r>
              <a:rPr lang="en-US" sz="2800" dirty="0">
                <a:latin typeface="Agency FB" panose="020B0503020202020204" pitchFamily="34" charset="0"/>
              </a:rPr>
              <a:t>for sharing </a:t>
            </a:r>
          </a:p>
          <a:p>
            <a:r>
              <a:rPr lang="en-US" sz="2800" dirty="0">
                <a:latin typeface="Agency FB" panose="020B0503020202020204" pitchFamily="34" charset="0"/>
              </a:rPr>
              <a:t>travelling experiences </a:t>
            </a:r>
          </a:p>
        </p:txBody>
      </p:sp>
    </p:spTree>
    <p:extLst>
      <p:ext uri="{BB962C8B-B14F-4D97-AF65-F5344CB8AC3E}">
        <p14:creationId xmlns:p14="http://schemas.microsoft.com/office/powerpoint/2010/main" val="2913043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New born IT talents from “IT TALENTS” season 13</a:t>
            </a:r>
            <a:br>
              <a:rPr lang="en-US" dirty="0"/>
            </a:br>
            <a:endParaRPr lang="bg-BG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952134" y="2028417"/>
            <a:ext cx="4396338" cy="576262"/>
          </a:xfrm>
        </p:spPr>
        <p:txBody>
          <a:bodyPr/>
          <a:lstStyle/>
          <a:p>
            <a:pPr algn="ctr"/>
            <a:r>
              <a:rPr lang="en-US" dirty="0"/>
              <a:t>Alexandur Rangelov</a:t>
            </a:r>
            <a:endParaRPr lang="bg-BG" dirty="0"/>
          </a:p>
        </p:txBody>
      </p:sp>
      <p:pic>
        <p:nvPicPr>
          <p:cNvPr id="10" name="Контейнер за съдържание 9">
            <a:extLst>
              <a:ext uri="{FF2B5EF4-FFF2-40B4-BE49-F238E27FC236}">
                <a16:creationId xmlns:a16="http://schemas.microsoft.com/office/drawing/2014/main" id="{9A8E5EF0-F029-43CC-99F3-6B385B1746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591" y="2779848"/>
            <a:ext cx="3544689" cy="3759814"/>
          </a:xfrm>
        </p:spPr>
      </p:pic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5654495" y="2028417"/>
            <a:ext cx="4396339" cy="576262"/>
          </a:xfrm>
        </p:spPr>
        <p:txBody>
          <a:bodyPr/>
          <a:lstStyle/>
          <a:p>
            <a:pPr algn="ctr"/>
            <a:r>
              <a:rPr lang="en-US" dirty="0"/>
              <a:t>Ivan Stefanov</a:t>
            </a:r>
            <a:endParaRPr lang="bg-BG" dirty="0"/>
          </a:p>
        </p:txBody>
      </p:sp>
      <p:pic>
        <p:nvPicPr>
          <p:cNvPr id="7" name="Контейнер за съдържание 6">
            <a:extLst>
              <a:ext uri="{FF2B5EF4-FFF2-40B4-BE49-F238E27FC236}">
                <a16:creationId xmlns:a16="http://schemas.microsoft.com/office/drawing/2014/main" id="{53D88EDA-7A96-440C-A1E0-A0962DCAC11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937" y="2663545"/>
            <a:ext cx="3546401" cy="3876117"/>
          </a:xfrm>
        </p:spPr>
      </p:pic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D93CAC1C-0284-4B95-BF7D-34FB529E198C}"/>
              </a:ext>
            </a:extLst>
          </p:cNvPr>
          <p:cNvSpPr txBox="1"/>
          <p:nvPr/>
        </p:nvSpPr>
        <p:spPr>
          <a:xfrm>
            <a:off x="2889314" y="1485197"/>
            <a:ext cx="46188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ABOUT US</a:t>
            </a:r>
          </a:p>
        </p:txBody>
      </p:sp>
    </p:spTree>
    <p:extLst>
      <p:ext uri="{BB962C8B-B14F-4D97-AF65-F5344CB8AC3E}">
        <p14:creationId xmlns:p14="http://schemas.microsoft.com/office/powerpoint/2010/main" val="2585500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functionality 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677334" y="1519654"/>
            <a:ext cx="8596668" cy="5120428"/>
          </a:xfrm>
        </p:spPr>
        <p:txBody>
          <a:bodyPr/>
          <a:lstStyle/>
          <a:p>
            <a:r>
              <a:rPr lang="en-US" dirty="0"/>
              <a:t>Registration and login</a:t>
            </a:r>
          </a:p>
          <a:p>
            <a:r>
              <a:rPr lang="en-US" dirty="0"/>
              <a:t>Uploading posts with description, photos/video, location</a:t>
            </a:r>
          </a:p>
          <a:p>
            <a:r>
              <a:rPr lang="en-US" dirty="0"/>
              <a:t>Newsfeed filtered by like, category, date </a:t>
            </a:r>
          </a:p>
          <a:p>
            <a:r>
              <a:rPr lang="en-US" dirty="0"/>
              <a:t>Subscription</a:t>
            </a:r>
          </a:p>
          <a:p>
            <a:r>
              <a:rPr lang="en-US" dirty="0"/>
              <a:t>Post categories</a:t>
            </a:r>
          </a:p>
          <a:p>
            <a:r>
              <a:rPr lang="en-US" dirty="0"/>
              <a:t>Browsing uploaded posts</a:t>
            </a:r>
          </a:p>
          <a:p>
            <a:r>
              <a:rPr lang="en-US" dirty="0"/>
              <a:t>Like/Dislike of post</a:t>
            </a:r>
          </a:p>
          <a:p>
            <a:r>
              <a:rPr lang="en-US" dirty="0"/>
              <a:t>Tag users on post</a:t>
            </a:r>
          </a:p>
          <a:p>
            <a:r>
              <a:rPr lang="en-US" dirty="0"/>
              <a:t>Creation of comment for post</a:t>
            </a:r>
          </a:p>
          <a:p>
            <a:r>
              <a:rPr lang="en-US" dirty="0"/>
              <a:t>Like/Dislike of comment </a:t>
            </a:r>
          </a:p>
          <a:p>
            <a:r>
              <a:rPr lang="en-US" dirty="0"/>
              <a:t>Showing location via latitude and longitude</a:t>
            </a:r>
          </a:p>
          <a:p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86355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301319" y="0"/>
            <a:ext cx="8596668" cy="794759"/>
          </a:xfrm>
        </p:spPr>
        <p:txBody>
          <a:bodyPr/>
          <a:lstStyle/>
          <a:p>
            <a:r>
              <a:rPr lang="en-US" dirty="0"/>
              <a:t>What we used?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301319" y="991313"/>
            <a:ext cx="4578506" cy="39550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Technologies  and API’s</a:t>
            </a:r>
          </a:p>
          <a:p>
            <a:endParaRPr lang="bg-BG" dirty="0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6395063" y="958388"/>
            <a:ext cx="4444572" cy="6382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Software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BA40D519-D294-4B91-B37C-89AA7E13C8E3}"/>
              </a:ext>
            </a:extLst>
          </p:cNvPr>
          <p:cNvSpPr/>
          <p:nvPr/>
        </p:nvSpPr>
        <p:spPr>
          <a:xfrm>
            <a:off x="-10427" y="5058246"/>
            <a:ext cx="1915916" cy="6035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Mail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DF96A1C2-490B-47AC-92C1-9E99778E64BB}"/>
              </a:ext>
            </a:extLst>
          </p:cNvPr>
          <p:cNvSpPr/>
          <p:nvPr/>
        </p:nvSpPr>
        <p:spPr>
          <a:xfrm>
            <a:off x="1366718" y="4637279"/>
            <a:ext cx="1685329" cy="5352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Lombok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C1403D85-2D02-4AB5-8800-5CBED1CC2E51}"/>
              </a:ext>
            </a:extLst>
          </p:cNvPr>
          <p:cNvSpPr/>
          <p:nvPr/>
        </p:nvSpPr>
        <p:spPr>
          <a:xfrm>
            <a:off x="57484" y="4330455"/>
            <a:ext cx="1572949" cy="497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Bcrypt</a:t>
            </a:r>
            <a:endParaRPr lang="en-US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4292D098-64A4-465F-82EC-16D508D7AA31}"/>
              </a:ext>
            </a:extLst>
          </p:cNvPr>
          <p:cNvSpPr/>
          <p:nvPr/>
        </p:nvSpPr>
        <p:spPr>
          <a:xfrm>
            <a:off x="1399432" y="3949674"/>
            <a:ext cx="1606047" cy="6035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MySQL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B0F4BB19-ECAC-4BDA-ADF6-0A4311F3230E}"/>
              </a:ext>
            </a:extLst>
          </p:cNvPr>
          <p:cNvSpPr/>
          <p:nvPr/>
        </p:nvSpPr>
        <p:spPr>
          <a:xfrm>
            <a:off x="-10427" y="3691992"/>
            <a:ext cx="1569626" cy="4837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JPA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F4AC7ECB-27DD-4B02-9FDB-4D250F8C6BB6}"/>
              </a:ext>
            </a:extLst>
          </p:cNvPr>
          <p:cNvSpPr/>
          <p:nvPr/>
        </p:nvSpPr>
        <p:spPr>
          <a:xfrm>
            <a:off x="1143543" y="3226909"/>
            <a:ext cx="1811045" cy="6035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Hibernate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31EF9505-5538-49F9-88E3-809BC31D2E8E}"/>
              </a:ext>
            </a:extLst>
          </p:cNvPr>
          <p:cNvSpPr/>
          <p:nvPr/>
        </p:nvSpPr>
        <p:spPr>
          <a:xfrm>
            <a:off x="25995" y="2841642"/>
            <a:ext cx="1454657" cy="5595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Maven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B78EFAAF-03CD-4915-BCD8-FC00EE84A3C7}"/>
              </a:ext>
            </a:extLst>
          </p:cNvPr>
          <p:cNvSpPr/>
          <p:nvPr/>
        </p:nvSpPr>
        <p:spPr>
          <a:xfrm>
            <a:off x="1066232" y="2365119"/>
            <a:ext cx="1572949" cy="622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Spring Rest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5CE28BF9-2E28-4453-9EB6-B004570433FC}"/>
              </a:ext>
            </a:extLst>
          </p:cNvPr>
          <p:cNvSpPr/>
          <p:nvPr/>
        </p:nvSpPr>
        <p:spPr>
          <a:xfrm>
            <a:off x="6498" y="1948126"/>
            <a:ext cx="1468196" cy="5595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Spring Boot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8815F80E-0335-45C2-8765-425ECE1CBA57}"/>
              </a:ext>
            </a:extLst>
          </p:cNvPr>
          <p:cNvSpPr/>
          <p:nvPr/>
        </p:nvSpPr>
        <p:spPr>
          <a:xfrm>
            <a:off x="701546" y="1419666"/>
            <a:ext cx="1614364" cy="5595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Java 17 </a:t>
            </a: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E5D2A94F-F90E-4774-8557-C8B9BC82CBB5}"/>
              </a:ext>
            </a:extLst>
          </p:cNvPr>
          <p:cNvSpPr/>
          <p:nvPr/>
        </p:nvSpPr>
        <p:spPr>
          <a:xfrm>
            <a:off x="264837" y="5730021"/>
            <a:ext cx="2203762" cy="5352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OpenCage</a:t>
            </a:r>
            <a:endParaRPr lang="en-US" dirty="0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F0C0E886-9BC3-4ABD-95D8-7198FD54318E}"/>
              </a:ext>
            </a:extLst>
          </p:cNvPr>
          <p:cNvSpPr/>
          <p:nvPr/>
        </p:nvSpPr>
        <p:spPr>
          <a:xfrm>
            <a:off x="5950379" y="2783875"/>
            <a:ext cx="2341363" cy="6467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</a:t>
            </a:r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D3E53638-DEF4-41DA-A5C8-898F72FDDF62}"/>
              </a:ext>
            </a:extLst>
          </p:cNvPr>
          <p:cNvSpPr/>
          <p:nvPr/>
        </p:nvSpPr>
        <p:spPr>
          <a:xfrm>
            <a:off x="7823788" y="2215575"/>
            <a:ext cx="2549869" cy="6467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Postman</a:t>
            </a: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C30F419D-BE26-4A11-AF6D-EA2501BC87EE}"/>
              </a:ext>
            </a:extLst>
          </p:cNvPr>
          <p:cNvSpPr/>
          <p:nvPr/>
        </p:nvSpPr>
        <p:spPr>
          <a:xfrm>
            <a:off x="5729787" y="1636672"/>
            <a:ext cx="2407147" cy="712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InteliJ</a:t>
            </a:r>
            <a:r>
              <a:rPr lang="en-US" dirty="0"/>
              <a:t> IDEA</a:t>
            </a: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F0C0E886-9BC3-4ABD-95D8-7198FD54318E}"/>
              </a:ext>
            </a:extLst>
          </p:cNvPr>
          <p:cNvSpPr/>
          <p:nvPr/>
        </p:nvSpPr>
        <p:spPr>
          <a:xfrm>
            <a:off x="7823788" y="3352175"/>
            <a:ext cx="2578055" cy="6467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MySQL Workbench</a:t>
            </a:r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0AEB0F17-7ADB-4611-B31B-3CE0AC11CFEC}"/>
              </a:ext>
            </a:extLst>
          </p:cNvPr>
          <p:cNvSpPr/>
          <p:nvPr/>
        </p:nvSpPr>
        <p:spPr>
          <a:xfrm>
            <a:off x="1852706" y="5252420"/>
            <a:ext cx="1882066" cy="5352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Swagger</a:t>
            </a:r>
          </a:p>
        </p:txBody>
      </p:sp>
    </p:spTree>
    <p:extLst>
      <p:ext uri="{BB962C8B-B14F-4D97-AF65-F5344CB8AC3E}">
        <p14:creationId xmlns:p14="http://schemas.microsoft.com/office/powerpoint/2010/main" val="1292513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0" y="105398"/>
            <a:ext cx="3187581" cy="612449"/>
          </a:xfrm>
        </p:spPr>
        <p:txBody>
          <a:bodyPr>
            <a:normAutofit fontScale="90000"/>
          </a:bodyPr>
          <a:lstStyle/>
          <a:p>
            <a:r>
              <a:rPr lang="en-US" dirty="0"/>
              <a:t>Database Diagram</a:t>
            </a:r>
            <a:endParaRPr lang="bg-BG" dirty="0"/>
          </a:p>
        </p:txBody>
      </p:sp>
      <p:pic>
        <p:nvPicPr>
          <p:cNvPr id="7" name="Контейнер за съдържание 6">
            <a:extLst>
              <a:ext uri="{FF2B5EF4-FFF2-40B4-BE49-F238E27FC236}">
                <a16:creationId xmlns:a16="http://schemas.microsoft.com/office/drawing/2014/main" id="{D8379D8C-959A-46EC-8E25-D00D8A9AD82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136" y="1"/>
            <a:ext cx="9661864" cy="6858000"/>
          </a:xfrm>
        </p:spPr>
      </p:pic>
    </p:spTree>
    <p:extLst>
      <p:ext uri="{BB962C8B-B14F-4D97-AF65-F5344CB8AC3E}">
        <p14:creationId xmlns:p14="http://schemas.microsoft.com/office/powerpoint/2010/main" val="3041010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20378" y="437852"/>
            <a:ext cx="8596668" cy="1320800"/>
          </a:xfrm>
        </p:spPr>
        <p:txBody>
          <a:bodyPr/>
          <a:lstStyle/>
          <a:p>
            <a:r>
              <a:rPr lang="en-US" dirty="0"/>
              <a:t>Class Diagram</a:t>
            </a:r>
            <a:endParaRPr lang="bg-BG" dirty="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0681" y="3749016"/>
            <a:ext cx="1976341" cy="1820256"/>
          </a:xfrm>
          <a:prstGeom prst="rect">
            <a:avLst/>
          </a:prstGeom>
        </p:spPr>
      </p:pic>
      <p:pic>
        <p:nvPicPr>
          <p:cNvPr id="6" name="Картина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2160" y="5370048"/>
            <a:ext cx="2276793" cy="1438476"/>
          </a:xfrm>
          <a:prstGeom prst="rect">
            <a:avLst/>
          </a:prstGeom>
        </p:spPr>
      </p:pic>
      <p:pic>
        <p:nvPicPr>
          <p:cNvPr id="7" name="Картина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3348" y="543289"/>
            <a:ext cx="1543265" cy="1676634"/>
          </a:xfrm>
          <a:prstGeom prst="rect">
            <a:avLst/>
          </a:prstGeom>
        </p:spPr>
      </p:pic>
      <p:pic>
        <p:nvPicPr>
          <p:cNvPr id="8" name="Картина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8520" y="3148703"/>
            <a:ext cx="1422712" cy="158265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" name="Картина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8114" y="1893896"/>
            <a:ext cx="1981477" cy="981212"/>
          </a:xfrm>
          <a:prstGeom prst="rect">
            <a:avLst/>
          </a:prstGeom>
        </p:spPr>
      </p:pic>
      <p:pic>
        <p:nvPicPr>
          <p:cNvPr id="10" name="Картина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36472" y="1675454"/>
            <a:ext cx="2342923" cy="3948157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1" name="Контейнер за съдържание 3"/>
          <p:cNvPicPr>
            <a:picLocks noGrp="1" noChangeAspect="1"/>
          </p:cNvPicPr>
          <p:nvPr>
            <p:ph sz="half" idx="1"/>
          </p:nvPr>
        </p:nvPicPr>
        <p:blipFill>
          <a:blip r:embed="rId8"/>
          <a:stretch>
            <a:fillRect/>
          </a:stretch>
        </p:blipFill>
        <p:spPr>
          <a:xfrm>
            <a:off x="160272" y="2070230"/>
            <a:ext cx="3161645" cy="2504722"/>
          </a:xfrm>
          <a:prstGeom prst="rect">
            <a:avLst/>
          </a:prstGeom>
        </p:spPr>
      </p:pic>
      <p:sp>
        <p:nvSpPr>
          <p:cNvPr id="13" name="Текстово поле 12"/>
          <p:cNvSpPr txBox="1"/>
          <p:nvPr/>
        </p:nvSpPr>
        <p:spPr>
          <a:xfrm>
            <a:off x="6990149" y="3322591"/>
            <a:ext cx="1610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Light" panose="020B0502040204020203" pitchFamily="34" charset="0"/>
              </a:rPr>
              <a:t>Controllers</a:t>
            </a:r>
            <a:endParaRPr lang="bg-BG" dirty="0">
              <a:latin typeface="Bahnschrift Light" panose="020B0502040204020203" pitchFamily="34" charset="0"/>
            </a:endParaRPr>
          </a:p>
        </p:txBody>
      </p:sp>
      <p:sp>
        <p:nvSpPr>
          <p:cNvPr id="14" name="Текстово поле 13"/>
          <p:cNvSpPr txBox="1"/>
          <p:nvPr/>
        </p:nvSpPr>
        <p:spPr>
          <a:xfrm>
            <a:off x="4375442" y="4931405"/>
            <a:ext cx="1610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Light" panose="020B0502040204020203" pitchFamily="34" charset="0"/>
              </a:rPr>
              <a:t>Repositories</a:t>
            </a:r>
            <a:endParaRPr lang="bg-BG" dirty="0">
              <a:latin typeface="Bahnschrift Light" panose="020B0502040204020203" pitchFamily="34" charset="0"/>
            </a:endParaRPr>
          </a:p>
        </p:txBody>
      </p:sp>
      <p:sp>
        <p:nvSpPr>
          <p:cNvPr id="15" name="Текстово поле 14"/>
          <p:cNvSpPr txBox="1"/>
          <p:nvPr/>
        </p:nvSpPr>
        <p:spPr>
          <a:xfrm>
            <a:off x="4939012" y="2748197"/>
            <a:ext cx="661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Bahnschrift Light" panose="020B0502040204020203" pitchFamily="34" charset="0"/>
              </a:rPr>
              <a:t>Pojo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16" name="Текстово поле 15"/>
          <p:cNvSpPr txBox="1"/>
          <p:nvPr/>
        </p:nvSpPr>
        <p:spPr>
          <a:xfrm>
            <a:off x="10243610" y="1306122"/>
            <a:ext cx="101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Light" panose="020B0502040204020203" pitchFamily="34" charset="0"/>
              </a:rPr>
              <a:t>DTO</a:t>
            </a:r>
          </a:p>
        </p:txBody>
      </p:sp>
      <p:sp>
        <p:nvSpPr>
          <p:cNvPr id="17" name="Текстово поле 16"/>
          <p:cNvSpPr txBox="1"/>
          <p:nvPr/>
        </p:nvSpPr>
        <p:spPr>
          <a:xfrm>
            <a:off x="4854221" y="142783"/>
            <a:ext cx="1342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Light" panose="020B0502040204020203" pitchFamily="34" charset="0"/>
              </a:rPr>
              <a:t>Services</a:t>
            </a:r>
          </a:p>
        </p:txBody>
      </p:sp>
      <p:sp>
        <p:nvSpPr>
          <p:cNvPr id="18" name="Текстово поле 17"/>
          <p:cNvSpPr txBox="1"/>
          <p:nvPr/>
        </p:nvSpPr>
        <p:spPr>
          <a:xfrm>
            <a:off x="7036329" y="1435289"/>
            <a:ext cx="1492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Light" panose="020B0502040204020203" pitchFamily="34" charset="0"/>
              </a:rPr>
              <a:t>Exceptions</a:t>
            </a:r>
          </a:p>
        </p:txBody>
      </p:sp>
    </p:spTree>
    <p:extLst>
      <p:ext uri="{BB962C8B-B14F-4D97-AF65-F5344CB8AC3E}">
        <p14:creationId xmlns:p14="http://schemas.microsoft.com/office/powerpoint/2010/main" val="382931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1630386" y="2213360"/>
            <a:ext cx="5332576" cy="999988"/>
          </a:xfrm>
        </p:spPr>
        <p:txBody>
          <a:bodyPr/>
          <a:lstStyle/>
          <a:p>
            <a:r>
              <a:rPr lang="en-US" sz="9600" dirty="0"/>
              <a:t>DEMO</a:t>
            </a:r>
            <a:endParaRPr lang="bg-BG" sz="9600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3473243" y="3515189"/>
            <a:ext cx="7766936" cy="1096899"/>
          </a:xfrm>
        </p:spPr>
        <p:txBody>
          <a:bodyPr/>
          <a:lstStyle/>
          <a:p>
            <a:r>
              <a:rPr lang="en-US" dirty="0"/>
              <a:t>Now let’s see how everything works.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895329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Йон">
  <a:themeElements>
    <a:clrScheme name="Й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Й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Й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159</TotalTime>
  <Words>136</Words>
  <Application>Microsoft Office PowerPoint</Application>
  <PresentationFormat>Широк екран</PresentationFormat>
  <Paragraphs>52</Paragraphs>
  <Slides>8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8</vt:i4>
      </vt:variant>
    </vt:vector>
  </HeadingPairs>
  <TitlesOfParts>
    <vt:vector size="15" baseType="lpstr">
      <vt:lpstr>Agency FB</vt:lpstr>
      <vt:lpstr>Arial</vt:lpstr>
      <vt:lpstr>Bahnschrift Light</vt:lpstr>
      <vt:lpstr>Bradley Hand ITC</vt:lpstr>
      <vt:lpstr>Century Gothic</vt:lpstr>
      <vt:lpstr>Wingdings 3</vt:lpstr>
      <vt:lpstr>Йон</vt:lpstr>
      <vt:lpstr>TravellerExperience</vt:lpstr>
      <vt:lpstr>Презентация на PowerPoint</vt:lpstr>
      <vt:lpstr>New born IT talents from “IT TALENTS” season 13 </vt:lpstr>
      <vt:lpstr>Main functionality </vt:lpstr>
      <vt:lpstr>What we used?</vt:lpstr>
      <vt:lpstr>Database Diagram</vt:lpstr>
      <vt:lpstr>Class Diagram</vt:lpstr>
      <vt:lpstr>DEMO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Traveller</dc:title>
  <dc:creator>IVAN</dc:creator>
  <cp:lastModifiedBy>Alex</cp:lastModifiedBy>
  <cp:revision>14</cp:revision>
  <dcterms:created xsi:type="dcterms:W3CDTF">2022-02-23T20:55:01Z</dcterms:created>
  <dcterms:modified xsi:type="dcterms:W3CDTF">2022-02-28T17:41:29Z</dcterms:modified>
</cp:coreProperties>
</file>