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k Batra" userId="4d44dacd0b00b3f3" providerId="LiveId" clId="{5E564928-B65F-4AF8-BAC7-86EC0CD5A271}"/>
    <pc:docChg chg="custSel addSld delSld modSld">
      <pc:chgData name="Palak Batra" userId="4d44dacd0b00b3f3" providerId="LiveId" clId="{5E564928-B65F-4AF8-BAC7-86EC0CD5A271}" dt="2018-05-11T02:55:11.680" v="495" actId="20577"/>
      <pc:docMkLst>
        <pc:docMk/>
      </pc:docMkLst>
      <pc:sldChg chg="modSp">
        <pc:chgData name="Palak Batra" userId="4d44dacd0b00b3f3" providerId="LiveId" clId="{5E564928-B65F-4AF8-BAC7-86EC0CD5A271}" dt="2018-05-11T02:55:11.680" v="495" actId="20577"/>
        <pc:sldMkLst>
          <pc:docMk/>
          <pc:sldMk cId="3300597876" sldId="256"/>
        </pc:sldMkLst>
        <pc:spChg chg="mod">
          <ac:chgData name="Palak Batra" userId="4d44dacd0b00b3f3" providerId="LiveId" clId="{5E564928-B65F-4AF8-BAC7-86EC0CD5A271}" dt="2018-05-11T02:55:11.680" v="495" actId="20577"/>
          <ac:spMkLst>
            <pc:docMk/>
            <pc:sldMk cId="3300597876" sldId="256"/>
            <ac:spMk id="2" creationId="{7BB2BCF0-43CD-4ACF-BA2D-8B0BB19DB9D4}"/>
          </ac:spMkLst>
        </pc:spChg>
        <pc:spChg chg="mod">
          <ac:chgData name="Palak Batra" userId="4d44dacd0b00b3f3" providerId="LiveId" clId="{5E564928-B65F-4AF8-BAC7-86EC0CD5A271}" dt="2018-05-11T02:20:38.167" v="44" actId="120"/>
          <ac:spMkLst>
            <pc:docMk/>
            <pc:sldMk cId="3300597876" sldId="256"/>
            <ac:spMk id="3" creationId="{7F315241-0D51-49EB-8F54-80F5358A90A3}"/>
          </ac:spMkLst>
        </pc:spChg>
      </pc:sldChg>
      <pc:sldChg chg="modSp">
        <pc:chgData name="Palak Batra" userId="4d44dacd0b00b3f3" providerId="LiveId" clId="{5E564928-B65F-4AF8-BAC7-86EC0CD5A271}" dt="2018-05-11T02:37:07.286" v="190" actId="207"/>
        <pc:sldMkLst>
          <pc:docMk/>
          <pc:sldMk cId="2175224347" sldId="257"/>
        </pc:sldMkLst>
        <pc:spChg chg="mod">
          <ac:chgData name="Palak Batra" userId="4d44dacd0b00b3f3" providerId="LiveId" clId="{5E564928-B65F-4AF8-BAC7-86EC0CD5A271}" dt="2018-05-11T02:37:07.286" v="190" actId="207"/>
          <ac:spMkLst>
            <pc:docMk/>
            <pc:sldMk cId="2175224347" sldId="257"/>
            <ac:spMk id="2" creationId="{5AAF1426-33B1-4E73-9259-DD5B6BDEFC1A}"/>
          </ac:spMkLst>
        </pc:spChg>
        <pc:spChg chg="mod">
          <ac:chgData name="Palak Batra" userId="4d44dacd0b00b3f3" providerId="LiveId" clId="{5E564928-B65F-4AF8-BAC7-86EC0CD5A271}" dt="2018-05-11T02:21:20.772" v="50" actId="20577"/>
          <ac:spMkLst>
            <pc:docMk/>
            <pc:sldMk cId="2175224347" sldId="257"/>
            <ac:spMk id="3" creationId="{75E8D5E3-C543-48B7-913D-43B9DB63C48A}"/>
          </ac:spMkLst>
        </pc:spChg>
      </pc:sldChg>
      <pc:sldChg chg="modSp add">
        <pc:chgData name="Palak Batra" userId="4d44dacd0b00b3f3" providerId="LiveId" clId="{5E564928-B65F-4AF8-BAC7-86EC0CD5A271}" dt="2018-05-11T02:36:58.289" v="189" actId="207"/>
        <pc:sldMkLst>
          <pc:docMk/>
          <pc:sldMk cId="915980590" sldId="258"/>
        </pc:sldMkLst>
        <pc:spChg chg="mod">
          <ac:chgData name="Palak Batra" userId="4d44dacd0b00b3f3" providerId="LiveId" clId="{5E564928-B65F-4AF8-BAC7-86EC0CD5A271}" dt="2018-05-11T02:36:58.289" v="189" actId="207"/>
          <ac:spMkLst>
            <pc:docMk/>
            <pc:sldMk cId="915980590" sldId="258"/>
            <ac:spMk id="2" creationId="{E75EC2A2-C9F4-4CC8-9264-F6F4232F520F}"/>
          </ac:spMkLst>
        </pc:spChg>
        <pc:spChg chg="mod">
          <ac:chgData name="Palak Batra" userId="4d44dacd0b00b3f3" providerId="LiveId" clId="{5E564928-B65F-4AF8-BAC7-86EC0CD5A271}" dt="2018-05-11T02:25:11.556" v="90" actId="20577"/>
          <ac:spMkLst>
            <pc:docMk/>
            <pc:sldMk cId="915980590" sldId="258"/>
            <ac:spMk id="3" creationId="{C99C989E-6C7E-4F6F-9765-C7CDB9C9418E}"/>
          </ac:spMkLst>
        </pc:spChg>
      </pc:sldChg>
      <pc:sldChg chg="add del">
        <pc:chgData name="Palak Batra" userId="4d44dacd0b00b3f3" providerId="LiveId" clId="{5E564928-B65F-4AF8-BAC7-86EC0CD5A271}" dt="2018-05-11T02:30:05.840" v="145" actId="2696"/>
        <pc:sldMkLst>
          <pc:docMk/>
          <pc:sldMk cId="1399856055" sldId="259"/>
        </pc:sldMkLst>
      </pc:sldChg>
      <pc:sldChg chg="add del">
        <pc:chgData name="Palak Batra" userId="4d44dacd0b00b3f3" providerId="LiveId" clId="{5E564928-B65F-4AF8-BAC7-86EC0CD5A271}" dt="2018-05-11T02:31:20.227" v="163" actId="2696"/>
        <pc:sldMkLst>
          <pc:docMk/>
          <pc:sldMk cId="2807193294" sldId="259"/>
        </pc:sldMkLst>
      </pc:sldChg>
      <pc:sldChg chg="add del">
        <pc:chgData name="Palak Batra" userId="4d44dacd0b00b3f3" providerId="LiveId" clId="{5E564928-B65F-4AF8-BAC7-86EC0CD5A271}" dt="2018-05-11T02:27:42.456" v="123" actId="2696"/>
        <pc:sldMkLst>
          <pc:docMk/>
          <pc:sldMk cId="3752856254" sldId="259"/>
        </pc:sldMkLst>
      </pc:sldChg>
      <pc:sldChg chg="modSp add">
        <pc:chgData name="Palak Batra" userId="4d44dacd0b00b3f3" providerId="LiveId" clId="{5E564928-B65F-4AF8-BAC7-86EC0CD5A271}" dt="2018-05-11T02:36:40.353" v="187" actId="207"/>
        <pc:sldMkLst>
          <pc:docMk/>
          <pc:sldMk cId="2219544678" sldId="260"/>
        </pc:sldMkLst>
        <pc:spChg chg="mod">
          <ac:chgData name="Palak Batra" userId="4d44dacd0b00b3f3" providerId="LiveId" clId="{5E564928-B65F-4AF8-BAC7-86EC0CD5A271}" dt="2018-05-11T02:36:40.353" v="187" actId="207"/>
          <ac:spMkLst>
            <pc:docMk/>
            <pc:sldMk cId="2219544678" sldId="260"/>
            <ac:spMk id="2" creationId="{E0C7B5E6-AB41-4620-83C0-CEDC92F6F426}"/>
          </ac:spMkLst>
        </pc:spChg>
        <pc:spChg chg="mod">
          <ac:chgData name="Palak Batra" userId="4d44dacd0b00b3f3" providerId="LiveId" clId="{5E564928-B65F-4AF8-BAC7-86EC0CD5A271}" dt="2018-05-11T02:29:28.286" v="143" actId="20577"/>
          <ac:spMkLst>
            <pc:docMk/>
            <pc:sldMk cId="2219544678" sldId="260"/>
            <ac:spMk id="3" creationId="{58B217BB-2BF5-443B-97B5-B700221FA838}"/>
          </ac:spMkLst>
        </pc:spChg>
      </pc:sldChg>
      <pc:sldChg chg="add del">
        <pc:chgData name="Palak Batra" userId="4d44dacd0b00b3f3" providerId="LiveId" clId="{5E564928-B65F-4AF8-BAC7-86EC0CD5A271}" dt="2018-05-11T02:30:02.910" v="144" actId="2696"/>
        <pc:sldMkLst>
          <pc:docMk/>
          <pc:sldMk cId="1491667616" sldId="261"/>
        </pc:sldMkLst>
      </pc:sldChg>
      <pc:sldChg chg="addSp delSp modSp add">
        <pc:chgData name="Palak Batra" userId="4d44dacd0b00b3f3" providerId="LiveId" clId="{5E564928-B65F-4AF8-BAC7-86EC0CD5A271}" dt="2018-05-11T02:36:49.759" v="188" actId="207"/>
        <pc:sldMkLst>
          <pc:docMk/>
          <pc:sldMk cId="1901761583" sldId="261"/>
        </pc:sldMkLst>
        <pc:spChg chg="mod">
          <ac:chgData name="Palak Batra" userId="4d44dacd0b00b3f3" providerId="LiveId" clId="{5E564928-B65F-4AF8-BAC7-86EC0CD5A271}" dt="2018-05-11T02:36:49.759" v="188" actId="207"/>
          <ac:spMkLst>
            <pc:docMk/>
            <pc:sldMk cId="1901761583" sldId="261"/>
            <ac:spMk id="2" creationId="{B5F2FF53-3A5C-48CC-8BA4-250AEC1DE1CB}"/>
          </ac:spMkLst>
        </pc:spChg>
        <pc:spChg chg="del">
          <ac:chgData name="Palak Batra" userId="4d44dacd0b00b3f3" providerId="LiveId" clId="{5E564928-B65F-4AF8-BAC7-86EC0CD5A271}" dt="2018-05-11T02:34:54.792" v="167" actId="207"/>
          <ac:spMkLst>
            <pc:docMk/>
            <pc:sldMk cId="1901761583" sldId="261"/>
            <ac:spMk id="3" creationId="{38226D66-A498-476C-8415-E86374171E74}"/>
          </ac:spMkLst>
        </pc:spChg>
        <pc:spChg chg="mod">
          <ac:chgData name="Palak Batra" userId="4d44dacd0b00b3f3" providerId="LiveId" clId="{5E564928-B65F-4AF8-BAC7-86EC0CD5A271}" dt="2018-05-11T02:31:38.301" v="166" actId="20577"/>
          <ac:spMkLst>
            <pc:docMk/>
            <pc:sldMk cId="1901761583" sldId="261"/>
            <ac:spMk id="4" creationId="{AB844B11-910F-46E4-A286-D1B3951C47D0}"/>
          </ac:spMkLst>
        </pc:spChg>
        <pc:picChg chg="add mod">
          <ac:chgData name="Palak Batra" userId="4d44dacd0b00b3f3" providerId="LiveId" clId="{5E564928-B65F-4AF8-BAC7-86EC0CD5A271}" dt="2018-05-11T02:35:09.099" v="169" actId="14100"/>
          <ac:picMkLst>
            <pc:docMk/>
            <pc:sldMk cId="1901761583" sldId="261"/>
            <ac:picMk id="5" creationId="{CB2AE165-E085-4167-AEA2-3E5CB5858EDE}"/>
          </ac:picMkLst>
        </pc:picChg>
      </pc:sldChg>
      <pc:sldChg chg="addSp delSp modSp add">
        <pc:chgData name="Palak Batra" userId="4d44dacd0b00b3f3" providerId="LiveId" clId="{5E564928-B65F-4AF8-BAC7-86EC0CD5A271}" dt="2018-05-11T02:38:11.249" v="198" actId="1076"/>
        <pc:sldMkLst>
          <pc:docMk/>
          <pc:sldMk cId="2788812770" sldId="262"/>
        </pc:sldMkLst>
        <pc:spChg chg="mod">
          <ac:chgData name="Palak Batra" userId="4d44dacd0b00b3f3" providerId="LiveId" clId="{5E564928-B65F-4AF8-BAC7-86EC0CD5A271}" dt="2018-05-11T02:37:26.417" v="192" actId="207"/>
          <ac:spMkLst>
            <pc:docMk/>
            <pc:sldMk cId="2788812770" sldId="262"/>
            <ac:spMk id="2" creationId="{2A2EF4D5-02E6-4608-99B7-831AB0BD874E}"/>
          </ac:spMkLst>
        </pc:spChg>
        <pc:spChg chg="del">
          <ac:chgData name="Palak Batra" userId="4d44dacd0b00b3f3" providerId="LiveId" clId="{5E564928-B65F-4AF8-BAC7-86EC0CD5A271}" dt="2018-05-11T02:37:55.780" v="193" actId="1076"/>
          <ac:spMkLst>
            <pc:docMk/>
            <pc:sldMk cId="2788812770" sldId="262"/>
            <ac:spMk id="3" creationId="{A8B65D51-8243-4DE2-AD88-F9297322EC29}"/>
          </ac:spMkLst>
        </pc:spChg>
        <pc:spChg chg="mod">
          <ac:chgData name="Palak Batra" userId="4d44dacd0b00b3f3" providerId="LiveId" clId="{5E564928-B65F-4AF8-BAC7-86EC0CD5A271}" dt="2018-05-11T02:38:11.249" v="198" actId="1076"/>
          <ac:spMkLst>
            <pc:docMk/>
            <pc:sldMk cId="2788812770" sldId="262"/>
            <ac:spMk id="4" creationId="{30558175-CCB9-4C04-A7D0-C0A852153C42}"/>
          </ac:spMkLst>
        </pc:spChg>
        <pc:picChg chg="add mod">
          <ac:chgData name="Palak Batra" userId="4d44dacd0b00b3f3" providerId="LiveId" clId="{5E564928-B65F-4AF8-BAC7-86EC0CD5A271}" dt="2018-05-11T02:38:09.443" v="197" actId="14100"/>
          <ac:picMkLst>
            <pc:docMk/>
            <pc:sldMk cId="2788812770" sldId="262"/>
            <ac:picMk id="5" creationId="{76252CD6-BCCF-46F3-9CCA-E5633C2EDB5C}"/>
          </ac:picMkLst>
        </pc:picChg>
      </pc:sldChg>
      <pc:sldChg chg="modSp add">
        <pc:chgData name="Palak Batra" userId="4d44dacd0b00b3f3" providerId="LiveId" clId="{5E564928-B65F-4AF8-BAC7-86EC0CD5A271}" dt="2018-05-11T02:39:53.045" v="222" actId="207"/>
        <pc:sldMkLst>
          <pc:docMk/>
          <pc:sldMk cId="2799778973" sldId="263"/>
        </pc:sldMkLst>
        <pc:spChg chg="mod">
          <ac:chgData name="Palak Batra" userId="4d44dacd0b00b3f3" providerId="LiveId" clId="{5E564928-B65F-4AF8-BAC7-86EC0CD5A271}" dt="2018-05-11T02:39:53.045" v="222" actId="207"/>
          <ac:spMkLst>
            <pc:docMk/>
            <pc:sldMk cId="2799778973" sldId="263"/>
            <ac:spMk id="2" creationId="{326DE437-0992-4F1D-82FF-2E5CDE326CE2}"/>
          </ac:spMkLst>
        </pc:spChg>
        <pc:spChg chg="mod">
          <ac:chgData name="Palak Batra" userId="4d44dacd0b00b3f3" providerId="LiveId" clId="{5E564928-B65F-4AF8-BAC7-86EC0CD5A271}" dt="2018-05-11T02:39:38.481" v="212" actId="20577"/>
          <ac:spMkLst>
            <pc:docMk/>
            <pc:sldMk cId="2799778973" sldId="263"/>
            <ac:spMk id="3" creationId="{B792A09D-A37F-4DC8-BD16-6DE279E423E0}"/>
          </ac:spMkLst>
        </pc:spChg>
      </pc:sldChg>
      <pc:sldChg chg="modSp add del">
        <pc:chgData name="Palak Batra" userId="4d44dacd0b00b3f3" providerId="LiveId" clId="{5E564928-B65F-4AF8-BAC7-86EC0CD5A271}" dt="2018-05-11T02:41:22.387" v="389" actId="2696"/>
        <pc:sldMkLst>
          <pc:docMk/>
          <pc:sldMk cId="1271543291" sldId="264"/>
        </pc:sldMkLst>
        <pc:spChg chg="mod">
          <ac:chgData name="Palak Batra" userId="4d44dacd0b00b3f3" providerId="LiveId" clId="{5E564928-B65F-4AF8-BAC7-86EC0CD5A271}" dt="2018-05-11T02:41:09.671" v="388" actId="27636"/>
          <ac:spMkLst>
            <pc:docMk/>
            <pc:sldMk cId="1271543291" sldId="264"/>
            <ac:spMk id="2" creationId="{C1802880-5759-4016-8AF5-C98BB503CE9F}"/>
          </ac:spMkLst>
        </pc:spChg>
        <pc:spChg chg="mod">
          <ac:chgData name="Palak Batra" userId="4d44dacd0b00b3f3" providerId="LiveId" clId="{5E564928-B65F-4AF8-BAC7-86EC0CD5A271}" dt="2018-05-11T02:40:40.247" v="224" actId="14100"/>
          <ac:spMkLst>
            <pc:docMk/>
            <pc:sldMk cId="1271543291" sldId="264"/>
            <ac:spMk id="3" creationId="{B286483C-138B-4BE9-A99B-7723BF6AF01A}"/>
          </ac:spMkLst>
        </pc:spChg>
      </pc:sldChg>
      <pc:sldChg chg="addSp delSp modSp add">
        <pc:chgData name="Palak Batra" userId="4d44dacd0b00b3f3" providerId="LiveId" clId="{5E564928-B65F-4AF8-BAC7-86EC0CD5A271}" dt="2018-05-11T02:45:49.539" v="421" actId="20577"/>
        <pc:sldMkLst>
          <pc:docMk/>
          <pc:sldMk cId="3502756215" sldId="264"/>
        </pc:sldMkLst>
        <pc:spChg chg="mod">
          <ac:chgData name="Palak Batra" userId="4d44dacd0b00b3f3" providerId="LiveId" clId="{5E564928-B65F-4AF8-BAC7-86EC0CD5A271}" dt="2018-05-11T02:42:04.606" v="399" actId="122"/>
          <ac:spMkLst>
            <pc:docMk/>
            <pc:sldMk cId="3502756215" sldId="264"/>
            <ac:spMk id="2" creationId="{39EC3F23-EE57-4891-9021-B336E644A291}"/>
          </ac:spMkLst>
        </pc:spChg>
        <pc:spChg chg="del">
          <ac:chgData name="Palak Batra" userId="4d44dacd0b00b3f3" providerId="LiveId" clId="{5E564928-B65F-4AF8-BAC7-86EC0CD5A271}" dt="2018-05-11T02:42:51.607" v="400" actId="20577"/>
          <ac:spMkLst>
            <pc:docMk/>
            <pc:sldMk cId="3502756215" sldId="264"/>
            <ac:spMk id="3" creationId="{BCD78A66-51C1-4285-87D5-52EE8FA7778B}"/>
          </ac:spMkLst>
        </pc:spChg>
        <pc:spChg chg="add mod">
          <ac:chgData name="Palak Batra" userId="4d44dacd0b00b3f3" providerId="LiveId" clId="{5E564928-B65F-4AF8-BAC7-86EC0CD5A271}" dt="2018-05-11T02:45:49.539" v="421" actId="20577"/>
          <ac:spMkLst>
            <pc:docMk/>
            <pc:sldMk cId="3502756215" sldId="264"/>
            <ac:spMk id="6" creationId="{0F56AE19-1E44-417E-BE88-A49961869FA6}"/>
          </ac:spMkLst>
        </pc:spChg>
        <pc:picChg chg="add del mod">
          <ac:chgData name="Palak Batra" userId="4d44dacd0b00b3f3" providerId="LiveId" clId="{5E564928-B65F-4AF8-BAC7-86EC0CD5A271}" dt="2018-05-11T02:43:21.573" v="405" actId="478"/>
          <ac:picMkLst>
            <pc:docMk/>
            <pc:sldMk cId="3502756215" sldId="264"/>
            <ac:picMk id="4" creationId="{17AA7DAA-79D4-45E3-9A70-7EA9893FC737}"/>
          </ac:picMkLst>
        </pc:picChg>
        <pc:picChg chg="add mod">
          <ac:chgData name="Palak Batra" userId="4d44dacd0b00b3f3" providerId="LiveId" clId="{5E564928-B65F-4AF8-BAC7-86EC0CD5A271}" dt="2018-05-11T02:44:39.871" v="415" actId="14100"/>
          <ac:picMkLst>
            <pc:docMk/>
            <pc:sldMk cId="3502756215" sldId="264"/>
            <ac:picMk id="7" creationId="{35A227C1-E23E-40A9-8A6F-8871311CC7ED}"/>
          </ac:picMkLst>
        </pc:picChg>
      </pc:sldChg>
      <pc:sldChg chg="add del">
        <pc:chgData name="Palak Batra" userId="4d44dacd0b00b3f3" providerId="LiveId" clId="{5E564928-B65F-4AF8-BAC7-86EC0CD5A271}" dt="2018-05-11T02:49:01.300" v="439" actId="2696"/>
        <pc:sldMkLst>
          <pc:docMk/>
          <pc:sldMk cId="362714534" sldId="265"/>
        </pc:sldMkLst>
      </pc:sldChg>
      <pc:sldChg chg="addSp modSp add del">
        <pc:chgData name="Palak Batra" userId="4d44dacd0b00b3f3" providerId="LiveId" clId="{5E564928-B65F-4AF8-BAC7-86EC0CD5A271}" dt="2018-05-11T02:47:09.171" v="430" actId="2696"/>
        <pc:sldMkLst>
          <pc:docMk/>
          <pc:sldMk cId="1483181953" sldId="265"/>
        </pc:sldMkLst>
        <pc:spChg chg="mod">
          <ac:chgData name="Palak Batra" userId="4d44dacd0b00b3f3" providerId="LiveId" clId="{5E564928-B65F-4AF8-BAC7-86EC0CD5A271}" dt="2018-05-11T02:47:00.557" v="429" actId="14100"/>
          <ac:spMkLst>
            <pc:docMk/>
            <pc:sldMk cId="1483181953" sldId="265"/>
            <ac:spMk id="2" creationId="{0CE505DC-F24F-4532-A0CE-9F9DDC94E6A8}"/>
          </ac:spMkLst>
        </pc:spChg>
        <pc:picChg chg="add">
          <ac:chgData name="Palak Batra" userId="4d44dacd0b00b3f3" providerId="LiveId" clId="{5E564928-B65F-4AF8-BAC7-86EC0CD5A271}" dt="2018-05-11T02:46:37.101" v="425" actId="2696"/>
          <ac:picMkLst>
            <pc:docMk/>
            <pc:sldMk cId="1483181953" sldId="265"/>
            <ac:picMk id="3" creationId="{E8B6FBAE-9FF8-4018-99B9-64731D0F83A5}"/>
          </ac:picMkLst>
        </pc:picChg>
      </pc:sldChg>
      <pc:sldChg chg="add del">
        <pc:chgData name="Palak Batra" userId="4d44dacd0b00b3f3" providerId="LiveId" clId="{5E564928-B65F-4AF8-BAC7-86EC0CD5A271}" dt="2018-05-11T02:49:14.341" v="442" actId="2696"/>
        <pc:sldMkLst>
          <pc:docMk/>
          <pc:sldMk cId="2748624514" sldId="265"/>
        </pc:sldMkLst>
      </pc:sldChg>
      <pc:sldChg chg="add del">
        <pc:chgData name="Palak Batra" userId="4d44dacd0b00b3f3" providerId="LiveId" clId="{5E564928-B65F-4AF8-BAC7-86EC0CD5A271}" dt="2018-05-11T02:48:18.965" v="434" actId="2696"/>
        <pc:sldMkLst>
          <pc:docMk/>
          <pc:sldMk cId="3247343524" sldId="265"/>
        </pc:sldMkLst>
      </pc:sldChg>
      <pc:sldChg chg="addSp modSp add">
        <pc:chgData name="Palak Batra" userId="4d44dacd0b00b3f3" providerId="LiveId" clId="{5E564928-B65F-4AF8-BAC7-86EC0CD5A271}" dt="2018-05-11T02:52:01.051" v="449" actId="14100"/>
        <pc:sldMkLst>
          <pc:docMk/>
          <pc:sldMk cId="3631233206" sldId="265"/>
        </pc:sldMkLst>
        <pc:picChg chg="add mod">
          <ac:chgData name="Palak Batra" userId="4d44dacd0b00b3f3" providerId="LiveId" clId="{5E564928-B65F-4AF8-BAC7-86EC0CD5A271}" dt="2018-05-11T02:52:01.051" v="449" actId="14100"/>
          <ac:picMkLst>
            <pc:docMk/>
            <pc:sldMk cId="3631233206" sldId="265"/>
            <ac:picMk id="2" creationId="{4D08057B-F0AC-43DF-9D3F-8E20AA5F1373}"/>
          </ac:picMkLst>
        </pc:picChg>
      </pc:sldChg>
      <pc:sldChg chg="modSp add del">
        <pc:chgData name="Palak Batra" userId="4d44dacd0b00b3f3" providerId="LiveId" clId="{5E564928-B65F-4AF8-BAC7-86EC0CD5A271}" dt="2018-05-11T02:48:23.077" v="435" actId="2696"/>
        <pc:sldMkLst>
          <pc:docMk/>
          <pc:sldMk cId="280159865" sldId="266"/>
        </pc:sldMkLst>
        <pc:spChg chg="mod">
          <ac:chgData name="Palak Batra" userId="4d44dacd0b00b3f3" providerId="LiveId" clId="{5E564928-B65F-4AF8-BAC7-86EC0CD5A271}" dt="2018-05-11T02:47:44.157" v="433" actId="14100"/>
          <ac:spMkLst>
            <pc:docMk/>
            <pc:sldMk cId="280159865" sldId="266"/>
            <ac:spMk id="2" creationId="{0CE505DC-F24F-4532-A0CE-9F9DDC94E6A8}"/>
          </ac:spMkLst>
        </pc:spChg>
      </pc:sldChg>
      <pc:sldChg chg="modSp add">
        <pc:chgData name="Palak Batra" userId="4d44dacd0b00b3f3" providerId="LiveId" clId="{5E564928-B65F-4AF8-BAC7-86EC0CD5A271}" dt="2018-05-11T02:53:54.968" v="477" actId="20577"/>
        <pc:sldMkLst>
          <pc:docMk/>
          <pc:sldMk cId="919551504" sldId="266"/>
        </pc:sldMkLst>
        <pc:spChg chg="mod">
          <ac:chgData name="Palak Batra" userId="4d44dacd0b00b3f3" providerId="LiveId" clId="{5E564928-B65F-4AF8-BAC7-86EC0CD5A271}" dt="2018-05-11T02:53:54.968" v="477" actId="20577"/>
          <ac:spMkLst>
            <pc:docMk/>
            <pc:sldMk cId="919551504" sldId="266"/>
            <ac:spMk id="2" creationId="{24E6F14F-9B64-4A49-AAE7-3E712F100916}"/>
          </ac:spMkLst>
        </pc:spChg>
        <pc:spChg chg="mod">
          <ac:chgData name="Palak Batra" userId="4d44dacd0b00b3f3" providerId="LiveId" clId="{5E564928-B65F-4AF8-BAC7-86EC0CD5A271}" dt="2018-05-11T02:53:36.891" v="461" actId="20577"/>
          <ac:spMkLst>
            <pc:docMk/>
            <pc:sldMk cId="919551504" sldId="266"/>
            <ac:spMk id="3" creationId="{1218897E-3D3A-4C4A-AFCE-9000E824AA61}"/>
          </ac:spMkLst>
        </pc:spChg>
      </pc:sldChg>
      <pc:sldChg chg="modSp add del">
        <pc:chgData name="Palak Batra" userId="4d44dacd0b00b3f3" providerId="LiveId" clId="{5E564928-B65F-4AF8-BAC7-86EC0CD5A271}" dt="2018-05-11T02:49:04.558" v="440" actId="2696"/>
        <pc:sldMkLst>
          <pc:docMk/>
          <pc:sldMk cId="2038607764" sldId="266"/>
        </pc:sldMkLst>
        <pc:spChg chg="mod">
          <ac:chgData name="Palak Batra" userId="4d44dacd0b00b3f3" providerId="LiveId" clId="{5E564928-B65F-4AF8-BAC7-86EC0CD5A271}" dt="2018-05-11T02:48:51.533" v="438" actId="14100"/>
          <ac:spMkLst>
            <pc:docMk/>
            <pc:sldMk cId="2038607764" sldId="266"/>
            <ac:spMk id="2" creationId="{0CE505DC-F24F-4532-A0CE-9F9DDC94E6A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962E-B7EF-4B3E-8986-9C8D94440F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949787-7346-4ABE-83E4-7F4EEC9DE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D5A751-436E-4C48-BF6D-E61E380470C6}"/>
              </a:ext>
            </a:extLst>
          </p:cNvPr>
          <p:cNvSpPr>
            <a:spLocks noGrp="1"/>
          </p:cNvSpPr>
          <p:nvPr>
            <p:ph type="dt" sz="half" idx="10"/>
          </p:nvPr>
        </p:nvSpPr>
        <p:spPr/>
        <p:txBody>
          <a:bodyPr/>
          <a:lstStyle/>
          <a:p>
            <a:fld id="{CDFD7F58-2D28-4C93-82E6-31B3E9508629}" type="datetimeFigureOut">
              <a:rPr lang="en-US" smtClean="0"/>
              <a:t>5/10/2018</a:t>
            </a:fld>
            <a:endParaRPr lang="en-US"/>
          </a:p>
        </p:txBody>
      </p:sp>
      <p:sp>
        <p:nvSpPr>
          <p:cNvPr id="5" name="Footer Placeholder 4">
            <a:extLst>
              <a:ext uri="{FF2B5EF4-FFF2-40B4-BE49-F238E27FC236}">
                <a16:creationId xmlns:a16="http://schemas.microsoft.com/office/drawing/2014/main" id="{AAC83062-1283-4537-9685-B06458B0A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E8D48-D71D-49A1-8768-EEF81B8FB071}"/>
              </a:ext>
            </a:extLst>
          </p:cNvPr>
          <p:cNvSpPr>
            <a:spLocks noGrp="1"/>
          </p:cNvSpPr>
          <p:nvPr>
            <p:ph type="sldNum" sz="quarter" idx="12"/>
          </p:nvPr>
        </p:nvSpPr>
        <p:spPr/>
        <p:txBody>
          <a:bodyPr/>
          <a:lstStyle/>
          <a:p>
            <a:fld id="{92C7871F-B02C-4BFB-9FF3-52EEE461DEBC}" type="slidenum">
              <a:rPr lang="en-US" smtClean="0"/>
              <a:t>‹#›</a:t>
            </a:fld>
            <a:endParaRPr lang="en-US"/>
          </a:p>
        </p:txBody>
      </p:sp>
    </p:spTree>
    <p:extLst>
      <p:ext uri="{BB962C8B-B14F-4D97-AF65-F5344CB8AC3E}">
        <p14:creationId xmlns:p14="http://schemas.microsoft.com/office/powerpoint/2010/main" val="30282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2DAB-3C4C-41D3-9C40-E3FB923E69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B8FE0B-66DF-4FF2-992B-3B8E5E6166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41967B-ED8A-423A-B702-9521C9147FB9}"/>
              </a:ext>
            </a:extLst>
          </p:cNvPr>
          <p:cNvSpPr>
            <a:spLocks noGrp="1"/>
          </p:cNvSpPr>
          <p:nvPr>
            <p:ph type="dt" sz="half" idx="10"/>
          </p:nvPr>
        </p:nvSpPr>
        <p:spPr/>
        <p:txBody>
          <a:bodyPr/>
          <a:lstStyle/>
          <a:p>
            <a:fld id="{CDFD7F58-2D28-4C93-82E6-31B3E9508629}" type="datetimeFigureOut">
              <a:rPr lang="en-US" smtClean="0"/>
              <a:t>5/10/2018</a:t>
            </a:fld>
            <a:endParaRPr lang="en-US"/>
          </a:p>
        </p:txBody>
      </p:sp>
      <p:sp>
        <p:nvSpPr>
          <p:cNvPr id="5" name="Footer Placeholder 4">
            <a:extLst>
              <a:ext uri="{FF2B5EF4-FFF2-40B4-BE49-F238E27FC236}">
                <a16:creationId xmlns:a16="http://schemas.microsoft.com/office/drawing/2014/main" id="{F6B4981F-220C-406E-8715-1B58EC168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0595-F551-47F4-BBBE-EB62B24B2E6F}"/>
              </a:ext>
            </a:extLst>
          </p:cNvPr>
          <p:cNvSpPr>
            <a:spLocks noGrp="1"/>
          </p:cNvSpPr>
          <p:nvPr>
            <p:ph type="sldNum" sz="quarter" idx="12"/>
          </p:nvPr>
        </p:nvSpPr>
        <p:spPr/>
        <p:txBody>
          <a:bodyPr/>
          <a:lstStyle/>
          <a:p>
            <a:fld id="{92C7871F-B02C-4BFB-9FF3-52EEE461DEBC}" type="slidenum">
              <a:rPr lang="en-US" smtClean="0"/>
              <a:t>‹#›</a:t>
            </a:fld>
            <a:endParaRPr lang="en-US"/>
          </a:p>
        </p:txBody>
      </p:sp>
    </p:spTree>
    <p:extLst>
      <p:ext uri="{BB962C8B-B14F-4D97-AF65-F5344CB8AC3E}">
        <p14:creationId xmlns:p14="http://schemas.microsoft.com/office/powerpoint/2010/main" val="145963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D436A7-A57F-49E8-B081-719E2783A4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E64DAE-0F7E-4020-9569-B1ADE775E6A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89A1E-53D2-479A-B56B-E3E1B37D5C90}"/>
              </a:ext>
            </a:extLst>
          </p:cNvPr>
          <p:cNvSpPr>
            <a:spLocks noGrp="1"/>
          </p:cNvSpPr>
          <p:nvPr>
            <p:ph type="dt" sz="half" idx="10"/>
          </p:nvPr>
        </p:nvSpPr>
        <p:spPr/>
        <p:txBody>
          <a:bodyPr/>
          <a:lstStyle/>
          <a:p>
            <a:fld id="{CDFD7F58-2D28-4C93-82E6-31B3E9508629}" type="datetimeFigureOut">
              <a:rPr lang="en-US" smtClean="0"/>
              <a:t>5/10/2018</a:t>
            </a:fld>
            <a:endParaRPr lang="en-US"/>
          </a:p>
        </p:txBody>
      </p:sp>
      <p:sp>
        <p:nvSpPr>
          <p:cNvPr id="5" name="Footer Placeholder 4">
            <a:extLst>
              <a:ext uri="{FF2B5EF4-FFF2-40B4-BE49-F238E27FC236}">
                <a16:creationId xmlns:a16="http://schemas.microsoft.com/office/drawing/2014/main" id="{7785E611-81EE-420C-968D-3420EEADF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1A264-825F-4212-8428-BC767AD4C13B}"/>
              </a:ext>
            </a:extLst>
          </p:cNvPr>
          <p:cNvSpPr>
            <a:spLocks noGrp="1"/>
          </p:cNvSpPr>
          <p:nvPr>
            <p:ph type="sldNum" sz="quarter" idx="12"/>
          </p:nvPr>
        </p:nvSpPr>
        <p:spPr/>
        <p:txBody>
          <a:bodyPr/>
          <a:lstStyle/>
          <a:p>
            <a:fld id="{92C7871F-B02C-4BFB-9FF3-52EEE461DEBC}" type="slidenum">
              <a:rPr lang="en-US" smtClean="0"/>
              <a:t>‹#›</a:t>
            </a:fld>
            <a:endParaRPr lang="en-US"/>
          </a:p>
        </p:txBody>
      </p:sp>
    </p:spTree>
    <p:extLst>
      <p:ext uri="{BB962C8B-B14F-4D97-AF65-F5344CB8AC3E}">
        <p14:creationId xmlns:p14="http://schemas.microsoft.com/office/powerpoint/2010/main" val="292878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06EE-7581-411A-AA13-71A52BFC41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21D49F-42CA-4FBC-B21A-B0FE063E11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401BA-2150-4BFE-AF8A-52E1577EC25A}"/>
              </a:ext>
            </a:extLst>
          </p:cNvPr>
          <p:cNvSpPr>
            <a:spLocks noGrp="1"/>
          </p:cNvSpPr>
          <p:nvPr>
            <p:ph type="dt" sz="half" idx="10"/>
          </p:nvPr>
        </p:nvSpPr>
        <p:spPr/>
        <p:txBody>
          <a:bodyPr/>
          <a:lstStyle/>
          <a:p>
            <a:fld id="{CDFD7F58-2D28-4C93-82E6-31B3E9508629}" type="datetimeFigureOut">
              <a:rPr lang="en-US" smtClean="0"/>
              <a:t>5/10/2018</a:t>
            </a:fld>
            <a:endParaRPr lang="en-US"/>
          </a:p>
        </p:txBody>
      </p:sp>
      <p:sp>
        <p:nvSpPr>
          <p:cNvPr id="5" name="Footer Placeholder 4">
            <a:extLst>
              <a:ext uri="{FF2B5EF4-FFF2-40B4-BE49-F238E27FC236}">
                <a16:creationId xmlns:a16="http://schemas.microsoft.com/office/drawing/2014/main" id="{3E72AAA9-84B9-44B4-B287-B141047D1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892A7-8553-4023-B9AA-D8D63F28EF96}"/>
              </a:ext>
            </a:extLst>
          </p:cNvPr>
          <p:cNvSpPr>
            <a:spLocks noGrp="1"/>
          </p:cNvSpPr>
          <p:nvPr>
            <p:ph type="sldNum" sz="quarter" idx="12"/>
          </p:nvPr>
        </p:nvSpPr>
        <p:spPr/>
        <p:txBody>
          <a:bodyPr/>
          <a:lstStyle/>
          <a:p>
            <a:fld id="{92C7871F-B02C-4BFB-9FF3-52EEE461DEBC}" type="slidenum">
              <a:rPr lang="en-US" smtClean="0"/>
              <a:t>‹#›</a:t>
            </a:fld>
            <a:endParaRPr lang="en-US"/>
          </a:p>
        </p:txBody>
      </p:sp>
    </p:spTree>
    <p:extLst>
      <p:ext uri="{BB962C8B-B14F-4D97-AF65-F5344CB8AC3E}">
        <p14:creationId xmlns:p14="http://schemas.microsoft.com/office/powerpoint/2010/main" val="302748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0DBB-83A5-452E-981D-BC327C0812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546E46-1E98-4A9E-8A48-4C7687A005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53CE30-14EE-4989-9A72-93C110087989}"/>
              </a:ext>
            </a:extLst>
          </p:cNvPr>
          <p:cNvSpPr>
            <a:spLocks noGrp="1"/>
          </p:cNvSpPr>
          <p:nvPr>
            <p:ph type="dt" sz="half" idx="10"/>
          </p:nvPr>
        </p:nvSpPr>
        <p:spPr/>
        <p:txBody>
          <a:bodyPr/>
          <a:lstStyle/>
          <a:p>
            <a:fld id="{CDFD7F58-2D28-4C93-82E6-31B3E9508629}" type="datetimeFigureOut">
              <a:rPr lang="en-US" smtClean="0"/>
              <a:t>5/10/2018</a:t>
            </a:fld>
            <a:endParaRPr lang="en-US"/>
          </a:p>
        </p:txBody>
      </p:sp>
      <p:sp>
        <p:nvSpPr>
          <p:cNvPr id="5" name="Footer Placeholder 4">
            <a:extLst>
              <a:ext uri="{FF2B5EF4-FFF2-40B4-BE49-F238E27FC236}">
                <a16:creationId xmlns:a16="http://schemas.microsoft.com/office/drawing/2014/main" id="{D21F947A-564E-498F-842B-3A41BABE9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414AF-51E5-44D9-BEE0-BC092F20F26C}"/>
              </a:ext>
            </a:extLst>
          </p:cNvPr>
          <p:cNvSpPr>
            <a:spLocks noGrp="1"/>
          </p:cNvSpPr>
          <p:nvPr>
            <p:ph type="sldNum" sz="quarter" idx="12"/>
          </p:nvPr>
        </p:nvSpPr>
        <p:spPr/>
        <p:txBody>
          <a:bodyPr/>
          <a:lstStyle/>
          <a:p>
            <a:fld id="{92C7871F-B02C-4BFB-9FF3-52EEE461DEBC}" type="slidenum">
              <a:rPr lang="en-US" smtClean="0"/>
              <a:t>‹#›</a:t>
            </a:fld>
            <a:endParaRPr lang="en-US"/>
          </a:p>
        </p:txBody>
      </p:sp>
    </p:spTree>
    <p:extLst>
      <p:ext uri="{BB962C8B-B14F-4D97-AF65-F5344CB8AC3E}">
        <p14:creationId xmlns:p14="http://schemas.microsoft.com/office/powerpoint/2010/main" val="344854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A398-52E3-4D28-A3ED-E71EDA0A1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98B076-8EC5-4487-8BCB-EBE2CBC1A9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72DF78-BCC5-4CA9-84E7-ED55EABC67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7B8847-950E-44C6-8DA2-FAD14EE5228E}"/>
              </a:ext>
            </a:extLst>
          </p:cNvPr>
          <p:cNvSpPr>
            <a:spLocks noGrp="1"/>
          </p:cNvSpPr>
          <p:nvPr>
            <p:ph type="dt" sz="half" idx="10"/>
          </p:nvPr>
        </p:nvSpPr>
        <p:spPr/>
        <p:txBody>
          <a:bodyPr/>
          <a:lstStyle/>
          <a:p>
            <a:fld id="{CDFD7F58-2D28-4C93-82E6-31B3E9508629}" type="datetimeFigureOut">
              <a:rPr lang="en-US" smtClean="0"/>
              <a:t>5/10/2018</a:t>
            </a:fld>
            <a:endParaRPr lang="en-US"/>
          </a:p>
        </p:txBody>
      </p:sp>
      <p:sp>
        <p:nvSpPr>
          <p:cNvPr id="6" name="Footer Placeholder 5">
            <a:extLst>
              <a:ext uri="{FF2B5EF4-FFF2-40B4-BE49-F238E27FC236}">
                <a16:creationId xmlns:a16="http://schemas.microsoft.com/office/drawing/2014/main" id="{F4520624-A9D9-441E-84BE-C52FF39078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BE7C2-6BD1-4340-88DD-52F29B831E01}"/>
              </a:ext>
            </a:extLst>
          </p:cNvPr>
          <p:cNvSpPr>
            <a:spLocks noGrp="1"/>
          </p:cNvSpPr>
          <p:nvPr>
            <p:ph type="sldNum" sz="quarter" idx="12"/>
          </p:nvPr>
        </p:nvSpPr>
        <p:spPr/>
        <p:txBody>
          <a:bodyPr/>
          <a:lstStyle/>
          <a:p>
            <a:fld id="{92C7871F-B02C-4BFB-9FF3-52EEE461DEBC}" type="slidenum">
              <a:rPr lang="en-US" smtClean="0"/>
              <a:t>‹#›</a:t>
            </a:fld>
            <a:endParaRPr lang="en-US"/>
          </a:p>
        </p:txBody>
      </p:sp>
    </p:spTree>
    <p:extLst>
      <p:ext uri="{BB962C8B-B14F-4D97-AF65-F5344CB8AC3E}">
        <p14:creationId xmlns:p14="http://schemas.microsoft.com/office/powerpoint/2010/main" val="367758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118F-FDBB-4196-8FBC-25D853AF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BF4503-A3D3-4A1C-BAB0-601944795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1B6921-1E0A-486A-B193-E66BF5C4F0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4ADBEE-F485-4EC4-817F-E0719B8652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77273F-3EAC-4602-9370-111A54B355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E205A7-B0B9-4E82-A610-8F86DFF4267E}"/>
              </a:ext>
            </a:extLst>
          </p:cNvPr>
          <p:cNvSpPr>
            <a:spLocks noGrp="1"/>
          </p:cNvSpPr>
          <p:nvPr>
            <p:ph type="dt" sz="half" idx="10"/>
          </p:nvPr>
        </p:nvSpPr>
        <p:spPr/>
        <p:txBody>
          <a:bodyPr/>
          <a:lstStyle/>
          <a:p>
            <a:fld id="{CDFD7F58-2D28-4C93-82E6-31B3E9508629}" type="datetimeFigureOut">
              <a:rPr lang="en-US" smtClean="0"/>
              <a:t>5/10/2018</a:t>
            </a:fld>
            <a:endParaRPr lang="en-US"/>
          </a:p>
        </p:txBody>
      </p:sp>
      <p:sp>
        <p:nvSpPr>
          <p:cNvPr id="8" name="Footer Placeholder 7">
            <a:extLst>
              <a:ext uri="{FF2B5EF4-FFF2-40B4-BE49-F238E27FC236}">
                <a16:creationId xmlns:a16="http://schemas.microsoft.com/office/drawing/2014/main" id="{D2FB5750-29D4-4C9F-90B4-4D4022FCB3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8CCB7A-4F3D-4E7A-B5C5-259AB83FA15B}"/>
              </a:ext>
            </a:extLst>
          </p:cNvPr>
          <p:cNvSpPr>
            <a:spLocks noGrp="1"/>
          </p:cNvSpPr>
          <p:nvPr>
            <p:ph type="sldNum" sz="quarter" idx="12"/>
          </p:nvPr>
        </p:nvSpPr>
        <p:spPr/>
        <p:txBody>
          <a:bodyPr/>
          <a:lstStyle/>
          <a:p>
            <a:fld id="{92C7871F-B02C-4BFB-9FF3-52EEE461DEBC}" type="slidenum">
              <a:rPr lang="en-US" smtClean="0"/>
              <a:t>‹#›</a:t>
            </a:fld>
            <a:endParaRPr lang="en-US"/>
          </a:p>
        </p:txBody>
      </p:sp>
    </p:spTree>
    <p:extLst>
      <p:ext uri="{BB962C8B-B14F-4D97-AF65-F5344CB8AC3E}">
        <p14:creationId xmlns:p14="http://schemas.microsoft.com/office/powerpoint/2010/main" val="39497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6A62-9B4B-43C0-9273-26D4908611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25151-9C39-4B3B-95BD-EED7E1540E95}"/>
              </a:ext>
            </a:extLst>
          </p:cNvPr>
          <p:cNvSpPr>
            <a:spLocks noGrp="1"/>
          </p:cNvSpPr>
          <p:nvPr>
            <p:ph type="dt" sz="half" idx="10"/>
          </p:nvPr>
        </p:nvSpPr>
        <p:spPr/>
        <p:txBody>
          <a:bodyPr/>
          <a:lstStyle/>
          <a:p>
            <a:fld id="{CDFD7F58-2D28-4C93-82E6-31B3E9508629}" type="datetimeFigureOut">
              <a:rPr lang="en-US" smtClean="0"/>
              <a:t>5/10/2018</a:t>
            </a:fld>
            <a:endParaRPr lang="en-US"/>
          </a:p>
        </p:txBody>
      </p:sp>
      <p:sp>
        <p:nvSpPr>
          <p:cNvPr id="4" name="Footer Placeholder 3">
            <a:extLst>
              <a:ext uri="{FF2B5EF4-FFF2-40B4-BE49-F238E27FC236}">
                <a16:creationId xmlns:a16="http://schemas.microsoft.com/office/drawing/2014/main" id="{40AC442C-5C6D-4D0F-8C15-2F380BB675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5B438D-C121-4907-800A-08C2B4CA4638}"/>
              </a:ext>
            </a:extLst>
          </p:cNvPr>
          <p:cNvSpPr>
            <a:spLocks noGrp="1"/>
          </p:cNvSpPr>
          <p:nvPr>
            <p:ph type="sldNum" sz="quarter" idx="12"/>
          </p:nvPr>
        </p:nvSpPr>
        <p:spPr/>
        <p:txBody>
          <a:bodyPr/>
          <a:lstStyle/>
          <a:p>
            <a:fld id="{92C7871F-B02C-4BFB-9FF3-52EEE461DEBC}" type="slidenum">
              <a:rPr lang="en-US" smtClean="0"/>
              <a:t>‹#›</a:t>
            </a:fld>
            <a:endParaRPr lang="en-US"/>
          </a:p>
        </p:txBody>
      </p:sp>
    </p:spTree>
    <p:extLst>
      <p:ext uri="{BB962C8B-B14F-4D97-AF65-F5344CB8AC3E}">
        <p14:creationId xmlns:p14="http://schemas.microsoft.com/office/powerpoint/2010/main" val="401138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4A797-A7C5-481B-AA0D-E2A612E72F5D}"/>
              </a:ext>
            </a:extLst>
          </p:cNvPr>
          <p:cNvSpPr>
            <a:spLocks noGrp="1"/>
          </p:cNvSpPr>
          <p:nvPr>
            <p:ph type="dt" sz="half" idx="10"/>
          </p:nvPr>
        </p:nvSpPr>
        <p:spPr/>
        <p:txBody>
          <a:bodyPr/>
          <a:lstStyle/>
          <a:p>
            <a:fld id="{CDFD7F58-2D28-4C93-82E6-31B3E9508629}" type="datetimeFigureOut">
              <a:rPr lang="en-US" smtClean="0"/>
              <a:t>5/10/2018</a:t>
            </a:fld>
            <a:endParaRPr lang="en-US"/>
          </a:p>
        </p:txBody>
      </p:sp>
      <p:sp>
        <p:nvSpPr>
          <p:cNvPr id="3" name="Footer Placeholder 2">
            <a:extLst>
              <a:ext uri="{FF2B5EF4-FFF2-40B4-BE49-F238E27FC236}">
                <a16:creationId xmlns:a16="http://schemas.microsoft.com/office/drawing/2014/main" id="{61F5EEA2-2AE3-4E97-8D25-40F72B6642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7147BA-E289-4B14-9F04-F30123EEE132}"/>
              </a:ext>
            </a:extLst>
          </p:cNvPr>
          <p:cNvSpPr>
            <a:spLocks noGrp="1"/>
          </p:cNvSpPr>
          <p:nvPr>
            <p:ph type="sldNum" sz="quarter" idx="12"/>
          </p:nvPr>
        </p:nvSpPr>
        <p:spPr/>
        <p:txBody>
          <a:bodyPr/>
          <a:lstStyle/>
          <a:p>
            <a:fld id="{92C7871F-B02C-4BFB-9FF3-52EEE461DEBC}" type="slidenum">
              <a:rPr lang="en-US" smtClean="0"/>
              <a:t>‹#›</a:t>
            </a:fld>
            <a:endParaRPr lang="en-US"/>
          </a:p>
        </p:txBody>
      </p:sp>
    </p:spTree>
    <p:extLst>
      <p:ext uri="{BB962C8B-B14F-4D97-AF65-F5344CB8AC3E}">
        <p14:creationId xmlns:p14="http://schemas.microsoft.com/office/powerpoint/2010/main" val="92707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C5F-4658-4A8F-A1C3-92A4235D30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3BDDC6-C268-44FA-884C-B9BC531554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8A2C17-C752-4F3B-834C-B474BFE47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28B161-B9DD-4D7C-A04C-FD5AA96CC009}"/>
              </a:ext>
            </a:extLst>
          </p:cNvPr>
          <p:cNvSpPr>
            <a:spLocks noGrp="1"/>
          </p:cNvSpPr>
          <p:nvPr>
            <p:ph type="dt" sz="half" idx="10"/>
          </p:nvPr>
        </p:nvSpPr>
        <p:spPr/>
        <p:txBody>
          <a:bodyPr/>
          <a:lstStyle/>
          <a:p>
            <a:fld id="{CDFD7F58-2D28-4C93-82E6-31B3E9508629}" type="datetimeFigureOut">
              <a:rPr lang="en-US" smtClean="0"/>
              <a:t>5/10/2018</a:t>
            </a:fld>
            <a:endParaRPr lang="en-US"/>
          </a:p>
        </p:txBody>
      </p:sp>
      <p:sp>
        <p:nvSpPr>
          <p:cNvPr id="6" name="Footer Placeholder 5">
            <a:extLst>
              <a:ext uri="{FF2B5EF4-FFF2-40B4-BE49-F238E27FC236}">
                <a16:creationId xmlns:a16="http://schemas.microsoft.com/office/drawing/2014/main" id="{0859B255-1EE6-465C-A4AE-DA9E52A22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E9CCAD-3673-4EE5-BAB2-EADEA640A921}"/>
              </a:ext>
            </a:extLst>
          </p:cNvPr>
          <p:cNvSpPr>
            <a:spLocks noGrp="1"/>
          </p:cNvSpPr>
          <p:nvPr>
            <p:ph type="sldNum" sz="quarter" idx="12"/>
          </p:nvPr>
        </p:nvSpPr>
        <p:spPr/>
        <p:txBody>
          <a:bodyPr/>
          <a:lstStyle/>
          <a:p>
            <a:fld id="{92C7871F-B02C-4BFB-9FF3-52EEE461DEBC}" type="slidenum">
              <a:rPr lang="en-US" smtClean="0"/>
              <a:t>‹#›</a:t>
            </a:fld>
            <a:endParaRPr lang="en-US"/>
          </a:p>
        </p:txBody>
      </p:sp>
    </p:spTree>
    <p:extLst>
      <p:ext uri="{BB962C8B-B14F-4D97-AF65-F5344CB8AC3E}">
        <p14:creationId xmlns:p14="http://schemas.microsoft.com/office/powerpoint/2010/main" val="83762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973F-02AE-4620-A541-DB7004C9C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5A31D5-93CE-43CE-8F0D-13C1B07453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88392-49A7-46CA-9408-677ACFA0A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0F2C73-4D94-4D09-A36F-F64C3C2E75DB}"/>
              </a:ext>
            </a:extLst>
          </p:cNvPr>
          <p:cNvSpPr>
            <a:spLocks noGrp="1"/>
          </p:cNvSpPr>
          <p:nvPr>
            <p:ph type="dt" sz="half" idx="10"/>
          </p:nvPr>
        </p:nvSpPr>
        <p:spPr/>
        <p:txBody>
          <a:bodyPr/>
          <a:lstStyle/>
          <a:p>
            <a:fld id="{CDFD7F58-2D28-4C93-82E6-31B3E9508629}" type="datetimeFigureOut">
              <a:rPr lang="en-US" smtClean="0"/>
              <a:t>5/10/2018</a:t>
            </a:fld>
            <a:endParaRPr lang="en-US"/>
          </a:p>
        </p:txBody>
      </p:sp>
      <p:sp>
        <p:nvSpPr>
          <p:cNvPr id="6" name="Footer Placeholder 5">
            <a:extLst>
              <a:ext uri="{FF2B5EF4-FFF2-40B4-BE49-F238E27FC236}">
                <a16:creationId xmlns:a16="http://schemas.microsoft.com/office/drawing/2014/main" id="{75838BD3-4302-4661-9CE7-95545E3220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0B87B-0FA0-40E7-852E-4B8591731422}"/>
              </a:ext>
            </a:extLst>
          </p:cNvPr>
          <p:cNvSpPr>
            <a:spLocks noGrp="1"/>
          </p:cNvSpPr>
          <p:nvPr>
            <p:ph type="sldNum" sz="quarter" idx="12"/>
          </p:nvPr>
        </p:nvSpPr>
        <p:spPr/>
        <p:txBody>
          <a:bodyPr/>
          <a:lstStyle/>
          <a:p>
            <a:fld id="{92C7871F-B02C-4BFB-9FF3-52EEE461DEBC}" type="slidenum">
              <a:rPr lang="en-US" smtClean="0"/>
              <a:t>‹#›</a:t>
            </a:fld>
            <a:endParaRPr lang="en-US"/>
          </a:p>
        </p:txBody>
      </p:sp>
    </p:spTree>
    <p:extLst>
      <p:ext uri="{BB962C8B-B14F-4D97-AF65-F5344CB8AC3E}">
        <p14:creationId xmlns:p14="http://schemas.microsoft.com/office/powerpoint/2010/main" val="404225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BBC568-BBEF-4C1C-AADB-3A176D590D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3B7500-11A8-4340-8DBF-77F5DA1192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86730-6F5E-404C-BEC9-722930FC3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D7F58-2D28-4C93-82E6-31B3E9508629}" type="datetimeFigureOut">
              <a:rPr lang="en-US" smtClean="0"/>
              <a:t>5/10/2018</a:t>
            </a:fld>
            <a:endParaRPr lang="en-US"/>
          </a:p>
        </p:txBody>
      </p:sp>
      <p:sp>
        <p:nvSpPr>
          <p:cNvPr id="5" name="Footer Placeholder 4">
            <a:extLst>
              <a:ext uri="{FF2B5EF4-FFF2-40B4-BE49-F238E27FC236}">
                <a16:creationId xmlns:a16="http://schemas.microsoft.com/office/drawing/2014/main" id="{D8761A7D-34AA-4B43-98BD-BFB01A0C53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8CBAFE-CD99-41A3-8333-6CE41FD56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7871F-B02C-4BFB-9FF3-52EEE461DEBC}" type="slidenum">
              <a:rPr lang="en-US" smtClean="0"/>
              <a:t>‹#›</a:t>
            </a:fld>
            <a:endParaRPr lang="en-US"/>
          </a:p>
        </p:txBody>
      </p:sp>
    </p:spTree>
    <p:extLst>
      <p:ext uri="{BB962C8B-B14F-4D97-AF65-F5344CB8AC3E}">
        <p14:creationId xmlns:p14="http://schemas.microsoft.com/office/powerpoint/2010/main" val="3659986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2BCF0-43CD-4ACF-BA2D-8B0BB19DB9D4}"/>
              </a:ext>
            </a:extLst>
          </p:cNvPr>
          <p:cNvSpPr>
            <a:spLocks noGrp="1"/>
          </p:cNvSpPr>
          <p:nvPr>
            <p:ph type="ctrTitle"/>
          </p:nvPr>
        </p:nvSpPr>
        <p:spPr>
          <a:xfrm>
            <a:off x="1524000" y="405353"/>
            <a:ext cx="9144000" cy="3104610"/>
          </a:xfrm>
        </p:spPr>
        <p:txBody>
          <a:bodyPr anchor="b">
            <a:normAutofit fontScale="90000"/>
          </a:bodyPr>
          <a:lstStyle/>
          <a:p>
            <a:r>
              <a:rPr lang="en-US" dirty="0">
                <a:solidFill>
                  <a:schemeClr val="accent1"/>
                </a:solidFill>
              </a:rPr>
              <a:t> CUSTOMER SATISFACTION</a:t>
            </a:r>
            <a:br>
              <a:rPr lang="en-US" dirty="0">
                <a:solidFill>
                  <a:schemeClr val="accent1"/>
                </a:solidFill>
              </a:rPr>
            </a:br>
            <a:r>
              <a:rPr lang="en-US" dirty="0">
                <a:solidFill>
                  <a:schemeClr val="accent1"/>
                </a:solidFill>
              </a:rPr>
              <a:t>ANALYSIS FOR EMIRATES AIRLINE</a:t>
            </a:r>
            <a:br>
              <a:rPr lang="en-US" dirty="0"/>
            </a:br>
            <a:endParaRPr lang="en-US" dirty="0"/>
          </a:p>
        </p:txBody>
      </p:sp>
      <p:sp>
        <p:nvSpPr>
          <p:cNvPr id="3" name="Subtitle 2">
            <a:extLst>
              <a:ext uri="{FF2B5EF4-FFF2-40B4-BE49-F238E27FC236}">
                <a16:creationId xmlns:a16="http://schemas.microsoft.com/office/drawing/2014/main" id="{7F315241-0D51-49EB-8F54-80F5358A90A3}"/>
              </a:ext>
            </a:extLst>
          </p:cNvPr>
          <p:cNvSpPr>
            <a:spLocks noGrp="1"/>
          </p:cNvSpPr>
          <p:nvPr>
            <p:ph type="subTitle" idx="1"/>
          </p:nvPr>
        </p:nvSpPr>
        <p:spPr>
          <a:xfrm>
            <a:off x="0" y="4701618"/>
            <a:ext cx="7293204" cy="1655762"/>
          </a:xfrm>
        </p:spPr>
        <p:txBody>
          <a:bodyPr/>
          <a:lstStyle/>
          <a:p>
            <a:pPr algn="l"/>
            <a:r>
              <a:rPr lang="en-US" dirty="0"/>
              <a:t>Springboard Capstone Project</a:t>
            </a:r>
          </a:p>
          <a:p>
            <a:pPr algn="l"/>
            <a:r>
              <a:rPr lang="en-US" dirty="0"/>
              <a:t>Palak Batra</a:t>
            </a:r>
          </a:p>
        </p:txBody>
      </p:sp>
    </p:spTree>
    <p:extLst>
      <p:ext uri="{BB962C8B-B14F-4D97-AF65-F5344CB8AC3E}">
        <p14:creationId xmlns:p14="http://schemas.microsoft.com/office/powerpoint/2010/main" val="3300597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6F14F-9B64-4A49-AAE7-3E712F100916}"/>
              </a:ext>
            </a:extLst>
          </p:cNvPr>
          <p:cNvSpPr>
            <a:spLocks noGrp="1"/>
          </p:cNvSpPr>
          <p:nvPr>
            <p:ph type="ctrTitle"/>
          </p:nvPr>
        </p:nvSpPr>
        <p:spPr>
          <a:xfrm>
            <a:off x="1524000" y="226817"/>
            <a:ext cx="9144000" cy="970388"/>
          </a:xfrm>
        </p:spPr>
        <p:txBody>
          <a:bodyPr/>
          <a:lstStyle/>
          <a:p>
            <a:r>
              <a:rPr lang="en-US" dirty="0">
                <a:solidFill>
                  <a:schemeClr val="accent1"/>
                </a:solidFill>
              </a:rPr>
              <a:t>Recommendations</a:t>
            </a:r>
          </a:p>
        </p:txBody>
      </p:sp>
      <p:sp>
        <p:nvSpPr>
          <p:cNvPr id="3" name="Subtitle 2">
            <a:extLst>
              <a:ext uri="{FF2B5EF4-FFF2-40B4-BE49-F238E27FC236}">
                <a16:creationId xmlns:a16="http://schemas.microsoft.com/office/drawing/2014/main" id="{1218897E-3D3A-4C4A-AFCE-9000E824AA61}"/>
              </a:ext>
            </a:extLst>
          </p:cNvPr>
          <p:cNvSpPr>
            <a:spLocks noGrp="1"/>
          </p:cNvSpPr>
          <p:nvPr>
            <p:ph type="subTitle" idx="1"/>
          </p:nvPr>
        </p:nvSpPr>
        <p:spPr>
          <a:xfrm>
            <a:off x="1524000" y="1687398"/>
            <a:ext cx="9144000" cy="3570402"/>
          </a:xfrm>
        </p:spPr>
        <p:txBody>
          <a:bodyPr/>
          <a:lstStyle/>
          <a:p>
            <a:pPr marL="342900" indent="-342900" algn="l">
              <a:buFont typeface="Arial" panose="020B0604020202020204" pitchFamily="34" charset="0"/>
              <a:buChar char="•"/>
            </a:pPr>
            <a:r>
              <a:rPr lang="en-US" dirty="0"/>
              <a:t>Based on its corporate strategy and cost benefit analysis, Emirates may use the reference table and Random forest model to plan their target for improvement in some services.</a:t>
            </a:r>
          </a:p>
          <a:p>
            <a:pPr marL="342900" indent="-342900" algn="l">
              <a:buFont typeface="Arial" panose="020B0604020202020204" pitchFamily="34" charset="0"/>
              <a:buChar char="•"/>
            </a:pPr>
            <a:r>
              <a:rPr lang="en-US" dirty="0"/>
              <a:t>While pricing is related closely with business strategy and positioning, Emirates might find it easier to improve its cabin staff and food beverages while still have huge effect on overall rating.</a:t>
            </a:r>
          </a:p>
        </p:txBody>
      </p:sp>
    </p:spTree>
    <p:extLst>
      <p:ext uri="{BB962C8B-B14F-4D97-AF65-F5344CB8AC3E}">
        <p14:creationId xmlns:p14="http://schemas.microsoft.com/office/powerpoint/2010/main" val="91955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1426-33B1-4E73-9259-DD5B6BDEFC1A}"/>
              </a:ext>
            </a:extLst>
          </p:cNvPr>
          <p:cNvSpPr>
            <a:spLocks noGrp="1"/>
          </p:cNvSpPr>
          <p:nvPr>
            <p:ph type="ctrTitle"/>
          </p:nvPr>
        </p:nvSpPr>
        <p:spPr>
          <a:xfrm>
            <a:off x="1699590" y="834887"/>
            <a:ext cx="8968409" cy="874643"/>
          </a:xfrm>
        </p:spPr>
        <p:txBody>
          <a:bodyPr>
            <a:normAutofit fontScale="90000"/>
          </a:bodyPr>
          <a:lstStyle/>
          <a:p>
            <a:r>
              <a:rPr lang="en-US" dirty="0">
                <a:solidFill>
                  <a:schemeClr val="accent1"/>
                </a:solidFill>
              </a:rPr>
              <a:t>Motivation</a:t>
            </a:r>
          </a:p>
        </p:txBody>
      </p:sp>
      <p:sp>
        <p:nvSpPr>
          <p:cNvPr id="3" name="Subtitle 2">
            <a:extLst>
              <a:ext uri="{FF2B5EF4-FFF2-40B4-BE49-F238E27FC236}">
                <a16:creationId xmlns:a16="http://schemas.microsoft.com/office/drawing/2014/main" id="{75E8D5E3-C543-48B7-913D-43B9DB63C48A}"/>
              </a:ext>
            </a:extLst>
          </p:cNvPr>
          <p:cNvSpPr>
            <a:spLocks noGrp="1"/>
          </p:cNvSpPr>
          <p:nvPr>
            <p:ph type="subTitle" idx="1"/>
          </p:nvPr>
        </p:nvSpPr>
        <p:spPr>
          <a:xfrm>
            <a:off x="1570382" y="2097157"/>
            <a:ext cx="10177670" cy="3160643"/>
          </a:xfrm>
        </p:spPr>
        <p:txBody>
          <a:bodyPr/>
          <a:lstStyle/>
          <a:p>
            <a:pPr marL="342900" indent="-342900" algn="l">
              <a:buFont typeface="Arial" panose="020B0604020202020204" pitchFamily="34" charset="0"/>
              <a:buChar char="•"/>
            </a:pPr>
            <a:r>
              <a:rPr lang="en-US" dirty="0"/>
              <a:t>Airline is a service industry, so customer satisfaction is an important metrics. </a:t>
            </a:r>
          </a:p>
          <a:p>
            <a:pPr marL="342900" indent="-342900" algn="l">
              <a:buFont typeface="Arial" panose="020B0604020202020204" pitchFamily="34" charset="0"/>
              <a:buChar char="•"/>
            </a:pPr>
            <a:r>
              <a:rPr lang="en-US" dirty="0"/>
              <a:t>The rating for Emirates airline is quite low (6/10) </a:t>
            </a:r>
          </a:p>
          <a:p>
            <a:pPr marL="342900" indent="-342900" algn="l">
              <a:buFont typeface="Arial" panose="020B0604020202020204" pitchFamily="34" charset="0"/>
              <a:buChar char="•"/>
            </a:pPr>
            <a:r>
              <a:rPr lang="en-US" dirty="0"/>
              <a:t>Emirates needs to know where its investment in service improvement would be most profitable. </a:t>
            </a:r>
          </a:p>
          <a:p>
            <a:pPr marL="342900" indent="-342900" algn="l">
              <a:buFont typeface="Arial" panose="020B0604020202020204" pitchFamily="34" charset="0"/>
              <a:buChar char="•"/>
            </a:pPr>
            <a:r>
              <a:rPr lang="en-US" dirty="0"/>
              <a:t> Supervised learning models may help to find these features and quantitative metrics for improvement.</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17522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C2A2-C9F4-4CC8-9264-F6F4232F520F}"/>
              </a:ext>
            </a:extLst>
          </p:cNvPr>
          <p:cNvSpPr>
            <a:spLocks noGrp="1"/>
          </p:cNvSpPr>
          <p:nvPr>
            <p:ph type="ctrTitle"/>
          </p:nvPr>
        </p:nvSpPr>
        <p:spPr>
          <a:xfrm>
            <a:off x="1524000" y="290448"/>
            <a:ext cx="9144000" cy="1309752"/>
          </a:xfrm>
        </p:spPr>
        <p:txBody>
          <a:bodyPr/>
          <a:lstStyle/>
          <a:p>
            <a:r>
              <a:rPr lang="en-US" dirty="0">
                <a:solidFill>
                  <a:schemeClr val="accent1"/>
                </a:solidFill>
              </a:rPr>
              <a:t>Data</a:t>
            </a:r>
          </a:p>
        </p:txBody>
      </p:sp>
      <p:sp>
        <p:nvSpPr>
          <p:cNvPr id="3" name="Subtitle 2">
            <a:extLst>
              <a:ext uri="{FF2B5EF4-FFF2-40B4-BE49-F238E27FC236}">
                <a16:creationId xmlns:a16="http://schemas.microsoft.com/office/drawing/2014/main" id="{C99C989E-6C7E-4F6F-9765-C7CDB9C9418E}"/>
              </a:ext>
            </a:extLst>
          </p:cNvPr>
          <p:cNvSpPr>
            <a:spLocks noGrp="1"/>
          </p:cNvSpPr>
          <p:nvPr>
            <p:ph type="subTitle" idx="1"/>
          </p:nvPr>
        </p:nvSpPr>
        <p:spPr>
          <a:xfrm>
            <a:off x="1524000" y="1847654"/>
            <a:ext cx="9144000" cy="3410146"/>
          </a:xfrm>
        </p:spPr>
        <p:txBody>
          <a:bodyPr/>
          <a:lstStyle/>
          <a:p>
            <a:pPr marL="342900" indent="-342900" algn="l">
              <a:buFont typeface="Arial" panose="020B0604020202020204" pitchFamily="34" charset="0"/>
              <a:buChar char="•"/>
            </a:pPr>
            <a:r>
              <a:rPr lang="en-US" dirty="0"/>
              <a:t>Reviews of airline travelers on </a:t>
            </a:r>
            <a:r>
              <a:rPr lang="en-US" dirty="0" err="1"/>
              <a:t>Skytrax</a:t>
            </a:r>
            <a:r>
              <a:rPr lang="en-US" dirty="0"/>
              <a:t> </a:t>
            </a:r>
          </a:p>
          <a:p>
            <a:pPr marL="342900" indent="-342900" algn="l">
              <a:buFont typeface="Arial" panose="020B0604020202020204" pitchFamily="34" charset="0"/>
              <a:buChar char="•"/>
            </a:pPr>
            <a:r>
              <a:rPr lang="en-US" dirty="0"/>
              <a:t> Number of observations: 961 </a:t>
            </a:r>
          </a:p>
          <a:p>
            <a:pPr marL="342900" indent="-342900" algn="l">
              <a:buFont typeface="Arial" panose="020B0604020202020204" pitchFamily="34" charset="0"/>
              <a:buChar char="•"/>
            </a:pPr>
            <a:r>
              <a:rPr lang="en-US" dirty="0"/>
              <a:t> Attributes: 20 </a:t>
            </a:r>
          </a:p>
          <a:p>
            <a:pPr marL="342900" indent="-342900" algn="l">
              <a:buFont typeface="Arial" panose="020B0604020202020204" pitchFamily="34" charset="0"/>
              <a:buChar char="•"/>
            </a:pPr>
            <a:r>
              <a:rPr lang="en-US" dirty="0"/>
              <a:t> Types of data: ordinal (rating), text (reviews), binary (recommended)</a:t>
            </a:r>
          </a:p>
          <a:p>
            <a:pPr marL="342900" indent="-342900" algn="l">
              <a:buFont typeface="Arial" panose="020B0604020202020204" pitchFamily="34" charset="0"/>
              <a:buChar char="•"/>
            </a:pPr>
            <a:r>
              <a:rPr lang="en-US" dirty="0"/>
              <a:t> The ratings for each attribute range from 1 to 5, while overall rating</a:t>
            </a:r>
          </a:p>
          <a:p>
            <a:pPr algn="l"/>
            <a:r>
              <a:rPr lang="en-US" dirty="0"/>
              <a:t>       is from 1 to 10</a:t>
            </a:r>
          </a:p>
        </p:txBody>
      </p:sp>
    </p:spTree>
    <p:extLst>
      <p:ext uri="{BB962C8B-B14F-4D97-AF65-F5344CB8AC3E}">
        <p14:creationId xmlns:p14="http://schemas.microsoft.com/office/powerpoint/2010/main" val="91598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7B5E6-AB41-4620-83C0-CEDC92F6F426}"/>
              </a:ext>
            </a:extLst>
          </p:cNvPr>
          <p:cNvSpPr>
            <a:spLocks noGrp="1"/>
          </p:cNvSpPr>
          <p:nvPr>
            <p:ph type="ctrTitle"/>
          </p:nvPr>
        </p:nvSpPr>
        <p:spPr>
          <a:xfrm>
            <a:off x="1288330" y="402996"/>
            <a:ext cx="9144000" cy="1051924"/>
          </a:xfrm>
        </p:spPr>
        <p:txBody>
          <a:bodyPr/>
          <a:lstStyle/>
          <a:p>
            <a:pPr algn="l"/>
            <a:r>
              <a:rPr lang="en-US" dirty="0">
                <a:solidFill>
                  <a:schemeClr val="accent1"/>
                </a:solidFill>
              </a:rPr>
              <a:t>Data Wrangling Approach</a:t>
            </a:r>
          </a:p>
        </p:txBody>
      </p:sp>
      <p:sp>
        <p:nvSpPr>
          <p:cNvPr id="3" name="Subtitle 2">
            <a:extLst>
              <a:ext uri="{FF2B5EF4-FFF2-40B4-BE49-F238E27FC236}">
                <a16:creationId xmlns:a16="http://schemas.microsoft.com/office/drawing/2014/main" id="{58B217BB-2BF5-443B-97B5-B700221FA838}"/>
              </a:ext>
            </a:extLst>
          </p:cNvPr>
          <p:cNvSpPr>
            <a:spLocks noGrp="1"/>
          </p:cNvSpPr>
          <p:nvPr>
            <p:ph type="subTitle" idx="1"/>
          </p:nvPr>
        </p:nvSpPr>
        <p:spPr>
          <a:xfrm>
            <a:off x="1288330" y="1923067"/>
            <a:ext cx="9379670" cy="4091233"/>
          </a:xfrm>
        </p:spPr>
        <p:txBody>
          <a:bodyPr/>
          <a:lstStyle/>
          <a:p>
            <a:pPr marL="342900" indent="-342900" algn="l">
              <a:buFont typeface="Arial" panose="020B0604020202020204" pitchFamily="34" charset="0"/>
              <a:buChar char="•"/>
            </a:pPr>
            <a:r>
              <a:rPr lang="en-US" dirty="0"/>
              <a:t>Only choose data since 2010 </a:t>
            </a:r>
          </a:p>
          <a:p>
            <a:pPr marL="342900" indent="-342900" algn="l">
              <a:buFont typeface="Arial" panose="020B0604020202020204" pitchFamily="34" charset="0"/>
              <a:buChar char="•"/>
            </a:pPr>
            <a:r>
              <a:rPr lang="en-US" dirty="0"/>
              <a:t>Drop data without overall rating </a:t>
            </a:r>
          </a:p>
          <a:p>
            <a:pPr marL="342900" indent="-342900" algn="l">
              <a:buFont typeface="Arial" panose="020B0604020202020204" pitchFamily="34" charset="0"/>
              <a:buChar char="•"/>
            </a:pPr>
            <a:r>
              <a:rPr lang="en-US" dirty="0"/>
              <a:t>Drop information that is not needed for modelling purpose: link, title, author, author country, date, content, aircraft type, route, recommended </a:t>
            </a:r>
          </a:p>
          <a:p>
            <a:pPr marL="342900" indent="-342900" algn="l">
              <a:buFont typeface="Arial" panose="020B0604020202020204" pitchFamily="34" charset="0"/>
              <a:buChar char="•"/>
            </a:pPr>
            <a:r>
              <a:rPr lang="en-US" dirty="0"/>
              <a:t>Encode missing values as 0</a:t>
            </a:r>
          </a:p>
          <a:p>
            <a:pPr marL="342900" indent="-342900" algn="l">
              <a:buFont typeface="Arial" panose="020B0604020202020204" pitchFamily="34" charset="0"/>
              <a:buChar char="•"/>
            </a:pPr>
            <a:r>
              <a:rPr lang="en-US" dirty="0"/>
              <a:t>Get dummies for </a:t>
            </a:r>
            <a:r>
              <a:rPr lang="en-US" dirty="0" err="1"/>
              <a:t>traveller</a:t>
            </a:r>
            <a:r>
              <a:rPr lang="en-US" dirty="0"/>
              <a:t> type and cabin flown </a:t>
            </a:r>
          </a:p>
        </p:txBody>
      </p:sp>
    </p:spTree>
    <p:extLst>
      <p:ext uri="{BB962C8B-B14F-4D97-AF65-F5344CB8AC3E}">
        <p14:creationId xmlns:p14="http://schemas.microsoft.com/office/powerpoint/2010/main" val="221954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FF53-3A5C-48CC-8BA4-250AEC1DE1CB}"/>
              </a:ext>
            </a:extLst>
          </p:cNvPr>
          <p:cNvSpPr>
            <a:spLocks noGrp="1"/>
          </p:cNvSpPr>
          <p:nvPr>
            <p:ph type="title"/>
          </p:nvPr>
        </p:nvSpPr>
        <p:spPr/>
        <p:txBody>
          <a:bodyPr/>
          <a:lstStyle/>
          <a:p>
            <a:r>
              <a:rPr lang="en-US" dirty="0">
                <a:solidFill>
                  <a:schemeClr val="accent1"/>
                </a:solidFill>
              </a:rPr>
              <a:t>Descriptive</a:t>
            </a:r>
          </a:p>
        </p:txBody>
      </p:sp>
      <p:pic>
        <p:nvPicPr>
          <p:cNvPr id="5" name="Content Placeholder 4">
            <a:extLst>
              <a:ext uri="{FF2B5EF4-FFF2-40B4-BE49-F238E27FC236}">
                <a16:creationId xmlns:a16="http://schemas.microsoft.com/office/drawing/2014/main" id="{CB2AE165-E085-4167-AEA2-3E5CB5858EDE}"/>
              </a:ext>
            </a:extLst>
          </p:cNvPr>
          <p:cNvPicPr>
            <a:picLocks noGrp="1" noChangeAspect="1"/>
          </p:cNvPicPr>
          <p:nvPr>
            <p:ph idx="1"/>
          </p:nvPr>
        </p:nvPicPr>
        <p:blipFill>
          <a:blip r:embed="rId2"/>
          <a:stretch>
            <a:fillRect/>
          </a:stretch>
        </p:blipFill>
        <p:spPr>
          <a:xfrm>
            <a:off x="5533535" y="725864"/>
            <a:ext cx="4805960" cy="4994016"/>
          </a:xfrm>
          <a:prstGeom prst="rect">
            <a:avLst/>
          </a:prstGeom>
        </p:spPr>
      </p:pic>
      <p:sp>
        <p:nvSpPr>
          <p:cNvPr id="4" name="Text Placeholder 3">
            <a:extLst>
              <a:ext uri="{FF2B5EF4-FFF2-40B4-BE49-F238E27FC236}">
                <a16:creationId xmlns:a16="http://schemas.microsoft.com/office/drawing/2014/main" id="{AB844B11-910F-46E4-A286-D1B3951C47D0}"/>
              </a:ext>
            </a:extLst>
          </p:cNvPr>
          <p:cNvSpPr>
            <a:spLocks noGrp="1"/>
          </p:cNvSpPr>
          <p:nvPr>
            <p:ph type="body" sz="half" idx="2"/>
          </p:nvPr>
        </p:nvSpPr>
        <p:spPr/>
        <p:txBody>
          <a:bodyPr/>
          <a:lstStyle/>
          <a:p>
            <a:endParaRPr lang="en-US" dirty="0"/>
          </a:p>
          <a:p>
            <a:r>
              <a:rPr lang="en-US" sz="2400" dirty="0"/>
              <a:t>Business and couple show much more preference in Emirate services than family and solo traveler </a:t>
            </a:r>
          </a:p>
        </p:txBody>
      </p:sp>
    </p:spTree>
    <p:extLst>
      <p:ext uri="{BB962C8B-B14F-4D97-AF65-F5344CB8AC3E}">
        <p14:creationId xmlns:p14="http://schemas.microsoft.com/office/powerpoint/2010/main" val="190176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F4D5-02E6-4608-99B7-831AB0BD874E}"/>
              </a:ext>
            </a:extLst>
          </p:cNvPr>
          <p:cNvSpPr>
            <a:spLocks noGrp="1"/>
          </p:cNvSpPr>
          <p:nvPr>
            <p:ph type="title"/>
          </p:nvPr>
        </p:nvSpPr>
        <p:spPr/>
        <p:txBody>
          <a:bodyPr/>
          <a:lstStyle/>
          <a:p>
            <a:r>
              <a:rPr lang="en-US" dirty="0">
                <a:solidFill>
                  <a:schemeClr val="accent1"/>
                </a:solidFill>
              </a:rPr>
              <a:t>Descriptive</a:t>
            </a:r>
          </a:p>
        </p:txBody>
      </p:sp>
      <p:pic>
        <p:nvPicPr>
          <p:cNvPr id="5" name="Content Placeholder 4">
            <a:extLst>
              <a:ext uri="{FF2B5EF4-FFF2-40B4-BE49-F238E27FC236}">
                <a16:creationId xmlns:a16="http://schemas.microsoft.com/office/drawing/2014/main" id="{76252CD6-BCCF-46F3-9CCA-E5633C2EDB5C}"/>
              </a:ext>
            </a:extLst>
          </p:cNvPr>
          <p:cNvPicPr>
            <a:picLocks noGrp="1" noChangeAspect="1"/>
          </p:cNvPicPr>
          <p:nvPr>
            <p:ph idx="1"/>
          </p:nvPr>
        </p:nvPicPr>
        <p:blipFill>
          <a:blip r:embed="rId2"/>
          <a:stretch>
            <a:fillRect/>
          </a:stretch>
        </p:blipFill>
        <p:spPr>
          <a:xfrm>
            <a:off x="5241303" y="537327"/>
            <a:ext cx="5310927" cy="5505253"/>
          </a:xfrm>
          <a:prstGeom prst="rect">
            <a:avLst/>
          </a:prstGeom>
        </p:spPr>
      </p:pic>
      <p:sp>
        <p:nvSpPr>
          <p:cNvPr id="4" name="Text Placeholder 3">
            <a:extLst>
              <a:ext uri="{FF2B5EF4-FFF2-40B4-BE49-F238E27FC236}">
                <a16:creationId xmlns:a16="http://schemas.microsoft.com/office/drawing/2014/main" id="{30558175-CCB9-4C04-A7D0-C0A852153C42}"/>
              </a:ext>
            </a:extLst>
          </p:cNvPr>
          <p:cNvSpPr>
            <a:spLocks noGrp="1"/>
          </p:cNvSpPr>
          <p:nvPr>
            <p:ph type="body" sz="half" idx="2"/>
          </p:nvPr>
        </p:nvSpPr>
        <p:spPr>
          <a:xfrm>
            <a:off x="839788" y="2104534"/>
            <a:ext cx="3932237" cy="3811588"/>
          </a:xfrm>
        </p:spPr>
        <p:txBody>
          <a:bodyPr/>
          <a:lstStyle/>
          <a:p>
            <a:endParaRPr lang="en-US" dirty="0"/>
          </a:p>
          <a:p>
            <a:r>
              <a:rPr lang="en-US" sz="2400" dirty="0"/>
              <a:t>Business and couple also value cabin staff and value money rating higher than the other two groups. This is statistically significant at 1%</a:t>
            </a:r>
          </a:p>
        </p:txBody>
      </p:sp>
    </p:spTree>
    <p:extLst>
      <p:ext uri="{BB962C8B-B14F-4D97-AF65-F5344CB8AC3E}">
        <p14:creationId xmlns:p14="http://schemas.microsoft.com/office/powerpoint/2010/main" val="278881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E437-0992-4F1D-82FF-2E5CDE326CE2}"/>
              </a:ext>
            </a:extLst>
          </p:cNvPr>
          <p:cNvSpPr>
            <a:spLocks noGrp="1"/>
          </p:cNvSpPr>
          <p:nvPr>
            <p:ph type="ctrTitle"/>
          </p:nvPr>
        </p:nvSpPr>
        <p:spPr>
          <a:xfrm>
            <a:off x="1524000" y="292805"/>
            <a:ext cx="9144000" cy="970388"/>
          </a:xfrm>
        </p:spPr>
        <p:txBody>
          <a:bodyPr/>
          <a:lstStyle/>
          <a:p>
            <a:r>
              <a:rPr lang="en-US" dirty="0">
                <a:solidFill>
                  <a:schemeClr val="accent1"/>
                </a:solidFill>
              </a:rPr>
              <a:t>Modelling</a:t>
            </a:r>
          </a:p>
        </p:txBody>
      </p:sp>
      <p:sp>
        <p:nvSpPr>
          <p:cNvPr id="3" name="Subtitle 2">
            <a:extLst>
              <a:ext uri="{FF2B5EF4-FFF2-40B4-BE49-F238E27FC236}">
                <a16:creationId xmlns:a16="http://schemas.microsoft.com/office/drawing/2014/main" id="{B792A09D-A37F-4DC8-BD16-6DE279E423E0}"/>
              </a:ext>
            </a:extLst>
          </p:cNvPr>
          <p:cNvSpPr>
            <a:spLocks noGrp="1"/>
          </p:cNvSpPr>
          <p:nvPr>
            <p:ph type="subTitle" idx="1"/>
          </p:nvPr>
        </p:nvSpPr>
        <p:spPr>
          <a:xfrm>
            <a:off x="1524000" y="1640264"/>
            <a:ext cx="9144000" cy="3617536"/>
          </a:xfrm>
        </p:spPr>
        <p:txBody>
          <a:bodyPr/>
          <a:lstStyle/>
          <a:p>
            <a:pPr marL="342900" indent="-342900" algn="l">
              <a:buFont typeface="Arial" panose="020B0604020202020204" pitchFamily="34" charset="0"/>
              <a:buChar char="•"/>
            </a:pPr>
            <a:r>
              <a:rPr lang="en-US" dirty="0"/>
              <a:t>First, I build a model that can predict well the overall rating based on each feature's rating. Classifiers: OLS Linear model, Ridge regression and random forest. </a:t>
            </a:r>
          </a:p>
          <a:p>
            <a:pPr marL="342900" indent="-342900" algn="l">
              <a:buFont typeface="Arial" panose="020B0604020202020204" pitchFamily="34" charset="0"/>
              <a:buChar char="•"/>
            </a:pPr>
            <a:r>
              <a:rPr lang="en-US" dirty="0"/>
              <a:t>Then, select the best model </a:t>
            </a:r>
          </a:p>
          <a:p>
            <a:pPr marL="342900" indent="-342900" algn="l">
              <a:buFont typeface="Arial" panose="020B0604020202020204" pitchFamily="34" charset="0"/>
              <a:buChar char="•"/>
            </a:pPr>
            <a:r>
              <a:rPr lang="en-US" dirty="0"/>
              <a:t>Finally, the final reference table together with the chosen model and cost benefit analysis, Emirates airlines can build a good strategy on where to invest their resources to achieve better customer satisfaction and profits. </a:t>
            </a:r>
          </a:p>
        </p:txBody>
      </p:sp>
    </p:spTree>
    <p:extLst>
      <p:ext uri="{BB962C8B-B14F-4D97-AF65-F5344CB8AC3E}">
        <p14:creationId xmlns:p14="http://schemas.microsoft.com/office/powerpoint/2010/main" val="279977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3F23-EE57-4891-9021-B336E644A291}"/>
              </a:ext>
            </a:extLst>
          </p:cNvPr>
          <p:cNvSpPr>
            <a:spLocks noGrp="1"/>
          </p:cNvSpPr>
          <p:nvPr>
            <p:ph type="title"/>
          </p:nvPr>
        </p:nvSpPr>
        <p:spPr>
          <a:xfrm>
            <a:off x="838200" y="365126"/>
            <a:ext cx="10515600" cy="794372"/>
          </a:xfrm>
        </p:spPr>
        <p:txBody>
          <a:bodyPr/>
          <a:lstStyle/>
          <a:p>
            <a:pPr algn="ctr"/>
            <a:r>
              <a:rPr lang="en-US" dirty="0">
                <a:solidFill>
                  <a:schemeClr val="accent1"/>
                </a:solidFill>
              </a:rPr>
              <a:t>Result</a:t>
            </a:r>
          </a:p>
        </p:txBody>
      </p:sp>
      <p:sp>
        <p:nvSpPr>
          <p:cNvPr id="6" name="Content Placeholder 5">
            <a:extLst>
              <a:ext uri="{FF2B5EF4-FFF2-40B4-BE49-F238E27FC236}">
                <a16:creationId xmlns:a16="http://schemas.microsoft.com/office/drawing/2014/main" id="{0F56AE19-1E44-417E-BE88-A49961869FA6}"/>
              </a:ext>
            </a:extLst>
          </p:cNvPr>
          <p:cNvSpPr>
            <a:spLocks noGrp="1"/>
          </p:cNvSpPr>
          <p:nvPr>
            <p:ph idx="1"/>
          </p:nvPr>
        </p:nvSpPr>
        <p:spPr>
          <a:xfrm>
            <a:off x="838200" y="1338606"/>
            <a:ext cx="10515600" cy="4838357"/>
          </a:xfrm>
        </p:spPr>
        <p:txBody>
          <a:bodyPr/>
          <a:lstStyle/>
          <a:p>
            <a:r>
              <a:rPr lang="en-US" dirty="0"/>
              <a:t>Random forest has the best performance among the 3 models.</a:t>
            </a:r>
          </a:p>
          <a:p>
            <a:endParaRPr lang="en-US" dirty="0"/>
          </a:p>
        </p:txBody>
      </p:sp>
      <p:pic>
        <p:nvPicPr>
          <p:cNvPr id="7" name="Picture 6">
            <a:extLst>
              <a:ext uri="{FF2B5EF4-FFF2-40B4-BE49-F238E27FC236}">
                <a16:creationId xmlns:a16="http://schemas.microsoft.com/office/drawing/2014/main" id="{35A227C1-E23E-40A9-8A6F-8871311CC7ED}"/>
              </a:ext>
            </a:extLst>
          </p:cNvPr>
          <p:cNvPicPr>
            <a:picLocks noChangeAspect="1"/>
          </p:cNvPicPr>
          <p:nvPr/>
        </p:nvPicPr>
        <p:blipFill>
          <a:blip r:embed="rId2"/>
          <a:stretch>
            <a:fillRect/>
          </a:stretch>
        </p:blipFill>
        <p:spPr>
          <a:xfrm>
            <a:off x="1140643" y="2285940"/>
            <a:ext cx="7832055" cy="3407849"/>
          </a:xfrm>
          <a:prstGeom prst="rect">
            <a:avLst/>
          </a:prstGeom>
        </p:spPr>
      </p:pic>
    </p:spTree>
    <p:extLst>
      <p:ext uri="{BB962C8B-B14F-4D97-AF65-F5344CB8AC3E}">
        <p14:creationId xmlns:p14="http://schemas.microsoft.com/office/powerpoint/2010/main" val="3502756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08057B-F0AC-43DF-9D3F-8E20AA5F1373}"/>
              </a:ext>
            </a:extLst>
          </p:cNvPr>
          <p:cNvPicPr>
            <a:picLocks noChangeAspect="1"/>
          </p:cNvPicPr>
          <p:nvPr/>
        </p:nvPicPr>
        <p:blipFill>
          <a:blip r:embed="rId2"/>
          <a:stretch>
            <a:fillRect/>
          </a:stretch>
        </p:blipFill>
        <p:spPr>
          <a:xfrm>
            <a:off x="1357460" y="641023"/>
            <a:ext cx="7580311" cy="5373278"/>
          </a:xfrm>
          <a:prstGeom prst="rect">
            <a:avLst/>
          </a:prstGeom>
        </p:spPr>
      </p:pic>
    </p:spTree>
    <p:extLst>
      <p:ext uri="{BB962C8B-B14F-4D97-AF65-F5344CB8AC3E}">
        <p14:creationId xmlns:p14="http://schemas.microsoft.com/office/powerpoint/2010/main" val="363123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368</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CUSTOMER SATISFACTION ANALYSIS FOR EMIRATES AIRLINE </vt:lpstr>
      <vt:lpstr>Motivation</vt:lpstr>
      <vt:lpstr>Data</vt:lpstr>
      <vt:lpstr>Data Wrangling Approach</vt:lpstr>
      <vt:lpstr>Descriptive</vt:lpstr>
      <vt:lpstr>Descriptive</vt:lpstr>
      <vt:lpstr>Modelling</vt:lpstr>
      <vt:lpstr>Result</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CUSTOMER SATISFACTION FOR EMIRATES AIRLINE</dc:title>
  <dc:creator>Palak Batra</dc:creator>
  <cp:lastModifiedBy>Palak Batra</cp:lastModifiedBy>
  <cp:revision>6</cp:revision>
  <dcterms:created xsi:type="dcterms:W3CDTF">2018-05-09T05:59:20Z</dcterms:created>
  <dcterms:modified xsi:type="dcterms:W3CDTF">2018-05-11T02:55:18Z</dcterms:modified>
</cp:coreProperties>
</file>