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6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4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5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DBBB-6243-4CFA-BA7B-31C7746AFAF5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53D2-EF6F-443E-972C-98F4F7268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9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1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Worldpay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Chhajed, Palak</dc:creator>
  <cp:lastModifiedBy>Chhajed, Palak</cp:lastModifiedBy>
  <cp:revision>1</cp:revision>
  <dcterms:created xsi:type="dcterms:W3CDTF">2018-12-07T06:54:49Z</dcterms:created>
  <dcterms:modified xsi:type="dcterms:W3CDTF">2018-12-07T06:55:01Z</dcterms:modified>
</cp:coreProperties>
</file>