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0"/>
  </p:notesMasterIdLst>
  <p:handoutMasterIdLst>
    <p:handoutMasterId r:id="rId31"/>
  </p:handoutMasterIdLst>
  <p:sldIdLst>
    <p:sldId id="436" r:id="rId5"/>
    <p:sldId id="437" r:id="rId6"/>
    <p:sldId id="438" r:id="rId7"/>
    <p:sldId id="440" r:id="rId8"/>
    <p:sldId id="444" r:id="rId9"/>
    <p:sldId id="453" r:id="rId10"/>
    <p:sldId id="451" r:id="rId11"/>
    <p:sldId id="456" r:id="rId12"/>
    <p:sldId id="452" r:id="rId13"/>
    <p:sldId id="442" r:id="rId14"/>
    <p:sldId id="455" r:id="rId15"/>
    <p:sldId id="457" r:id="rId16"/>
    <p:sldId id="458" r:id="rId17"/>
    <p:sldId id="474" r:id="rId18"/>
    <p:sldId id="461" r:id="rId19"/>
    <p:sldId id="462" r:id="rId20"/>
    <p:sldId id="473" r:id="rId21"/>
    <p:sldId id="463" r:id="rId22"/>
    <p:sldId id="464" r:id="rId23"/>
    <p:sldId id="465" r:id="rId24"/>
    <p:sldId id="466" r:id="rId25"/>
    <p:sldId id="469" r:id="rId26"/>
    <p:sldId id="470" r:id="rId27"/>
    <p:sldId id="471" r:id="rId28"/>
    <p:sldId id="43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1E887-EBAA-47BB-A034-BBFF3EF5BE9F}" v="442" dt="2025-07-19T17:55:54.113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kan Kashyap" userId="11e898e26eb64a36" providerId="LiveId" clId="{03D1E887-EBAA-47BB-A034-BBFF3EF5BE9F}"/>
    <pc:docChg chg="undo redo custSel addSld delSld modSld sldOrd">
      <pc:chgData name="Muskan Kashyap" userId="11e898e26eb64a36" providerId="LiveId" clId="{03D1E887-EBAA-47BB-A034-BBFF3EF5BE9F}" dt="2025-07-19T17:56:36.661" v="4314"/>
      <pc:docMkLst>
        <pc:docMk/>
      </pc:docMkLst>
      <pc:sldChg chg="modSp mod">
        <pc:chgData name="Muskan Kashyap" userId="11e898e26eb64a36" providerId="LiveId" clId="{03D1E887-EBAA-47BB-A034-BBFF3EF5BE9F}" dt="2025-07-17T15:57:21.511" v="3544" actId="1076"/>
        <pc:sldMkLst>
          <pc:docMk/>
          <pc:sldMk cId="2280806097" sldId="435"/>
        </pc:sldMkLst>
        <pc:spChg chg="mod">
          <ac:chgData name="Muskan Kashyap" userId="11e898e26eb64a36" providerId="LiveId" clId="{03D1E887-EBAA-47BB-A034-BBFF3EF5BE9F}" dt="2025-07-17T15:57:21.511" v="3544" actId="1076"/>
          <ac:spMkLst>
            <pc:docMk/>
            <pc:sldMk cId="2280806097" sldId="435"/>
            <ac:spMk id="9" creationId="{581F7719-973C-41CB-9EA9-DC7CEC76A077}"/>
          </ac:spMkLst>
        </pc:spChg>
      </pc:sldChg>
      <pc:sldChg chg="modSp mod">
        <pc:chgData name="Muskan Kashyap" userId="11e898e26eb64a36" providerId="LiveId" clId="{03D1E887-EBAA-47BB-A034-BBFF3EF5BE9F}" dt="2025-07-15T13:07:43.549" v="141" actId="20577"/>
        <pc:sldMkLst>
          <pc:docMk/>
          <pc:sldMk cId="3441048361" sldId="436"/>
        </pc:sldMkLst>
        <pc:spChg chg="mod">
          <ac:chgData name="Muskan Kashyap" userId="11e898e26eb64a36" providerId="LiveId" clId="{03D1E887-EBAA-47BB-A034-BBFF3EF5BE9F}" dt="2025-07-15T13:07:43.549" v="141" actId="20577"/>
          <ac:spMkLst>
            <pc:docMk/>
            <pc:sldMk cId="3441048361" sldId="436"/>
            <ac:spMk id="2" creationId="{F040D9AD-F97D-8DCF-97C2-FEE69475C0BC}"/>
          </ac:spMkLst>
        </pc:spChg>
      </pc:sldChg>
      <pc:sldChg chg="delSp modSp mod ord">
        <pc:chgData name="Muskan Kashyap" userId="11e898e26eb64a36" providerId="LiveId" clId="{03D1E887-EBAA-47BB-A034-BBFF3EF5BE9F}" dt="2025-07-19T15:17:39.210" v="3714" actId="27636"/>
        <pc:sldMkLst>
          <pc:docMk/>
          <pc:sldMk cId="2567017441" sldId="437"/>
        </pc:sldMkLst>
        <pc:spChg chg="mod">
          <ac:chgData name="Muskan Kashyap" userId="11e898e26eb64a36" providerId="LiveId" clId="{03D1E887-EBAA-47BB-A034-BBFF3EF5BE9F}" dt="2025-07-19T15:17:39.210" v="3714" actId="27636"/>
          <ac:spMkLst>
            <pc:docMk/>
            <pc:sldMk cId="2567017441" sldId="437"/>
            <ac:spMk id="4" creationId="{3D7927D6-AFA7-348E-8C32-400C1E6F321D}"/>
          </ac:spMkLst>
        </pc:spChg>
      </pc:sldChg>
      <pc:sldChg chg="addSp delSp modSp mod ord">
        <pc:chgData name="Muskan Kashyap" userId="11e898e26eb64a36" providerId="LiveId" clId="{03D1E887-EBAA-47BB-A034-BBFF3EF5BE9F}" dt="2025-07-16T08:06:54.081" v="1509"/>
        <pc:sldMkLst>
          <pc:docMk/>
          <pc:sldMk cId="3124175302" sldId="438"/>
        </pc:sldMkLst>
        <pc:spChg chg="mod">
          <ac:chgData name="Muskan Kashyap" userId="11e898e26eb64a36" providerId="LiveId" clId="{03D1E887-EBAA-47BB-A034-BBFF3EF5BE9F}" dt="2025-07-15T13:59:43.937" v="374" actId="255"/>
          <ac:spMkLst>
            <pc:docMk/>
            <pc:sldMk cId="3124175302" sldId="438"/>
            <ac:spMk id="8" creationId="{9B282789-4F8B-D647-09EB-50D8FF6877D0}"/>
          </ac:spMkLst>
        </pc:spChg>
        <pc:picChg chg="add mod">
          <ac:chgData name="Muskan Kashyap" userId="11e898e26eb64a36" providerId="LiveId" clId="{03D1E887-EBAA-47BB-A034-BBFF3EF5BE9F}" dt="2025-07-15T13:54:18.087" v="349"/>
          <ac:picMkLst>
            <pc:docMk/>
            <pc:sldMk cId="3124175302" sldId="438"/>
            <ac:picMk id="5" creationId="{A8E3FEE8-454A-BF51-3358-62728C0B5749}"/>
          </ac:picMkLst>
        </pc:picChg>
      </pc:sldChg>
      <pc:sldChg chg="del ord">
        <pc:chgData name="Muskan Kashyap" userId="11e898e26eb64a36" providerId="LiveId" clId="{03D1E887-EBAA-47BB-A034-BBFF3EF5BE9F}" dt="2025-07-17T09:33:10.603" v="3290" actId="47"/>
        <pc:sldMkLst>
          <pc:docMk/>
          <pc:sldMk cId="2701710032" sldId="439"/>
        </pc:sldMkLst>
      </pc:sldChg>
      <pc:sldChg chg="modSp mod">
        <pc:chgData name="Muskan Kashyap" userId="11e898e26eb64a36" providerId="LiveId" clId="{03D1E887-EBAA-47BB-A034-BBFF3EF5BE9F}" dt="2025-07-16T08:02:36.188" v="1427" actId="20577"/>
        <pc:sldMkLst>
          <pc:docMk/>
          <pc:sldMk cId="3457628484" sldId="440"/>
        </pc:sldMkLst>
        <pc:spChg chg="mod">
          <ac:chgData name="Muskan Kashyap" userId="11e898e26eb64a36" providerId="LiveId" clId="{03D1E887-EBAA-47BB-A034-BBFF3EF5BE9F}" dt="2025-07-16T08:02:36.188" v="1427" actId="20577"/>
          <ac:spMkLst>
            <pc:docMk/>
            <pc:sldMk cId="3457628484" sldId="440"/>
            <ac:spMk id="3" creationId="{160027CB-3C27-FC4C-AEF9-685A21EA1B94}"/>
          </ac:spMkLst>
        </pc:spChg>
        <pc:spChg chg="mod">
          <ac:chgData name="Muskan Kashyap" userId="11e898e26eb64a36" providerId="LiveId" clId="{03D1E887-EBAA-47BB-A034-BBFF3EF5BE9F}" dt="2025-07-15T14:03:50.755" v="395" actId="14100"/>
          <ac:spMkLst>
            <pc:docMk/>
            <pc:sldMk cId="3457628484" sldId="440"/>
            <ac:spMk id="4" creationId="{7B25569D-4B51-26CD-C967-65D3F4059DB9}"/>
          </ac:spMkLst>
        </pc:spChg>
      </pc:sldChg>
      <pc:sldChg chg="addSp delSp modSp del mod ord">
        <pc:chgData name="Muskan Kashyap" userId="11e898e26eb64a36" providerId="LiveId" clId="{03D1E887-EBAA-47BB-A034-BBFF3EF5BE9F}" dt="2025-07-15T14:29:51.525" v="525" actId="47"/>
        <pc:sldMkLst>
          <pc:docMk/>
          <pc:sldMk cId="2470345671" sldId="441"/>
        </pc:sldMkLst>
      </pc:sldChg>
      <pc:sldChg chg="addSp delSp modSp mod ord">
        <pc:chgData name="Muskan Kashyap" userId="11e898e26eb64a36" providerId="LiveId" clId="{03D1E887-EBAA-47BB-A034-BBFF3EF5BE9F}" dt="2025-07-19T15:56:04.108" v="3911" actId="27636"/>
        <pc:sldMkLst>
          <pc:docMk/>
          <pc:sldMk cId="3421864832" sldId="442"/>
        </pc:sldMkLst>
        <pc:spChg chg="mod">
          <ac:chgData name="Muskan Kashyap" userId="11e898e26eb64a36" providerId="LiveId" clId="{03D1E887-EBAA-47BB-A034-BBFF3EF5BE9F}" dt="2025-07-15T17:24:06.750" v="815"/>
          <ac:spMkLst>
            <pc:docMk/>
            <pc:sldMk cId="3421864832" sldId="442"/>
            <ac:spMk id="3" creationId="{4F465791-02C3-85CB-EC2D-AE1D097AD894}"/>
          </ac:spMkLst>
        </pc:spChg>
        <pc:spChg chg="mod">
          <ac:chgData name="Muskan Kashyap" userId="11e898e26eb64a36" providerId="LiveId" clId="{03D1E887-EBAA-47BB-A034-BBFF3EF5BE9F}" dt="2025-07-19T15:56:04.108" v="3911" actId="27636"/>
          <ac:spMkLst>
            <pc:docMk/>
            <pc:sldMk cId="3421864832" sldId="442"/>
            <ac:spMk id="4" creationId="{607CC286-7253-B31F-DFE6-802920A9FC68}"/>
          </ac:spMkLst>
        </pc:spChg>
        <pc:spChg chg="del mod">
          <ac:chgData name="Muskan Kashyap" userId="11e898e26eb64a36" providerId="LiveId" clId="{03D1E887-EBAA-47BB-A034-BBFF3EF5BE9F}" dt="2025-07-19T15:55:54.823" v="3908" actId="478"/>
          <ac:spMkLst>
            <pc:docMk/>
            <pc:sldMk cId="3421864832" sldId="442"/>
            <ac:spMk id="5" creationId="{A6D75BC5-46CC-A36D-B72E-AE0A832FACB9}"/>
          </ac:spMkLst>
        </pc:spChg>
        <pc:spChg chg="add del mod">
          <ac:chgData name="Muskan Kashyap" userId="11e898e26eb64a36" providerId="LiveId" clId="{03D1E887-EBAA-47BB-A034-BBFF3EF5BE9F}" dt="2025-07-19T15:55:57.131" v="3909" actId="478"/>
          <ac:spMkLst>
            <pc:docMk/>
            <pc:sldMk cId="3421864832" sldId="442"/>
            <ac:spMk id="7" creationId="{EA8118FB-762D-FEA4-014F-3E45BA5AF5FD}"/>
          </ac:spMkLst>
        </pc:spChg>
      </pc:sldChg>
      <pc:sldChg chg="addSp delSp modSp del mod">
        <pc:chgData name="Muskan Kashyap" userId="11e898e26eb64a36" providerId="LiveId" clId="{03D1E887-EBAA-47BB-A034-BBFF3EF5BE9F}" dt="2025-07-17T09:13:52.987" v="3192" actId="47"/>
        <pc:sldMkLst>
          <pc:docMk/>
          <pc:sldMk cId="4154249392" sldId="443"/>
        </pc:sldMkLst>
      </pc:sldChg>
      <pc:sldChg chg="addSp delSp modSp mod ord">
        <pc:chgData name="Muskan Kashyap" userId="11e898e26eb64a36" providerId="LiveId" clId="{03D1E887-EBAA-47BB-A034-BBFF3EF5BE9F}" dt="2025-07-19T17:56:36.661" v="4314"/>
        <pc:sldMkLst>
          <pc:docMk/>
          <pc:sldMk cId="248113133" sldId="444"/>
        </pc:sldMkLst>
        <pc:spChg chg="mod">
          <ac:chgData name="Muskan Kashyap" userId="11e898e26eb64a36" providerId="LiveId" clId="{03D1E887-EBAA-47BB-A034-BBFF3EF5BE9F}" dt="2025-07-16T08:07:39.525" v="1511" actId="14100"/>
          <ac:spMkLst>
            <pc:docMk/>
            <pc:sldMk cId="248113133" sldId="444"/>
            <ac:spMk id="9" creationId="{F3AAEC5E-1903-897F-3899-D104894EDF00}"/>
          </ac:spMkLst>
        </pc:spChg>
        <pc:spChg chg="mod">
          <ac:chgData name="Muskan Kashyap" userId="11e898e26eb64a36" providerId="LiveId" clId="{03D1E887-EBAA-47BB-A034-BBFF3EF5BE9F}" dt="2025-07-16T08:29:25.029" v="1696" actId="20577"/>
          <ac:spMkLst>
            <pc:docMk/>
            <pc:sldMk cId="248113133" sldId="444"/>
            <ac:spMk id="10" creationId="{5E171ED2-DFD4-666E-F6D1-C672E5CE8649}"/>
          </ac:spMkLst>
        </pc:spChg>
        <pc:picChg chg="add mod">
          <ac:chgData name="Muskan Kashyap" userId="11e898e26eb64a36" providerId="LiveId" clId="{03D1E887-EBAA-47BB-A034-BBFF3EF5BE9F}" dt="2025-07-16T08:03:25.577" v="1429" actId="931"/>
          <ac:picMkLst>
            <pc:docMk/>
            <pc:sldMk cId="248113133" sldId="444"/>
            <ac:picMk id="7" creationId="{BC290FCA-0D30-73BC-42E1-A9EF34E47F8E}"/>
          </ac:picMkLst>
        </pc:picChg>
      </pc:sldChg>
      <pc:sldChg chg="del">
        <pc:chgData name="Muskan Kashyap" userId="11e898e26eb64a36" providerId="LiveId" clId="{03D1E887-EBAA-47BB-A034-BBFF3EF5BE9F}" dt="2025-07-17T09:33:05.790" v="3287" actId="47"/>
        <pc:sldMkLst>
          <pc:docMk/>
          <pc:sldMk cId="1748824049" sldId="445"/>
        </pc:sldMkLst>
      </pc:sldChg>
      <pc:sldChg chg="del">
        <pc:chgData name="Muskan Kashyap" userId="11e898e26eb64a36" providerId="LiveId" clId="{03D1E887-EBAA-47BB-A034-BBFF3EF5BE9F}" dt="2025-07-17T09:33:08.057" v="3288" actId="47"/>
        <pc:sldMkLst>
          <pc:docMk/>
          <pc:sldMk cId="517068035" sldId="446"/>
        </pc:sldMkLst>
      </pc:sldChg>
      <pc:sldChg chg="del">
        <pc:chgData name="Muskan Kashyap" userId="11e898e26eb64a36" providerId="LiveId" clId="{03D1E887-EBAA-47BB-A034-BBFF3EF5BE9F}" dt="2025-07-17T09:33:08.933" v="3289" actId="47"/>
        <pc:sldMkLst>
          <pc:docMk/>
          <pc:sldMk cId="1631804628" sldId="447"/>
        </pc:sldMkLst>
      </pc:sldChg>
      <pc:sldChg chg="del">
        <pc:chgData name="Muskan Kashyap" userId="11e898e26eb64a36" providerId="LiveId" clId="{03D1E887-EBAA-47BB-A034-BBFF3EF5BE9F}" dt="2025-07-15T14:19:43.723" v="479" actId="47"/>
        <pc:sldMkLst>
          <pc:docMk/>
          <pc:sldMk cId="3697126619" sldId="448"/>
        </pc:sldMkLst>
      </pc:sldChg>
      <pc:sldChg chg="modSp del mod ord">
        <pc:chgData name="Muskan Kashyap" userId="11e898e26eb64a36" providerId="LiveId" clId="{03D1E887-EBAA-47BB-A034-BBFF3EF5BE9F}" dt="2025-07-16T08:04:49.738" v="1501" actId="2696"/>
        <pc:sldMkLst>
          <pc:docMk/>
          <pc:sldMk cId="22835143" sldId="449"/>
        </pc:sldMkLst>
      </pc:sldChg>
      <pc:sldChg chg="addSp delSp modSp new del mod">
        <pc:chgData name="Muskan Kashyap" userId="11e898e26eb64a36" providerId="LiveId" clId="{03D1E887-EBAA-47BB-A034-BBFF3EF5BE9F}" dt="2025-07-16T04:20:07.968" v="1290" actId="2696"/>
        <pc:sldMkLst>
          <pc:docMk/>
          <pc:sldMk cId="549213736" sldId="450"/>
        </pc:sldMkLst>
      </pc:sldChg>
      <pc:sldChg chg="addSp delSp modSp add mod">
        <pc:chgData name="Muskan Kashyap" userId="11e898e26eb64a36" providerId="LiveId" clId="{03D1E887-EBAA-47BB-A034-BBFF3EF5BE9F}" dt="2025-07-17T16:05:31.096" v="3579"/>
        <pc:sldMkLst>
          <pc:docMk/>
          <pc:sldMk cId="2376147949" sldId="451"/>
        </pc:sldMkLst>
        <pc:spChg chg="mod">
          <ac:chgData name="Muskan Kashyap" userId="11e898e26eb64a36" providerId="LiveId" clId="{03D1E887-EBAA-47BB-A034-BBFF3EF5BE9F}" dt="2025-07-16T08:08:28.094" v="1515" actId="20577"/>
          <ac:spMkLst>
            <pc:docMk/>
            <pc:sldMk cId="2376147949" sldId="451"/>
            <ac:spMk id="2" creationId="{1E9A4C1D-897B-F703-60F6-7C9BCA73CFCA}"/>
          </ac:spMkLst>
        </pc:spChg>
        <pc:spChg chg="mod">
          <ac:chgData name="Muskan Kashyap" userId="11e898e26eb64a36" providerId="LiveId" clId="{03D1E887-EBAA-47BB-A034-BBFF3EF5BE9F}" dt="2025-07-17T16:05:31.096" v="3579"/>
          <ac:spMkLst>
            <pc:docMk/>
            <pc:sldMk cId="2376147949" sldId="451"/>
            <ac:spMk id="3" creationId="{89AA6D7C-A85A-3984-0141-64C56EAF347F}"/>
          </ac:spMkLst>
        </pc:spChg>
      </pc:sldChg>
      <pc:sldChg chg="modSp new mod ord">
        <pc:chgData name="Muskan Kashyap" userId="11e898e26eb64a36" providerId="LiveId" clId="{03D1E887-EBAA-47BB-A034-BBFF3EF5BE9F}" dt="2025-07-17T10:00:50.010" v="3478" actId="1076"/>
        <pc:sldMkLst>
          <pc:docMk/>
          <pc:sldMk cId="2783198965" sldId="452"/>
        </pc:sldMkLst>
        <pc:spChg chg="mod">
          <ac:chgData name="Muskan Kashyap" userId="11e898e26eb64a36" providerId="LiveId" clId="{03D1E887-EBAA-47BB-A034-BBFF3EF5BE9F}" dt="2025-07-17T10:00:50.010" v="3478" actId="1076"/>
          <ac:spMkLst>
            <pc:docMk/>
            <pc:sldMk cId="2783198965" sldId="452"/>
            <ac:spMk id="2" creationId="{3BDBAE35-C67E-A6A4-ADD3-D9517E1F3F36}"/>
          </ac:spMkLst>
        </pc:spChg>
        <pc:spChg chg="mod">
          <ac:chgData name="Muskan Kashyap" userId="11e898e26eb64a36" providerId="LiveId" clId="{03D1E887-EBAA-47BB-A034-BBFF3EF5BE9F}" dt="2025-07-15T14:32:22.350" v="552" actId="113"/>
          <ac:spMkLst>
            <pc:docMk/>
            <pc:sldMk cId="2783198965" sldId="452"/>
            <ac:spMk id="3" creationId="{79A48CEC-3138-E370-2D06-2EFA199B0C6C}"/>
          </ac:spMkLst>
        </pc:spChg>
      </pc:sldChg>
      <pc:sldChg chg="addSp modSp new add del mod ord">
        <pc:chgData name="Muskan Kashyap" userId="11e898e26eb64a36" providerId="LiveId" clId="{03D1E887-EBAA-47BB-A034-BBFF3EF5BE9F}" dt="2025-07-16T08:12:12.047" v="1519" actId="47"/>
        <pc:sldMkLst>
          <pc:docMk/>
          <pc:sldMk cId="4201453554" sldId="453"/>
        </pc:sldMkLst>
        <pc:spChg chg="mod">
          <ac:chgData name="Muskan Kashyap" userId="11e898e26eb64a36" providerId="LiveId" clId="{03D1E887-EBAA-47BB-A034-BBFF3EF5BE9F}" dt="2025-07-15T18:00:58.910" v="1287" actId="255"/>
          <ac:spMkLst>
            <pc:docMk/>
            <pc:sldMk cId="4201453554" sldId="453"/>
            <ac:spMk id="2" creationId="{2B8469F5-930B-C6FB-6922-8B83CE3BC39A}"/>
          </ac:spMkLst>
        </pc:spChg>
        <pc:spChg chg="mod">
          <ac:chgData name="Muskan Kashyap" userId="11e898e26eb64a36" providerId="LiveId" clId="{03D1E887-EBAA-47BB-A034-BBFF3EF5BE9F}" dt="2025-07-15T18:00:59.261" v="1289" actId="113"/>
          <ac:spMkLst>
            <pc:docMk/>
            <pc:sldMk cId="4201453554" sldId="453"/>
            <ac:spMk id="3" creationId="{216A953F-1EE5-42D0-F23B-278F98758B98}"/>
          </ac:spMkLst>
        </pc:spChg>
      </pc:sldChg>
      <pc:sldChg chg="modSp new del mod ord">
        <pc:chgData name="Muskan Kashyap" userId="11e898e26eb64a36" providerId="LiveId" clId="{03D1E887-EBAA-47BB-A034-BBFF3EF5BE9F}" dt="2025-07-15T17:19:34.529" v="755" actId="2696"/>
        <pc:sldMkLst>
          <pc:docMk/>
          <pc:sldMk cId="4285353700" sldId="454"/>
        </pc:sldMkLst>
      </pc:sldChg>
      <pc:sldChg chg="modSp add mod">
        <pc:chgData name="Muskan Kashyap" userId="11e898e26eb64a36" providerId="LiveId" clId="{03D1E887-EBAA-47BB-A034-BBFF3EF5BE9F}" dt="2025-07-19T17:36:38.008" v="4146" actId="20577"/>
        <pc:sldMkLst>
          <pc:docMk/>
          <pc:sldMk cId="3302269917" sldId="455"/>
        </pc:sldMkLst>
        <pc:spChg chg="mod">
          <ac:chgData name="Muskan Kashyap" userId="11e898e26eb64a36" providerId="LiveId" clId="{03D1E887-EBAA-47BB-A034-BBFF3EF5BE9F}" dt="2025-07-16T08:10:35.918" v="1517" actId="20577"/>
          <ac:spMkLst>
            <pc:docMk/>
            <pc:sldMk cId="3302269917" sldId="455"/>
            <ac:spMk id="2" creationId="{70ACE693-BD16-E444-1E1B-E9D6EC651D53}"/>
          </ac:spMkLst>
        </pc:spChg>
        <pc:spChg chg="mod">
          <ac:chgData name="Muskan Kashyap" userId="11e898e26eb64a36" providerId="LiveId" clId="{03D1E887-EBAA-47BB-A034-BBFF3EF5BE9F}" dt="2025-07-19T17:36:38.008" v="4146" actId="20577"/>
          <ac:spMkLst>
            <pc:docMk/>
            <pc:sldMk cId="3302269917" sldId="455"/>
            <ac:spMk id="3" creationId="{EDC43CFA-7CAF-BC8C-95AF-8B9ABC3C7EC2}"/>
          </ac:spMkLst>
        </pc:spChg>
      </pc:sldChg>
      <pc:sldChg chg="modSp add mod">
        <pc:chgData name="Muskan Kashyap" userId="11e898e26eb64a36" providerId="LiveId" clId="{03D1E887-EBAA-47BB-A034-BBFF3EF5BE9F}" dt="2025-07-19T17:33:48.918" v="3951"/>
        <pc:sldMkLst>
          <pc:docMk/>
          <pc:sldMk cId="1537770209" sldId="456"/>
        </pc:sldMkLst>
        <pc:spChg chg="mod">
          <ac:chgData name="Muskan Kashyap" userId="11e898e26eb64a36" providerId="LiveId" clId="{03D1E887-EBAA-47BB-A034-BBFF3EF5BE9F}" dt="2025-07-16T08:08:32.912" v="1516" actId="20577"/>
          <ac:spMkLst>
            <pc:docMk/>
            <pc:sldMk cId="1537770209" sldId="456"/>
            <ac:spMk id="2" creationId="{FB5ECA14-C841-23C8-A1AC-28F8DF10DC3D}"/>
          </ac:spMkLst>
        </pc:spChg>
        <pc:spChg chg="mod">
          <ac:chgData name="Muskan Kashyap" userId="11e898e26eb64a36" providerId="LiveId" clId="{03D1E887-EBAA-47BB-A034-BBFF3EF5BE9F}" dt="2025-07-19T17:33:48.918" v="3951"/>
          <ac:spMkLst>
            <pc:docMk/>
            <pc:sldMk cId="1537770209" sldId="456"/>
            <ac:spMk id="3" creationId="{CAD8061D-E14D-7117-D110-EB946D23525D}"/>
          </ac:spMkLst>
        </pc:spChg>
      </pc:sldChg>
      <pc:sldChg chg="new del">
        <pc:chgData name="Muskan Kashyap" userId="11e898e26eb64a36" providerId="LiveId" clId="{03D1E887-EBAA-47BB-A034-BBFF3EF5BE9F}" dt="2025-07-16T08:05:09.090" v="1503" actId="680"/>
        <pc:sldMkLst>
          <pc:docMk/>
          <pc:sldMk cId="93761279" sldId="457"/>
        </pc:sldMkLst>
      </pc:sldChg>
      <pc:sldChg chg="modSp new mod ord">
        <pc:chgData name="Muskan Kashyap" userId="11e898e26eb64a36" providerId="LiveId" clId="{03D1E887-EBAA-47BB-A034-BBFF3EF5BE9F}" dt="2025-07-17T10:00:43.301" v="3477" actId="1076"/>
        <pc:sldMkLst>
          <pc:docMk/>
          <pc:sldMk cId="202613187" sldId="457"/>
        </pc:sldMkLst>
        <pc:spChg chg="mod">
          <ac:chgData name="Muskan Kashyap" userId="11e898e26eb64a36" providerId="LiveId" clId="{03D1E887-EBAA-47BB-A034-BBFF3EF5BE9F}" dt="2025-07-17T10:00:43.301" v="3477" actId="1076"/>
          <ac:spMkLst>
            <pc:docMk/>
            <pc:sldMk cId="202613187" sldId="457"/>
            <ac:spMk id="2" creationId="{2D28041E-B6EA-D901-60C5-2EFAF8D91DFC}"/>
          </ac:spMkLst>
        </pc:spChg>
        <pc:spChg chg="mod">
          <ac:chgData name="Muskan Kashyap" userId="11e898e26eb64a36" providerId="LiveId" clId="{03D1E887-EBAA-47BB-A034-BBFF3EF5BE9F}" dt="2025-07-16T16:10:41.088" v="1901"/>
          <ac:spMkLst>
            <pc:docMk/>
            <pc:sldMk cId="202613187" sldId="457"/>
            <ac:spMk id="3" creationId="{F9F89284-D956-6B38-977E-14662346B46D}"/>
          </ac:spMkLst>
        </pc:spChg>
      </pc:sldChg>
      <pc:sldChg chg="addSp modSp new mod ord">
        <pc:chgData name="Muskan Kashyap" userId="11e898e26eb64a36" providerId="LiveId" clId="{03D1E887-EBAA-47BB-A034-BBFF3EF5BE9F}" dt="2025-07-17T16:02:49.987" v="3565" actId="114"/>
        <pc:sldMkLst>
          <pc:docMk/>
          <pc:sldMk cId="3030282719" sldId="458"/>
        </pc:sldMkLst>
        <pc:spChg chg="mod">
          <ac:chgData name="Muskan Kashyap" userId="11e898e26eb64a36" providerId="LiveId" clId="{03D1E887-EBAA-47BB-A034-BBFF3EF5BE9F}" dt="2025-07-16T16:21:06.652" v="2220" actId="1076"/>
          <ac:spMkLst>
            <pc:docMk/>
            <pc:sldMk cId="3030282719" sldId="458"/>
            <ac:spMk id="2" creationId="{077D93A2-C46C-5DAF-20DD-62C262EB6F05}"/>
          </ac:spMkLst>
        </pc:spChg>
        <pc:spChg chg="mod">
          <ac:chgData name="Muskan Kashyap" userId="11e898e26eb64a36" providerId="LiveId" clId="{03D1E887-EBAA-47BB-A034-BBFF3EF5BE9F}" dt="2025-07-17T16:02:49.987" v="3565" actId="114"/>
          <ac:spMkLst>
            <pc:docMk/>
            <pc:sldMk cId="3030282719" sldId="458"/>
            <ac:spMk id="3" creationId="{80ACC4C8-EDA6-5B90-B586-B8B369A51224}"/>
          </ac:spMkLst>
        </pc:spChg>
      </pc:sldChg>
      <pc:sldChg chg="delSp modSp new del mod">
        <pc:chgData name="Muskan Kashyap" userId="11e898e26eb64a36" providerId="LiveId" clId="{03D1E887-EBAA-47BB-A034-BBFF3EF5BE9F}" dt="2025-07-16T17:33:36.521" v="2496" actId="47"/>
        <pc:sldMkLst>
          <pc:docMk/>
          <pc:sldMk cId="4217669936" sldId="459"/>
        </pc:sldMkLst>
      </pc:sldChg>
      <pc:sldChg chg="modSp new del mod">
        <pc:chgData name="Muskan Kashyap" userId="11e898e26eb64a36" providerId="LiveId" clId="{03D1E887-EBAA-47BB-A034-BBFF3EF5BE9F}" dt="2025-07-19T15:41:09.678" v="3904" actId="47"/>
        <pc:sldMkLst>
          <pc:docMk/>
          <pc:sldMk cId="4122932237" sldId="460"/>
        </pc:sldMkLst>
      </pc:sldChg>
      <pc:sldChg chg="modSp new mod ord">
        <pc:chgData name="Muskan Kashyap" userId="11e898e26eb64a36" providerId="LiveId" clId="{03D1E887-EBAA-47BB-A034-BBFF3EF5BE9F}" dt="2025-07-17T04:38:08.430" v="2706" actId="255"/>
        <pc:sldMkLst>
          <pc:docMk/>
          <pc:sldMk cId="119615126" sldId="461"/>
        </pc:sldMkLst>
        <pc:spChg chg="mod">
          <ac:chgData name="Muskan Kashyap" userId="11e898e26eb64a36" providerId="LiveId" clId="{03D1E887-EBAA-47BB-A034-BBFF3EF5BE9F}" dt="2025-07-17T03:53:26.583" v="2501" actId="255"/>
          <ac:spMkLst>
            <pc:docMk/>
            <pc:sldMk cId="119615126" sldId="461"/>
            <ac:spMk id="2" creationId="{4325C13D-C3AA-E101-06FF-17FA37389998}"/>
          </ac:spMkLst>
        </pc:spChg>
        <pc:spChg chg="mod">
          <ac:chgData name="Muskan Kashyap" userId="11e898e26eb64a36" providerId="LiveId" clId="{03D1E887-EBAA-47BB-A034-BBFF3EF5BE9F}" dt="2025-07-17T04:38:08.430" v="2706" actId="255"/>
          <ac:spMkLst>
            <pc:docMk/>
            <pc:sldMk cId="119615126" sldId="461"/>
            <ac:spMk id="3" creationId="{D27579A9-2983-F9D0-A28B-D7BD6C3D56C0}"/>
          </ac:spMkLst>
        </pc:spChg>
      </pc:sldChg>
      <pc:sldChg chg="addSp delSp modSp new mod ord">
        <pc:chgData name="Muskan Kashyap" userId="11e898e26eb64a36" providerId="LiveId" clId="{03D1E887-EBAA-47BB-A034-BBFF3EF5BE9F}" dt="2025-07-17T09:45:25.485" v="3410" actId="113"/>
        <pc:sldMkLst>
          <pc:docMk/>
          <pc:sldMk cId="3575861773" sldId="462"/>
        </pc:sldMkLst>
        <pc:spChg chg="mod">
          <ac:chgData name="Muskan Kashyap" userId="11e898e26eb64a36" providerId="LiveId" clId="{03D1E887-EBAA-47BB-A034-BBFF3EF5BE9F}" dt="2025-07-17T03:54:36.337" v="2518" actId="14100"/>
          <ac:spMkLst>
            <pc:docMk/>
            <pc:sldMk cId="3575861773" sldId="462"/>
            <ac:spMk id="2" creationId="{71671B7B-1AD4-C300-A2C6-88AC7ECD70A2}"/>
          </ac:spMkLst>
        </pc:spChg>
        <pc:spChg chg="add del mod">
          <ac:chgData name="Muskan Kashyap" userId="11e898e26eb64a36" providerId="LiveId" clId="{03D1E887-EBAA-47BB-A034-BBFF3EF5BE9F}" dt="2025-07-17T09:45:25.485" v="3410" actId="113"/>
          <ac:spMkLst>
            <pc:docMk/>
            <pc:sldMk cId="3575861773" sldId="462"/>
            <ac:spMk id="3" creationId="{D93A462F-1C8B-78D3-59BA-9B2D7DD04CDB}"/>
          </ac:spMkLst>
        </pc:spChg>
      </pc:sldChg>
      <pc:sldChg chg="addSp delSp modSp new mod">
        <pc:chgData name="Muskan Kashyap" userId="11e898e26eb64a36" providerId="LiveId" clId="{03D1E887-EBAA-47BB-A034-BBFF3EF5BE9F}" dt="2025-07-17T09:41:59.959" v="3390" actId="12"/>
        <pc:sldMkLst>
          <pc:docMk/>
          <pc:sldMk cId="2480500928" sldId="463"/>
        </pc:sldMkLst>
        <pc:spChg chg="mod">
          <ac:chgData name="Muskan Kashyap" userId="11e898e26eb64a36" providerId="LiveId" clId="{03D1E887-EBAA-47BB-A034-BBFF3EF5BE9F}" dt="2025-07-17T09:39:50.102" v="3363" actId="20577"/>
          <ac:spMkLst>
            <pc:docMk/>
            <pc:sldMk cId="2480500928" sldId="463"/>
            <ac:spMk id="2" creationId="{5E260CBC-34EA-1B13-8277-9ADA8AFB85A6}"/>
          </ac:spMkLst>
        </pc:spChg>
        <pc:spChg chg="add del mod">
          <ac:chgData name="Muskan Kashyap" userId="11e898e26eb64a36" providerId="LiveId" clId="{03D1E887-EBAA-47BB-A034-BBFF3EF5BE9F}" dt="2025-07-17T09:41:59.959" v="3390" actId="12"/>
          <ac:spMkLst>
            <pc:docMk/>
            <pc:sldMk cId="2480500928" sldId="463"/>
            <ac:spMk id="6" creationId="{7B30EC33-8B58-3D80-E0BC-A2EF5FC064DE}"/>
          </ac:spMkLst>
        </pc:spChg>
      </pc:sldChg>
      <pc:sldChg chg="modSp new mod ord">
        <pc:chgData name="Muskan Kashyap" userId="11e898e26eb64a36" providerId="LiveId" clId="{03D1E887-EBAA-47BB-A034-BBFF3EF5BE9F}" dt="2025-07-17T04:38:21.662" v="2707" actId="255"/>
        <pc:sldMkLst>
          <pc:docMk/>
          <pc:sldMk cId="3546026711" sldId="464"/>
        </pc:sldMkLst>
        <pc:spChg chg="mod">
          <ac:chgData name="Muskan Kashyap" userId="11e898e26eb64a36" providerId="LiveId" clId="{03D1E887-EBAA-47BB-A034-BBFF3EF5BE9F}" dt="2025-07-17T04:35:51.042" v="2690" actId="255"/>
          <ac:spMkLst>
            <pc:docMk/>
            <pc:sldMk cId="3546026711" sldId="464"/>
            <ac:spMk id="2" creationId="{0C46B7D9-B042-3B65-E69D-26A1F7169571}"/>
          </ac:spMkLst>
        </pc:spChg>
        <pc:spChg chg="mod">
          <ac:chgData name="Muskan Kashyap" userId="11e898e26eb64a36" providerId="LiveId" clId="{03D1E887-EBAA-47BB-A034-BBFF3EF5BE9F}" dt="2025-07-17T04:38:21.662" v="2707" actId="255"/>
          <ac:spMkLst>
            <pc:docMk/>
            <pc:sldMk cId="3546026711" sldId="464"/>
            <ac:spMk id="3" creationId="{DF59870F-B8A2-0C65-721D-5CF0BC599073}"/>
          </ac:spMkLst>
        </pc:spChg>
      </pc:sldChg>
      <pc:sldChg chg="addSp modSp new mod ord">
        <pc:chgData name="Muskan Kashyap" userId="11e898e26eb64a36" providerId="LiveId" clId="{03D1E887-EBAA-47BB-A034-BBFF3EF5BE9F}" dt="2025-07-17T04:48:18.678" v="2903" actId="27636"/>
        <pc:sldMkLst>
          <pc:docMk/>
          <pc:sldMk cId="1518474997" sldId="465"/>
        </pc:sldMkLst>
        <pc:spChg chg="mod">
          <ac:chgData name="Muskan Kashyap" userId="11e898e26eb64a36" providerId="LiveId" clId="{03D1E887-EBAA-47BB-A034-BBFF3EF5BE9F}" dt="2025-07-17T04:38:35.805" v="2736"/>
          <ac:spMkLst>
            <pc:docMk/>
            <pc:sldMk cId="1518474997" sldId="465"/>
            <ac:spMk id="2" creationId="{4D418F5B-BC32-2E6C-A794-1F5E059F0336}"/>
          </ac:spMkLst>
        </pc:spChg>
        <pc:spChg chg="mod">
          <ac:chgData name="Muskan Kashyap" userId="11e898e26eb64a36" providerId="LiveId" clId="{03D1E887-EBAA-47BB-A034-BBFF3EF5BE9F}" dt="2025-07-17T04:48:18.678" v="2903" actId="27636"/>
          <ac:spMkLst>
            <pc:docMk/>
            <pc:sldMk cId="1518474997" sldId="465"/>
            <ac:spMk id="3" creationId="{02DB74B7-E22B-F8D3-68A6-D9B33A1D36D4}"/>
          </ac:spMkLst>
        </pc:spChg>
      </pc:sldChg>
      <pc:sldChg chg="modSp add mod">
        <pc:chgData name="Muskan Kashyap" userId="11e898e26eb64a36" providerId="LiveId" clId="{03D1E887-EBAA-47BB-A034-BBFF3EF5BE9F}" dt="2025-07-19T17:56:09.290" v="4312" actId="12"/>
        <pc:sldMkLst>
          <pc:docMk/>
          <pc:sldMk cId="1650199313" sldId="466"/>
        </pc:sldMkLst>
        <pc:spChg chg="mod">
          <ac:chgData name="Muskan Kashyap" userId="11e898e26eb64a36" providerId="LiveId" clId="{03D1E887-EBAA-47BB-A034-BBFF3EF5BE9F}" dt="2025-07-19T17:56:09.290" v="4312" actId="12"/>
          <ac:spMkLst>
            <pc:docMk/>
            <pc:sldMk cId="1650199313" sldId="466"/>
            <ac:spMk id="3" creationId="{19C8FBCD-F333-21E4-0281-953820FECFCA}"/>
          </ac:spMkLst>
        </pc:spChg>
      </pc:sldChg>
      <pc:sldChg chg="new del">
        <pc:chgData name="Muskan Kashyap" userId="11e898e26eb64a36" providerId="LiveId" clId="{03D1E887-EBAA-47BB-A034-BBFF3EF5BE9F}" dt="2025-07-17T04:45:04.355" v="2853" actId="47"/>
        <pc:sldMkLst>
          <pc:docMk/>
          <pc:sldMk cId="3960484234" sldId="466"/>
        </pc:sldMkLst>
      </pc:sldChg>
      <pc:sldChg chg="modSp add del mod">
        <pc:chgData name="Muskan Kashyap" userId="11e898e26eb64a36" providerId="LiveId" clId="{03D1E887-EBAA-47BB-A034-BBFF3EF5BE9F}" dt="2025-07-17T04:53:37.423" v="2956" actId="47"/>
        <pc:sldMkLst>
          <pc:docMk/>
          <pc:sldMk cId="4086180610" sldId="467"/>
        </pc:sldMkLst>
      </pc:sldChg>
      <pc:sldChg chg="modSp new del">
        <pc:chgData name="Muskan Kashyap" userId="11e898e26eb64a36" providerId="LiveId" clId="{03D1E887-EBAA-47BB-A034-BBFF3EF5BE9F}" dt="2025-07-17T10:03:40.519" v="3495" actId="47"/>
        <pc:sldMkLst>
          <pc:docMk/>
          <pc:sldMk cId="2872610017" sldId="468"/>
        </pc:sldMkLst>
      </pc:sldChg>
      <pc:sldChg chg="addSp modSp new mod ord">
        <pc:chgData name="Muskan Kashyap" userId="11e898e26eb64a36" providerId="LiveId" clId="{03D1E887-EBAA-47BB-A034-BBFF3EF5BE9F}" dt="2025-07-19T15:58:58.438" v="3947" actId="20577"/>
        <pc:sldMkLst>
          <pc:docMk/>
          <pc:sldMk cId="2605372504" sldId="469"/>
        </pc:sldMkLst>
        <pc:spChg chg="mod">
          <ac:chgData name="Muskan Kashyap" userId="11e898e26eb64a36" providerId="LiveId" clId="{03D1E887-EBAA-47BB-A034-BBFF3EF5BE9F}" dt="2025-07-17T15:58:49.309" v="3551" actId="20577"/>
          <ac:spMkLst>
            <pc:docMk/>
            <pc:sldMk cId="2605372504" sldId="469"/>
            <ac:spMk id="2" creationId="{8C7B9F6F-6260-7F2C-D599-7BB1248ACB07}"/>
          </ac:spMkLst>
        </pc:spChg>
        <pc:spChg chg="mod">
          <ac:chgData name="Muskan Kashyap" userId="11e898e26eb64a36" providerId="LiveId" clId="{03D1E887-EBAA-47BB-A034-BBFF3EF5BE9F}" dt="2025-07-19T15:58:58.438" v="3947" actId="20577"/>
          <ac:spMkLst>
            <pc:docMk/>
            <pc:sldMk cId="2605372504" sldId="469"/>
            <ac:spMk id="3" creationId="{D1769A80-2B26-6D5B-BEFF-33FFA1FC4D8B}"/>
          </ac:spMkLst>
        </pc:spChg>
      </pc:sldChg>
      <pc:sldChg chg="addSp delSp modSp add mod ord">
        <pc:chgData name="Muskan Kashyap" userId="11e898e26eb64a36" providerId="LiveId" clId="{03D1E887-EBAA-47BB-A034-BBFF3EF5BE9F}" dt="2025-07-17T09:13:47.984" v="3191"/>
        <pc:sldMkLst>
          <pc:docMk/>
          <pc:sldMk cId="228301839" sldId="470"/>
        </pc:sldMkLst>
        <pc:picChg chg="add mod">
          <ac:chgData name="Muskan Kashyap" userId="11e898e26eb64a36" providerId="LiveId" clId="{03D1E887-EBAA-47BB-A034-BBFF3EF5BE9F}" dt="2025-07-17T09:13:47.984" v="3191"/>
          <ac:picMkLst>
            <pc:docMk/>
            <pc:sldMk cId="228301839" sldId="470"/>
            <ac:picMk id="9" creationId="{3BA32D7B-4847-F052-8582-860EAC696487}"/>
          </ac:picMkLst>
        </pc:picChg>
      </pc:sldChg>
      <pc:sldChg chg="modSp new mod ord">
        <pc:chgData name="Muskan Kashyap" userId="11e898e26eb64a36" providerId="LiveId" clId="{03D1E887-EBAA-47BB-A034-BBFF3EF5BE9F}" dt="2025-07-17T09:23:00.678" v="3286" actId="1076"/>
        <pc:sldMkLst>
          <pc:docMk/>
          <pc:sldMk cId="3493005696" sldId="471"/>
        </pc:sldMkLst>
        <pc:spChg chg="mod">
          <ac:chgData name="Muskan Kashyap" userId="11e898e26eb64a36" providerId="LiveId" clId="{03D1E887-EBAA-47BB-A034-BBFF3EF5BE9F}" dt="2025-07-17T09:17:15.065" v="3197" actId="14100"/>
          <ac:spMkLst>
            <pc:docMk/>
            <pc:sldMk cId="3493005696" sldId="471"/>
            <ac:spMk id="2" creationId="{10A9E49A-6E2F-68A1-E039-58C6952A0EBB}"/>
          </ac:spMkLst>
        </pc:spChg>
        <pc:spChg chg="mod">
          <ac:chgData name="Muskan Kashyap" userId="11e898e26eb64a36" providerId="LiveId" clId="{03D1E887-EBAA-47BB-A034-BBFF3EF5BE9F}" dt="2025-07-17T09:23:00.678" v="3286" actId="1076"/>
          <ac:spMkLst>
            <pc:docMk/>
            <pc:sldMk cId="3493005696" sldId="471"/>
            <ac:spMk id="3" creationId="{2D57A53E-1D90-BE3D-8074-4027632DD200}"/>
          </ac:spMkLst>
        </pc:spChg>
      </pc:sldChg>
      <pc:sldChg chg="delSp new del mod ord">
        <pc:chgData name="Muskan Kashyap" userId="11e898e26eb64a36" providerId="LiveId" clId="{03D1E887-EBAA-47BB-A034-BBFF3EF5BE9F}" dt="2025-07-17T09:39:17.755" v="3349" actId="47"/>
        <pc:sldMkLst>
          <pc:docMk/>
          <pc:sldMk cId="1240075512" sldId="472"/>
        </pc:sldMkLst>
      </pc:sldChg>
      <pc:sldChg chg="addSp delSp modSp new mod ord">
        <pc:chgData name="Muskan Kashyap" userId="11e898e26eb64a36" providerId="LiveId" clId="{03D1E887-EBAA-47BB-A034-BBFF3EF5BE9F}" dt="2025-07-17T09:39:15.510" v="3348" actId="27614"/>
        <pc:sldMkLst>
          <pc:docMk/>
          <pc:sldMk cId="2386257068" sldId="473"/>
        </pc:sldMkLst>
        <pc:picChg chg="add mod">
          <ac:chgData name="Muskan Kashyap" userId="11e898e26eb64a36" providerId="LiveId" clId="{03D1E887-EBAA-47BB-A034-BBFF3EF5BE9F}" dt="2025-07-17T09:39:15.510" v="3348" actId="27614"/>
          <ac:picMkLst>
            <pc:docMk/>
            <pc:sldMk cId="2386257068" sldId="473"/>
            <ac:picMk id="6" creationId="{C8F9C393-56CA-109E-1444-81EF8A92A656}"/>
          </ac:picMkLst>
        </pc:picChg>
      </pc:sldChg>
      <pc:sldChg chg="addSp modSp add mod">
        <pc:chgData name="Muskan Kashyap" userId="11e898e26eb64a36" providerId="LiveId" clId="{03D1E887-EBAA-47BB-A034-BBFF3EF5BE9F}" dt="2025-07-19T17:53:22.223" v="4290" actId="114"/>
        <pc:sldMkLst>
          <pc:docMk/>
          <pc:sldMk cId="4271068" sldId="474"/>
        </pc:sldMkLst>
        <pc:spChg chg="mod">
          <ac:chgData name="Muskan Kashyap" userId="11e898e26eb64a36" providerId="LiveId" clId="{03D1E887-EBAA-47BB-A034-BBFF3EF5BE9F}" dt="2025-07-19T17:42:43.820" v="4167"/>
          <ac:spMkLst>
            <pc:docMk/>
            <pc:sldMk cId="4271068" sldId="474"/>
            <ac:spMk id="2" creationId="{1DECD515-9260-107F-8E4D-8057FE3A2832}"/>
          </ac:spMkLst>
        </pc:spChg>
        <pc:spChg chg="mod">
          <ac:chgData name="Muskan Kashyap" userId="11e898e26eb64a36" providerId="LiveId" clId="{03D1E887-EBAA-47BB-A034-BBFF3EF5BE9F}" dt="2025-07-19T17:53:22.223" v="4290" actId="114"/>
          <ac:spMkLst>
            <pc:docMk/>
            <pc:sldMk cId="4271068" sldId="474"/>
            <ac:spMk id="3" creationId="{4B1CEE53-73A1-A605-C4E0-D7B8F8D07342}"/>
          </ac:spMkLst>
        </pc:spChg>
        <pc:spChg chg="add">
          <ac:chgData name="Muskan Kashyap" userId="11e898e26eb64a36" providerId="LiveId" clId="{03D1E887-EBAA-47BB-A034-BBFF3EF5BE9F}" dt="2025-07-19T17:46:33.457" v="4236"/>
          <ac:spMkLst>
            <pc:docMk/>
            <pc:sldMk cId="4271068" sldId="474"/>
            <ac:spMk id="5" creationId="{2C147014-6AD0-E591-84A3-83259A89DA10}"/>
          </ac:spMkLst>
        </pc:spChg>
      </pc:sldChg>
      <pc:sldMasterChg chg="delSldLayout">
        <pc:chgData name="Muskan Kashyap" userId="11e898e26eb64a36" providerId="LiveId" clId="{03D1E887-EBAA-47BB-A034-BBFF3EF5BE9F}" dt="2025-07-17T09:33:10.603" v="3290" actId="47"/>
        <pc:sldMasterMkLst>
          <pc:docMk/>
          <pc:sldMasterMk cId="3130536433" sldId="2147483712"/>
        </pc:sldMasterMkLst>
        <pc:sldLayoutChg chg="del">
          <pc:chgData name="Muskan Kashyap" userId="11e898e26eb64a36" providerId="LiveId" clId="{03D1E887-EBAA-47BB-A034-BBFF3EF5BE9F}" dt="2025-07-17T09:33:10.603" v="3290" actId="47"/>
          <pc:sldLayoutMkLst>
            <pc:docMk/>
            <pc:sldMasterMk cId="3130536433" sldId="2147483712"/>
            <pc:sldLayoutMk cId="3403818585" sldId="2147483727"/>
          </pc:sldLayoutMkLst>
        </pc:sldLayoutChg>
        <pc:sldLayoutChg chg="del">
          <pc:chgData name="Muskan Kashyap" userId="11e898e26eb64a36" providerId="LiveId" clId="{03D1E887-EBAA-47BB-A034-BBFF3EF5BE9F}" dt="2025-07-17T09:13:52.987" v="3192" actId="47"/>
          <pc:sldLayoutMkLst>
            <pc:docMk/>
            <pc:sldMasterMk cId="3130536433" sldId="2147483712"/>
            <pc:sldLayoutMk cId="312796197" sldId="2147483731"/>
          </pc:sldLayoutMkLst>
        </pc:sldLayoutChg>
        <pc:sldLayoutChg chg="del">
          <pc:chgData name="Muskan Kashyap" userId="11e898e26eb64a36" providerId="LiveId" clId="{03D1E887-EBAA-47BB-A034-BBFF3EF5BE9F}" dt="2025-07-17T09:33:05.790" v="3287" actId="47"/>
          <pc:sldLayoutMkLst>
            <pc:docMk/>
            <pc:sldMasterMk cId="3130536433" sldId="2147483712"/>
            <pc:sldLayoutMk cId="2351615926" sldId="2147483733"/>
          </pc:sldLayoutMkLst>
        </pc:sldLayoutChg>
        <pc:sldLayoutChg chg="del">
          <pc:chgData name="Muskan Kashyap" userId="11e898e26eb64a36" providerId="LiveId" clId="{03D1E887-EBAA-47BB-A034-BBFF3EF5BE9F}" dt="2025-07-17T09:33:08.057" v="3288" actId="47"/>
          <pc:sldLayoutMkLst>
            <pc:docMk/>
            <pc:sldMasterMk cId="3130536433" sldId="2147483712"/>
            <pc:sldLayoutMk cId="2514171198" sldId="2147483734"/>
          </pc:sldLayoutMkLst>
        </pc:sldLayoutChg>
        <pc:sldLayoutChg chg="del">
          <pc:chgData name="Muskan Kashyap" userId="11e898e26eb64a36" providerId="LiveId" clId="{03D1E887-EBAA-47BB-A034-BBFF3EF5BE9F}" dt="2025-07-17T09:33:08.933" v="3289" actId="47"/>
          <pc:sldLayoutMkLst>
            <pc:docMk/>
            <pc:sldMasterMk cId="3130536433" sldId="2147483712"/>
            <pc:sldLayoutMk cId="416435012" sldId="214748373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1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91BBD-0A4C-9A74-7A08-C50D94ABD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41F101-44FF-2B29-E233-505B83E7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438994-437A-9273-64C4-61B8EBF95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50641-1E31-B26D-9EB6-8A6EEF05F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26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4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8" r:id="rId15"/>
    <p:sldLayoutId id="2147483729" r:id="rId16"/>
    <p:sldLayoutId id="2147483730" r:id="rId17"/>
    <p:sldLayoutId id="2147483732" r:id="rId18"/>
    <p:sldLayoutId id="214748373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uskan-srr19762473-1-unpaired-fastqc.netlify.app/" TargetMode="External"/><Relationship Id="rId2" Type="http://schemas.openxmlformats.org/officeDocument/2006/relationships/hyperlink" Target="https://muskan-srr19762473-1-paired-fastqc.netlify.app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muskan-srr19762473-2-unpaired-fastqc.netlify.app/" TargetMode="External"/><Relationship Id="rId4" Type="http://schemas.openxmlformats.org/officeDocument/2006/relationships/hyperlink" Target="https://muskan-srr19762473-2-paired-fastqc.netlify.app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xhere.com/id/photo/96704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uskan-fastqc-report-2.netlify.app/" TargetMode="External"/><Relationship Id="rId2" Type="http://schemas.openxmlformats.org/officeDocument/2006/relationships/hyperlink" Target="https://muskan-fastqc-report-1.netlify.app/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881752"/>
            <a:ext cx="10202248" cy="5094496"/>
          </a:xfrm>
        </p:spPr>
        <p:txBody>
          <a:bodyPr>
            <a:normAutofit/>
          </a:bodyPr>
          <a:lstStyle/>
          <a:p>
            <a:r>
              <a:rPr lang="en-US" sz="4000" u="sng" dirty="0"/>
              <a:t>From Raw Reads to Gene Insights :</a:t>
            </a:r>
            <a:br>
              <a:rPr lang="en-US" sz="4000" u="sng" dirty="0"/>
            </a:br>
            <a:br>
              <a:rPr lang="en-US" sz="4000" dirty="0"/>
            </a:br>
            <a:r>
              <a:rPr lang="en-US" sz="4000" dirty="0"/>
              <a:t>RNA-Seq Analysis of Human LCLs</a:t>
            </a:r>
            <a:br>
              <a:rPr lang="en-US" sz="4000" dirty="0"/>
            </a:br>
            <a:r>
              <a:rPr lang="en-US" sz="4000" dirty="0"/>
              <a:t>(Lymphoblastoid cell lines)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05" y="344399"/>
            <a:ext cx="9599008" cy="782437"/>
          </a:xfrm>
        </p:spPr>
        <p:txBody>
          <a:bodyPr/>
          <a:lstStyle/>
          <a:p>
            <a:r>
              <a:rPr lang="en-US" dirty="0"/>
              <a:t>Read Trimming with </a:t>
            </a:r>
            <a:r>
              <a:rPr lang="en-US" dirty="0" err="1"/>
              <a:t>Trimmomatic</a:t>
            </a:r>
            <a:r>
              <a:rPr lang="en-US" dirty="0"/>
              <a:t>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C286-7253-B31F-DFE6-802920A9FC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0866" y="1376218"/>
            <a:ext cx="9525733" cy="4196446"/>
          </a:xfrm>
        </p:spPr>
        <p:txBody>
          <a:bodyPr>
            <a:normAutofit/>
          </a:bodyPr>
          <a:lstStyle/>
          <a:p>
            <a:r>
              <a:rPr lang="en-US" b="1" dirty="0"/>
              <a:t>Tool Used:</a:t>
            </a:r>
          </a:p>
          <a:p>
            <a:pPr marL="0" indent="0">
              <a:buNone/>
            </a:pPr>
            <a:r>
              <a:rPr lang="en-US" dirty="0" err="1"/>
              <a:t>Trimmomatic</a:t>
            </a:r>
            <a:r>
              <a:rPr lang="en-US" dirty="0"/>
              <a:t> v0.39</a:t>
            </a:r>
          </a:p>
          <a:p>
            <a:r>
              <a:rPr lang="en-US" b="1" dirty="0"/>
              <a:t>Input Files (Raw FASTQ):</a:t>
            </a:r>
          </a:p>
          <a:p>
            <a:pPr marL="0" indent="0">
              <a:buNone/>
            </a:pPr>
            <a:r>
              <a:rPr lang="en-US" dirty="0"/>
              <a:t>SRR19762473_1.fastq</a:t>
            </a:r>
          </a:p>
          <a:p>
            <a:pPr marL="0" indent="0">
              <a:buNone/>
            </a:pPr>
            <a:r>
              <a:rPr lang="en-US" dirty="0"/>
              <a:t>SRR19762473_2.fastq</a:t>
            </a:r>
          </a:p>
          <a:p>
            <a:r>
              <a:rPr lang="en-US" b="1" dirty="0"/>
              <a:t>Adapter Removal:</a:t>
            </a:r>
          </a:p>
          <a:p>
            <a:pPr marL="0" indent="0">
              <a:buNone/>
            </a:pPr>
            <a:r>
              <a:rPr lang="en-US" dirty="0"/>
              <a:t>Adapter file used, TruSeq3-PE.fa</a:t>
            </a:r>
          </a:p>
          <a:p>
            <a:pPr marL="0" indent="0">
              <a:buNone/>
            </a:pPr>
            <a:r>
              <a:rPr lang="en-US" dirty="0"/>
              <a:t>(Illumina </a:t>
            </a:r>
            <a:r>
              <a:rPr lang="en-US" dirty="0" err="1"/>
              <a:t>TruSeq</a:t>
            </a:r>
            <a:r>
              <a:rPr lang="en-US" dirty="0"/>
              <a:t> adapters, downloaded from GitHub)</a:t>
            </a:r>
          </a:p>
          <a:p>
            <a:r>
              <a:rPr lang="en-US" b="1" dirty="0"/>
              <a:t>Clipping parameters:</a:t>
            </a:r>
          </a:p>
          <a:p>
            <a:pPr marL="0" indent="0">
              <a:buNone/>
            </a:pPr>
            <a:r>
              <a:rPr lang="en-US" dirty="0"/>
              <a:t>ILLUMINACLIP:TruSeq3-PE.fa:2:30::10</a:t>
            </a:r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933BF-FA88-27CA-86CC-CB1A10D6B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E693-BD16-E444-1E1B-E9D6EC65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525000" cy="1019909"/>
          </a:xfrm>
        </p:spPr>
        <p:txBody>
          <a:bodyPr/>
          <a:lstStyle/>
          <a:p>
            <a:r>
              <a:rPr lang="en-US" dirty="0"/>
              <a:t>Read Trimming with </a:t>
            </a:r>
            <a:r>
              <a:rPr lang="en-US" dirty="0" err="1"/>
              <a:t>Trimmomatic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3CFA-7CAF-BC8C-95AF-8B9ABC3C7E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266092"/>
            <a:ext cx="9525000" cy="5345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Output Files:</a:t>
            </a:r>
          </a:p>
          <a:p>
            <a:pPr marL="0" indent="0">
              <a:buNone/>
            </a:pPr>
            <a:endParaRPr lang="en-US" b="1" u="sng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Paired reads:</a:t>
            </a:r>
          </a:p>
          <a:p>
            <a:r>
              <a:rPr lang="en-US" dirty="0"/>
              <a:t>SRR19762473_1_paired.fastq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https://muskan-srr19762473-1-paired-fastqc.netlify</a:t>
            </a:r>
            <a:r>
              <a:rPr lang="en-US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.app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SRR19762473_2_paired.fastq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https://muskan-srr19762473-1-unpaired-fastqc.netlify.app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Unpaired reads:</a:t>
            </a:r>
          </a:p>
          <a:p>
            <a:r>
              <a:rPr lang="en-US" dirty="0"/>
              <a:t>SRR19762473_1_unpaired..fastq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https://muskan-srr19762473-2-paired-fastqc.netlify.app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SRR19762473_2_unpaired.fastq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https://muskan-srr19762473-2-unpaired-fastqc.netlify.app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B48AA-A228-085B-4785-437F743B2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6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041E-B6EA-D901-60C5-2EFAF8D9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861" y="607817"/>
            <a:ext cx="8690533" cy="2821183"/>
          </a:xfrm>
        </p:spPr>
        <p:txBody>
          <a:bodyPr>
            <a:normAutofit/>
          </a:bodyPr>
          <a:lstStyle/>
          <a:p>
            <a:r>
              <a:rPr lang="en-US" sz="6000" b="1" dirty="0"/>
              <a:t>BWA Alignment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9284-D956-6B38-977E-14662346B4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align trimmed paired-end RNA-Seq reads to the human reference genome (hg38) using the BWA-MEM algorithm.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E72D3-05C7-74F1-3A40-6B8A18B62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3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3A2-C46C-5DAF-20DD-62C262EB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4582"/>
            <a:ext cx="9525000" cy="874895"/>
          </a:xfrm>
        </p:spPr>
        <p:txBody>
          <a:bodyPr>
            <a:normAutofit/>
          </a:bodyPr>
          <a:lstStyle/>
          <a:p>
            <a:r>
              <a:rPr lang="en-US" b="1" dirty="0"/>
              <a:t>Workflow Performed: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C4C8-EDA6-5B90-B586-B8B369A51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019477"/>
            <a:ext cx="9525000" cy="57369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Indexing the Reference Genome -</a:t>
            </a:r>
          </a:p>
          <a:p>
            <a:pPr marL="0" indent="0">
              <a:buNone/>
            </a:pPr>
            <a:r>
              <a:rPr lang="en-US" u="sng" dirty="0"/>
              <a:t>Command</a:t>
            </a:r>
            <a:r>
              <a:rPr lang="en-US" i="1" dirty="0"/>
              <a:t>: bwa index hg38.fa</a:t>
            </a:r>
          </a:p>
          <a:p>
            <a:pPr marL="0" indent="0">
              <a:buNone/>
            </a:pPr>
            <a:r>
              <a:rPr lang="en-US" u="sng" dirty="0"/>
              <a:t>Output:</a:t>
            </a:r>
            <a:r>
              <a:rPr lang="en-US" dirty="0"/>
              <a:t> .</a:t>
            </a:r>
            <a:r>
              <a:rPr lang="en-US" dirty="0" err="1"/>
              <a:t>amb</a:t>
            </a:r>
            <a:r>
              <a:rPr lang="en-US" dirty="0"/>
              <a:t>, .</a:t>
            </a:r>
            <a:r>
              <a:rPr lang="en-US" dirty="0" err="1"/>
              <a:t>ann</a:t>
            </a:r>
            <a:r>
              <a:rPr lang="en-US" dirty="0"/>
              <a:t>, </a:t>
            </a:r>
            <a:r>
              <a:rPr lang="en-US" i="1" dirty="0"/>
              <a:t>.</a:t>
            </a:r>
            <a:r>
              <a:rPr lang="en-US" i="1" dirty="0" err="1"/>
              <a:t>bwt</a:t>
            </a:r>
            <a:r>
              <a:rPr lang="en-US" i="1" dirty="0"/>
              <a:t>, .</a:t>
            </a:r>
            <a:r>
              <a:rPr lang="en-US" i="1" dirty="0" err="1"/>
              <a:t>pac</a:t>
            </a:r>
            <a:r>
              <a:rPr lang="en-US" i="1" dirty="0"/>
              <a:t>, .</a:t>
            </a:r>
            <a:r>
              <a:rPr lang="en-US" i="1" dirty="0" err="1"/>
              <a:t>sa</a:t>
            </a:r>
            <a:r>
              <a:rPr lang="en-US" i="1" dirty="0"/>
              <a:t> files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Aligning Paired-End Reads -</a:t>
            </a:r>
          </a:p>
          <a:p>
            <a:pPr marL="0" indent="0">
              <a:buNone/>
            </a:pPr>
            <a:r>
              <a:rPr lang="en-US" u="sng" dirty="0"/>
              <a:t>Command:</a:t>
            </a:r>
            <a:r>
              <a:rPr lang="en-US" i="1" dirty="0"/>
              <a:t>  bwa mem hg38.fa SRR19762473_1_paired.fastq SRR19762473_2_paired.fastq &gt;                SRR19762473_aligned.sam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SAM to BAM Conversion -</a:t>
            </a:r>
          </a:p>
          <a:p>
            <a:pPr marL="0" indent="0">
              <a:buNone/>
            </a:pPr>
            <a:r>
              <a:rPr lang="en-US" u="sng" dirty="0"/>
              <a:t>Command:</a:t>
            </a:r>
            <a:r>
              <a:rPr lang="en-US" dirty="0"/>
              <a:t>  </a:t>
            </a:r>
            <a:r>
              <a:rPr lang="en-US" i="1" dirty="0" err="1"/>
              <a:t>samtools</a:t>
            </a:r>
            <a:r>
              <a:rPr lang="en-US" i="1" dirty="0"/>
              <a:t> view -</a:t>
            </a:r>
            <a:r>
              <a:rPr lang="en-US" i="1" dirty="0" err="1"/>
              <a:t>bS</a:t>
            </a:r>
            <a:r>
              <a:rPr lang="en-US" i="1" dirty="0"/>
              <a:t> SRR19762473_aligned.sam &gt; SRR19762473_aligned.bam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dirty="0"/>
              <a:t>4. Sorting BAM File -</a:t>
            </a:r>
          </a:p>
          <a:p>
            <a:pPr marL="0" indent="0">
              <a:buNone/>
            </a:pPr>
            <a:r>
              <a:rPr lang="en-US" u="sng" dirty="0"/>
              <a:t>Command:</a:t>
            </a:r>
            <a:r>
              <a:rPr lang="en-US" i="1" dirty="0"/>
              <a:t>  </a:t>
            </a:r>
            <a:r>
              <a:rPr lang="en-US" i="1" dirty="0" err="1"/>
              <a:t>samtools</a:t>
            </a:r>
            <a:r>
              <a:rPr lang="en-US" i="1" dirty="0"/>
              <a:t> sort SRR19762473_aligned.bam -o SRR19762473_aligned_sorted.bam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/>
              <a:t>5. Indexing BAM File -</a:t>
            </a:r>
          </a:p>
          <a:p>
            <a:pPr marL="0" indent="0">
              <a:buNone/>
            </a:pPr>
            <a:r>
              <a:rPr lang="en-US" u="sng" dirty="0"/>
              <a:t>Command: </a:t>
            </a:r>
            <a:r>
              <a:rPr lang="en-US" dirty="0"/>
              <a:t> </a:t>
            </a:r>
            <a:r>
              <a:rPr lang="en-US" i="1" dirty="0" err="1"/>
              <a:t>samtools</a:t>
            </a:r>
            <a:r>
              <a:rPr lang="en-US" i="1" dirty="0"/>
              <a:t> index SRR19762473_aligned_sorted.bam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E8E55-F2FC-6DBC-082F-D99220A2A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8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2C1D8-18DA-BA02-F4D4-C7332EAF1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D515-9260-107F-8E4D-8057FE3A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4582"/>
            <a:ext cx="9525000" cy="874895"/>
          </a:xfrm>
        </p:spPr>
        <p:txBody>
          <a:bodyPr>
            <a:normAutofit/>
          </a:bodyPr>
          <a:lstStyle/>
          <a:p>
            <a:r>
              <a:rPr lang="en-US" dirty="0"/>
              <a:t>📂 </a:t>
            </a:r>
            <a:r>
              <a:rPr lang="en-US" b="1" dirty="0"/>
              <a:t>Output Files from BWA Alignment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EE53-73A1-A605-C4E0-D7B8F8D073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019477"/>
            <a:ext cx="9525000" cy="573692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Reference Genome Indexing </a:t>
            </a:r>
            <a:r>
              <a:rPr lang="en-US" dirty="0"/>
              <a:t>(</a:t>
            </a:r>
            <a:r>
              <a:rPr lang="en-US" i="1" dirty="0"/>
              <a:t>bwa index</a:t>
            </a:r>
            <a:r>
              <a:rPr lang="en-US" dirty="0"/>
              <a:t>)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i="1" dirty="0"/>
              <a:t>hg38.fa.amb, hg38.fa.ann, hg38.fa.pac, hg38.fa.sa</a:t>
            </a:r>
          </a:p>
          <a:p>
            <a:pPr marL="0" indent="0">
              <a:buNone/>
            </a:pPr>
            <a:r>
              <a:rPr lang="en-US" b="1" dirty="0"/>
              <a:t>2. BWA MEM Alignment:</a:t>
            </a:r>
          </a:p>
          <a:p>
            <a:pPr marL="0" indent="0">
              <a:buNone/>
            </a:pPr>
            <a:r>
              <a:rPr lang="en-US" i="1" dirty="0"/>
              <a:t>SRR19762473_aligned.sam </a:t>
            </a:r>
            <a:r>
              <a:rPr lang="en-US" dirty="0"/>
              <a:t>(SAM file containing raw alignment results)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i="1" dirty="0"/>
              <a:t>SAM to BAM Conversion </a:t>
            </a:r>
            <a:r>
              <a:rPr lang="en-US" i="1" dirty="0"/>
              <a:t>(</a:t>
            </a:r>
            <a:r>
              <a:rPr lang="en-US" i="1" dirty="0" err="1"/>
              <a:t>samtools</a:t>
            </a:r>
            <a:r>
              <a:rPr lang="en-US" i="1" dirty="0"/>
              <a:t> view)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i="1" dirty="0"/>
              <a:t>SRR19762473_aligned.bam </a:t>
            </a:r>
            <a:r>
              <a:rPr lang="en-US" dirty="0"/>
              <a:t>(Binary version of the SAM file, more efficient for processing)</a:t>
            </a:r>
          </a:p>
          <a:p>
            <a:pPr marL="0" indent="0">
              <a:buNone/>
            </a:pPr>
            <a:r>
              <a:rPr lang="en-US" b="1" dirty="0"/>
              <a:t>4. BAM Sorting </a:t>
            </a:r>
            <a:r>
              <a:rPr lang="en-US" dirty="0"/>
              <a:t>(</a:t>
            </a:r>
            <a:r>
              <a:rPr lang="en-US" i="1" dirty="0" err="1"/>
              <a:t>samtools</a:t>
            </a:r>
            <a:r>
              <a:rPr lang="en-US" i="1" dirty="0"/>
              <a:t> sort</a:t>
            </a:r>
            <a:r>
              <a:rPr lang="en-US" dirty="0"/>
              <a:t>)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i="1" dirty="0"/>
              <a:t>SRR19762473_aligned_sorted.bam </a:t>
            </a:r>
            <a:r>
              <a:rPr lang="en-US" dirty="0"/>
              <a:t>(Coordinate-sorted BAM file, required for indexing and visualization)</a:t>
            </a:r>
          </a:p>
          <a:p>
            <a:pPr marL="0" indent="0">
              <a:buNone/>
            </a:pPr>
            <a:r>
              <a:rPr lang="en-US" b="1" dirty="0"/>
              <a:t>5. BAM Indexing </a:t>
            </a:r>
            <a:r>
              <a:rPr lang="en-US" dirty="0"/>
              <a:t>(</a:t>
            </a:r>
            <a:r>
              <a:rPr lang="en-US" i="1" dirty="0" err="1"/>
              <a:t>samtools</a:t>
            </a:r>
            <a:r>
              <a:rPr lang="en-US" i="1" dirty="0"/>
              <a:t> index</a:t>
            </a:r>
            <a:r>
              <a:rPr lang="en-US" dirty="0"/>
              <a:t>)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i="1" dirty="0"/>
              <a:t>SRR19762473_aligned_sorted.bam.bai </a:t>
            </a:r>
            <a:r>
              <a:rPr lang="en-US" dirty="0"/>
              <a:t>(Index file for efficient random access in IGV or downstream tools)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F9E1D-2492-601B-7EA0-E6A8095E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C13D-C3AA-E101-06FF-17FA3738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IGV Visualization of Aligned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79A9-2983-F9D0-A28B-D7BD6C3D56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visualize the aligned sequencing reads </a:t>
            </a:r>
            <a:r>
              <a:rPr lang="en-US" sz="2400" i="1" dirty="0"/>
              <a:t>(.bam) </a:t>
            </a:r>
            <a:r>
              <a:rPr lang="en-US" sz="2400" dirty="0"/>
              <a:t>on the human reference genome (</a:t>
            </a:r>
            <a:r>
              <a:rPr lang="en-US" sz="2400" b="1" dirty="0"/>
              <a:t>hg38</a:t>
            </a:r>
            <a:r>
              <a:rPr lang="en-US" sz="2400" dirty="0"/>
              <a:t>) using </a:t>
            </a:r>
            <a:r>
              <a:rPr lang="en-US" sz="2400" b="1" dirty="0"/>
              <a:t>Integrative Genomics Viewer (IGV)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6317D-F9C4-5324-610C-A6E8041F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1B7B-1AD4-C300-A2C6-88AC7ECD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525000" cy="874895"/>
          </a:xfrm>
        </p:spPr>
        <p:txBody>
          <a:bodyPr/>
          <a:lstStyle/>
          <a:p>
            <a:r>
              <a:rPr lang="en-US" dirty="0"/>
              <a:t>Steps Performed: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462F-1C8B-78D3-59BA-9B2D7DD04C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121078"/>
            <a:ext cx="9525000" cy="524314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/>
              <a:t>Launched IGV Desktop App -</a:t>
            </a:r>
          </a:p>
          <a:p>
            <a:pPr marL="0" indent="0">
              <a:buNone/>
            </a:pPr>
            <a:r>
              <a:rPr lang="en-US" dirty="0"/>
              <a:t>Version: </a:t>
            </a:r>
            <a:r>
              <a:rPr lang="en-US" i="1" dirty="0"/>
              <a:t>2.19.5 </a:t>
            </a:r>
            <a:r>
              <a:rPr lang="en-US" dirty="0"/>
              <a:t>with built-in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Loaded Reference Genome -</a:t>
            </a:r>
          </a:p>
          <a:p>
            <a:pPr marL="0" indent="0">
              <a:buNone/>
            </a:pPr>
            <a:r>
              <a:rPr lang="en-US" dirty="0"/>
              <a:t>Selected </a:t>
            </a:r>
            <a:r>
              <a:rPr lang="en-US" b="1" dirty="0"/>
              <a:t>Human hg38</a:t>
            </a:r>
            <a:r>
              <a:rPr lang="en-US" dirty="0"/>
              <a:t> from IGV genome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Loaded Aligned Data -</a:t>
            </a:r>
          </a:p>
          <a:p>
            <a:pPr marL="0" indent="0">
              <a:buNone/>
            </a:pPr>
            <a:r>
              <a:rPr lang="en-US" dirty="0"/>
              <a:t>Loaded </a:t>
            </a:r>
            <a:r>
              <a:rPr lang="en-US" i="1" dirty="0"/>
              <a:t>SRR19762473_aligned_sorted.bam </a:t>
            </a:r>
            <a:r>
              <a:rPr lang="en-US" dirty="0"/>
              <a:t>and its index </a:t>
            </a:r>
            <a:r>
              <a:rPr lang="en-US" i="1" dirty="0"/>
              <a:t>.bai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/>
              <a:t>4. Navigation –</a:t>
            </a:r>
          </a:p>
          <a:p>
            <a:pPr marL="0" indent="0">
              <a:buNone/>
            </a:pPr>
            <a:r>
              <a:rPr lang="en-US" dirty="0"/>
              <a:t>Jumped to region </a:t>
            </a:r>
            <a:r>
              <a:rPr lang="en-US" i="1" dirty="0"/>
              <a:t>chr1:1,006,000–1,006,500</a:t>
            </a:r>
            <a:r>
              <a:rPr lang="en-US" dirty="0"/>
              <a:t> using the search bar.</a:t>
            </a:r>
          </a:p>
          <a:p>
            <a:pPr marL="0" indent="0">
              <a:buNone/>
            </a:pPr>
            <a:r>
              <a:rPr lang="en-US" dirty="0"/>
              <a:t>Zoomed in to observe aligned reads and mismatches.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A2AC-3147-C54B-120D-FF3C58FB2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6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6406-4EBF-F913-F8B9-FBD2A85CE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F9C393-56CA-109E-1444-81EF8A92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8" y="0"/>
            <a:ext cx="11615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57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0CBC-34EA-1B13-8277-9ADA8AFB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525000" cy="874895"/>
          </a:xfrm>
        </p:spPr>
        <p:txBody>
          <a:bodyPr/>
          <a:lstStyle/>
          <a:p>
            <a:r>
              <a:rPr lang="en-US" dirty="0"/>
              <a:t>🧬 </a:t>
            </a:r>
            <a:r>
              <a:rPr lang="en-US" b="1" dirty="0"/>
              <a:t>IGV Visualization of Aligned Reads 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1A34F-0A2A-CA65-E00E-74FC8D202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0EC33-8B58-3D80-E0BC-A2EF5FC064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362455"/>
            <a:ext cx="9525000" cy="5249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image shows a zoomed-in view of </a:t>
            </a:r>
            <a:r>
              <a:rPr lang="en-US" b="1" dirty="0"/>
              <a:t>aligned sequencing reads</a:t>
            </a:r>
            <a:r>
              <a:rPr lang="en-US" dirty="0"/>
              <a:t> from the file </a:t>
            </a:r>
            <a:r>
              <a:rPr lang="en-US" i="1" dirty="0"/>
              <a:t>SRR19762473_aligned_sorted.bam </a:t>
            </a:r>
            <a:r>
              <a:rPr lang="en-US" dirty="0"/>
              <a:t>visualized using </a:t>
            </a:r>
            <a:r>
              <a:rPr lang="en-US" b="1" dirty="0"/>
              <a:t>IGV</a:t>
            </a:r>
            <a:r>
              <a:rPr lang="en-US" dirty="0"/>
              <a:t> over the </a:t>
            </a:r>
            <a:r>
              <a:rPr lang="en-US" b="1" dirty="0"/>
              <a:t>hg38 reference genome</a:t>
            </a:r>
            <a:r>
              <a:rPr lang="en-US" dirty="0"/>
              <a:t> at region </a:t>
            </a:r>
            <a:r>
              <a:rPr lang="en-US" i="1" dirty="0"/>
              <a:t>chr1:1,006,000–1,006,500.</a:t>
            </a:r>
          </a:p>
          <a:p>
            <a:pPr marL="0" indent="0">
              <a:buNone/>
            </a:pPr>
            <a:r>
              <a:rPr lang="en-US" b="1" dirty="0"/>
              <a:t>Interpretation:</a:t>
            </a:r>
          </a:p>
          <a:p>
            <a:r>
              <a:rPr lang="en-US" b="1" dirty="0"/>
              <a:t>Gray bars</a:t>
            </a:r>
            <a:r>
              <a:rPr lang="en-US" dirty="0"/>
              <a:t> represent individual reads successfully aligned to the reference genome.</a:t>
            </a:r>
          </a:p>
          <a:p>
            <a:r>
              <a:rPr lang="en-US" dirty="0"/>
              <a:t>A </a:t>
            </a:r>
            <a:r>
              <a:rPr lang="en-US" b="1" dirty="0"/>
              <a:t>red bar</a:t>
            </a:r>
            <a:r>
              <a:rPr lang="en-US" dirty="0"/>
              <a:t> indicates a </a:t>
            </a:r>
            <a:r>
              <a:rPr lang="en-US" b="1" dirty="0"/>
              <a:t>mismatch</a:t>
            </a:r>
            <a:r>
              <a:rPr lang="en-US" dirty="0"/>
              <a:t> (potential SNP or sequencing error) at that base position.</a:t>
            </a:r>
          </a:p>
          <a:p>
            <a:r>
              <a:rPr lang="en-US" dirty="0"/>
              <a:t>The </a:t>
            </a:r>
            <a:r>
              <a:rPr lang="en-US" b="1" dirty="0"/>
              <a:t>bottom sequence track</a:t>
            </a:r>
            <a:r>
              <a:rPr lang="en-US" dirty="0"/>
              <a:t> shows the reference genome bases.</a:t>
            </a:r>
          </a:p>
          <a:p>
            <a:r>
              <a:rPr lang="en-US" dirty="0"/>
              <a:t>The </a:t>
            </a:r>
            <a:r>
              <a:rPr lang="en-US" b="1" dirty="0"/>
              <a:t>"Coverage" track</a:t>
            </a:r>
            <a:r>
              <a:rPr lang="en-US" dirty="0"/>
              <a:t> (gray histogram above the reads) is visible but shallow, indicating </a:t>
            </a:r>
            <a:r>
              <a:rPr lang="en-US" b="1" dirty="0"/>
              <a:t>low depth</a:t>
            </a:r>
            <a:r>
              <a:rPr lang="en-US" dirty="0"/>
              <a:t> (~1–10 reads) at this locus.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050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B7D9-B042-3B65-E69D-26A1F716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Variant Calling &amp;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870F-B8A2-0C65-721D-5CF0BC5990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Tools Used: </a:t>
            </a:r>
            <a:r>
              <a:rPr lang="en-US" sz="2400" b="1" dirty="0" err="1"/>
              <a:t>BCFtools</a:t>
            </a:r>
            <a:r>
              <a:rPr lang="en-US" sz="2400" dirty="0"/>
              <a:t> for variant calling, conversion, and filtering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7FFBF-E67B-7D10-4A07-0D4AF0B65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2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542424"/>
            <a:ext cx="9525000" cy="6123552"/>
          </a:xfrm>
        </p:spPr>
        <p:txBody>
          <a:bodyPr>
            <a:normAutofit fontScale="85000" lnSpcReduction="20000"/>
          </a:bodyPr>
          <a:lstStyle/>
          <a:p>
            <a:r>
              <a:rPr lang="en-US" sz="3400" b="1" u="sng" dirty="0"/>
              <a:t>Subtitle</a:t>
            </a:r>
            <a:r>
              <a:rPr lang="en-US" sz="3100" b="1" dirty="0"/>
              <a:t> : </a:t>
            </a:r>
            <a:br>
              <a:rPr lang="en-US" dirty="0"/>
            </a:br>
            <a:r>
              <a:rPr lang="en-US" sz="2600" dirty="0"/>
              <a:t>An exploration of gene expression in Yoruba individuals using public RNA-Seq data</a:t>
            </a:r>
            <a:br>
              <a:rPr lang="en-US" dirty="0"/>
            </a:br>
            <a:br>
              <a:rPr lang="en-US" b="1" dirty="0"/>
            </a:br>
            <a:r>
              <a:rPr lang="en-US" sz="3400" b="1" u="sng" dirty="0"/>
              <a:t>Course</a:t>
            </a:r>
            <a:r>
              <a:rPr lang="en-US" sz="3400" b="1" dirty="0"/>
              <a:t> : </a:t>
            </a:r>
            <a:br>
              <a:rPr lang="en-US" sz="2000" dirty="0"/>
            </a:br>
            <a:r>
              <a:rPr lang="en-US" sz="2600" dirty="0"/>
              <a:t>Bioinformatics with Advance AI </a:t>
            </a:r>
            <a:br>
              <a:rPr lang="en-US" sz="2600" dirty="0"/>
            </a:br>
            <a:br>
              <a:rPr lang="en-US" sz="2000" dirty="0"/>
            </a:br>
            <a:r>
              <a:rPr lang="en-US" sz="3400" b="1" u="sng" dirty="0"/>
              <a:t>Date</a:t>
            </a:r>
            <a:r>
              <a:rPr lang="en-US" sz="3400" b="1" dirty="0"/>
              <a:t> : </a:t>
            </a:r>
            <a:br>
              <a:rPr lang="en-US" sz="2000" dirty="0"/>
            </a:br>
            <a:r>
              <a:rPr lang="en-US" sz="2600" dirty="0"/>
              <a:t>19 July 2025</a:t>
            </a:r>
          </a:p>
          <a:p>
            <a:br>
              <a:rPr lang="en-US" sz="2400" dirty="0"/>
            </a:br>
            <a:r>
              <a:rPr lang="en-US" sz="3000" b="1" u="sng" dirty="0"/>
              <a:t>Presented by :</a:t>
            </a:r>
          </a:p>
          <a:p>
            <a:r>
              <a:rPr lang="en-US" sz="2400" dirty="0"/>
              <a:t>Muskan Kashyap, Benika, Sheeba Ansari, Palak, Arshvi Meshram</a:t>
            </a:r>
          </a:p>
          <a:p>
            <a:br>
              <a:rPr lang="en-US" sz="2400" dirty="0"/>
            </a:br>
            <a:br>
              <a:rPr lang="en-US" sz="2900" dirty="0"/>
            </a:br>
            <a:endParaRPr lang="en-US" sz="29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8F5B-BC32-2E6C-A794-1F5E059F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525000" cy="874895"/>
          </a:xfrm>
        </p:spPr>
        <p:txBody>
          <a:bodyPr/>
          <a:lstStyle/>
          <a:p>
            <a:r>
              <a:rPr lang="en-US" dirty="0"/>
              <a:t>Steps Performed: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74B7-E22B-F8D3-68A6-D9B33A1D36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121078"/>
            <a:ext cx="9525000" cy="515170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Variant Calling -</a:t>
            </a:r>
          </a:p>
          <a:p>
            <a:pPr marL="0" indent="0">
              <a:buNone/>
            </a:pPr>
            <a:r>
              <a:rPr lang="en-US" dirty="0"/>
              <a:t>Used </a:t>
            </a:r>
            <a:r>
              <a:rPr lang="en-US" i="1" dirty="0" err="1"/>
              <a:t>bcftools</a:t>
            </a:r>
            <a:r>
              <a:rPr lang="en-US" i="1" dirty="0"/>
              <a:t> </a:t>
            </a:r>
            <a:r>
              <a:rPr lang="en-US" i="1" dirty="0" err="1"/>
              <a:t>mpileup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bcftools</a:t>
            </a:r>
            <a:r>
              <a:rPr lang="en-US" i="1" dirty="0"/>
              <a:t> call </a:t>
            </a:r>
            <a:r>
              <a:rPr lang="en-US" dirty="0"/>
              <a:t>to identify genomic variants.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Command:</a:t>
            </a:r>
          </a:p>
          <a:p>
            <a:pPr marL="0" indent="0">
              <a:buNone/>
            </a:pPr>
            <a:r>
              <a:rPr lang="en-US" dirty="0" err="1"/>
              <a:t>bcftools</a:t>
            </a:r>
            <a:r>
              <a:rPr lang="en-US" dirty="0"/>
              <a:t> </a:t>
            </a:r>
            <a:r>
              <a:rPr lang="en-US" i="1" dirty="0" err="1"/>
              <a:t>mpileup</a:t>
            </a:r>
            <a:r>
              <a:rPr lang="en-US" i="1" dirty="0"/>
              <a:t> -Ou -f hg38.fa SRR19762473_aligned_sorted.bam | \</a:t>
            </a:r>
          </a:p>
          <a:p>
            <a:pPr marL="0" indent="0">
              <a:buNone/>
            </a:pPr>
            <a:r>
              <a:rPr lang="en-US" i="1" dirty="0" err="1"/>
              <a:t>bcftools</a:t>
            </a:r>
            <a:r>
              <a:rPr lang="en-US" i="1" dirty="0"/>
              <a:t> call -mv -Ob -o SRR19762473_variants.bcf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/>
              <a:t>2. BCF to VCF Conversion -</a:t>
            </a:r>
          </a:p>
          <a:p>
            <a:pPr marL="0" indent="0">
              <a:buNone/>
            </a:pPr>
            <a:r>
              <a:rPr lang="en-US" dirty="0"/>
              <a:t>Converted binary BCF to human-readable VCF format.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Command: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 err="1"/>
              <a:t>bcftools</a:t>
            </a:r>
            <a:r>
              <a:rPr lang="en-US" i="1" dirty="0"/>
              <a:t> view SRR19762473_variants.bcf -Ov -o SRR19762473_variants.vcf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0C787-272C-62D1-1F57-E12070AA7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7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17C3D-2886-DDDE-6982-EA37E78CA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96BE-A1F2-BC77-67CD-322F006B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525000" cy="874895"/>
          </a:xfrm>
        </p:spPr>
        <p:txBody>
          <a:bodyPr/>
          <a:lstStyle/>
          <a:p>
            <a:r>
              <a:rPr lang="en-US" dirty="0"/>
              <a:t>Steps Performed: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FBCD-F333-21E4-0281-953820FECF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121078"/>
            <a:ext cx="9525000" cy="48620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</a:t>
            </a:r>
            <a:r>
              <a:rPr lang="en-US" b="1" i="1" dirty="0"/>
              <a:t>. </a:t>
            </a:r>
            <a:r>
              <a:rPr lang="en-US" b="1" dirty="0"/>
              <a:t>Variant Filtering  -</a:t>
            </a:r>
          </a:p>
          <a:p>
            <a:pPr marL="0" indent="0">
              <a:buNone/>
            </a:pPr>
            <a:r>
              <a:rPr lang="en-US" dirty="0"/>
              <a:t>Retained only high-quality variants (</a:t>
            </a:r>
            <a:r>
              <a:rPr lang="en-US" i="1" dirty="0"/>
              <a:t>QUAL &gt; 30  </a:t>
            </a:r>
            <a:r>
              <a:rPr lang="en-US" dirty="0"/>
              <a:t>and  </a:t>
            </a:r>
            <a:r>
              <a:rPr lang="en-US" i="1" dirty="0"/>
              <a:t>DP &gt; 10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Command</a:t>
            </a:r>
            <a:r>
              <a:rPr lang="en-US" i="1" u="sng" dirty="0"/>
              <a:t>: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sv-SE" i="1" dirty="0"/>
              <a:t>bcftools filter -i 'QUAL&gt;30 &amp;&amp; DP&gt;10' SRR19762473_variants.vcf \</a:t>
            </a:r>
          </a:p>
          <a:p>
            <a:pPr marL="0" indent="0">
              <a:buNone/>
            </a:pPr>
            <a:r>
              <a:rPr lang="sv-SE" i="1" dirty="0"/>
              <a:t>-Ov -o SRR19762473_variants_filtered.vcf</a:t>
            </a:r>
          </a:p>
          <a:p>
            <a:pPr marL="0" indent="0">
              <a:buNone/>
            </a:pPr>
            <a:endParaRPr lang="sv-SE" i="1" dirty="0"/>
          </a:p>
          <a:p>
            <a:pPr marL="0" indent="0">
              <a:buNone/>
            </a:pPr>
            <a:r>
              <a:rPr lang="en-US" sz="2000" b="1" u="sng" dirty="0"/>
              <a:t>Output Files:</a:t>
            </a:r>
          </a:p>
          <a:p>
            <a:r>
              <a:rPr lang="en-US" sz="2000" i="1" dirty="0"/>
              <a:t>SRR19762473_variants.bcf </a:t>
            </a:r>
            <a:r>
              <a:rPr lang="en-US" sz="2000" dirty="0"/>
              <a:t>– Raw variant calls</a:t>
            </a:r>
          </a:p>
          <a:p>
            <a:r>
              <a:rPr lang="en-US" sz="2000" i="1" dirty="0"/>
              <a:t>SRR19762473_variants.vcf </a:t>
            </a:r>
            <a:r>
              <a:rPr lang="en-US" sz="2000" dirty="0"/>
              <a:t>– Converted VCF file</a:t>
            </a:r>
          </a:p>
          <a:p>
            <a:r>
              <a:rPr lang="en-US" sz="2000" i="1" dirty="0"/>
              <a:t>SRR19762473_variants_filtered.vcf </a:t>
            </a:r>
            <a:r>
              <a:rPr lang="en-US" sz="2000" dirty="0"/>
              <a:t>– Final filtered high-confidence variants</a:t>
            </a:r>
            <a:endParaRPr lang="sv-SE" sz="2000" b="1" i="1" u="sng" dirty="0"/>
          </a:p>
          <a:p>
            <a:pPr marL="0" indent="0">
              <a:buNone/>
            </a:pPr>
            <a:endParaRPr lang="sv-SE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sv-SE" i="1" dirty="0"/>
          </a:p>
          <a:p>
            <a:pPr marL="0" indent="0">
              <a:buNone/>
            </a:pPr>
            <a:endParaRPr lang="sv-SE" i="1" dirty="0"/>
          </a:p>
          <a:p>
            <a:pPr marL="0" indent="0">
              <a:buNone/>
            </a:pPr>
            <a:endParaRPr lang="sv-SE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43E7A-9A6F-E63E-453F-3D9C4E2BA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9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9F6F-6260-7F2C-D599-7BB1248A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525000" cy="1019909"/>
          </a:xfrm>
        </p:spPr>
        <p:txBody>
          <a:bodyPr>
            <a:normAutofit/>
          </a:bodyPr>
          <a:lstStyle/>
          <a:p>
            <a:r>
              <a:rPr lang="en-US" b="1" dirty="0"/>
              <a:t>Visualize Variants in IGV: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9A80-2B26-6D5B-BEFF-33FFA1FC4D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266093"/>
            <a:ext cx="9525000" cy="534572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/>
              <a:t>Open IGV on your Desktop </a:t>
            </a:r>
          </a:p>
          <a:p>
            <a:pPr marL="342900" indent="-342900">
              <a:buAutoNum type="arabicPeriod"/>
            </a:pPr>
            <a:r>
              <a:rPr lang="en-US" b="1" dirty="0"/>
              <a:t>Set Genome to hg38 -</a:t>
            </a:r>
          </a:p>
          <a:p>
            <a:pPr marL="0" indent="0">
              <a:buNone/>
            </a:pPr>
            <a:r>
              <a:rPr lang="en-US" dirty="0"/>
              <a:t>Select "Genome" → "Load Genome" → "hg38“</a:t>
            </a:r>
          </a:p>
          <a:p>
            <a:pPr marL="0" indent="0">
              <a:buNone/>
            </a:pPr>
            <a:r>
              <a:rPr lang="en-US" b="1" dirty="0"/>
              <a:t>3. Load the BAM file -</a:t>
            </a:r>
          </a:p>
          <a:p>
            <a:r>
              <a:rPr lang="en-US" dirty="0"/>
              <a:t>Go to </a:t>
            </a:r>
            <a:r>
              <a:rPr lang="en-US" b="1" dirty="0"/>
              <a:t>File → Load from File...</a:t>
            </a:r>
          </a:p>
          <a:p>
            <a:r>
              <a:rPr lang="en-US" dirty="0"/>
              <a:t>Navigate to your </a:t>
            </a:r>
            <a:r>
              <a:rPr lang="en-US" i="1" dirty="0" err="1"/>
              <a:t>bwa_align</a:t>
            </a:r>
            <a:r>
              <a:rPr lang="en-US" i="1" dirty="0"/>
              <a:t> </a:t>
            </a:r>
            <a:r>
              <a:rPr lang="en-US" dirty="0"/>
              <a:t>directory</a:t>
            </a:r>
          </a:p>
          <a:p>
            <a:r>
              <a:rPr lang="en-US" dirty="0"/>
              <a:t>Select </a:t>
            </a:r>
            <a:r>
              <a:rPr lang="en-US" i="1" dirty="0"/>
              <a:t>SRR19762473_aligned_sorted.bam</a:t>
            </a:r>
          </a:p>
          <a:p>
            <a:pPr marL="0" indent="0">
              <a:buNone/>
            </a:pPr>
            <a:r>
              <a:rPr lang="en-US" b="1" dirty="0"/>
              <a:t>4. Load the VCF file -</a:t>
            </a:r>
          </a:p>
          <a:p>
            <a:pPr marL="0" indent="0">
              <a:buNone/>
            </a:pPr>
            <a:r>
              <a:rPr lang="en-US" dirty="0"/>
              <a:t>Again go to </a:t>
            </a:r>
            <a:r>
              <a:rPr lang="en-US" b="1" dirty="0"/>
              <a:t>File → Load from File...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i="1" dirty="0"/>
              <a:t>SRR19762473_variants_filtered.vcf</a:t>
            </a:r>
          </a:p>
          <a:p>
            <a:pPr marL="0" indent="0">
              <a:buNone/>
            </a:pPr>
            <a:r>
              <a:rPr lang="en-US" b="1" dirty="0"/>
              <a:t>5. Navigate to a region with variants -</a:t>
            </a:r>
          </a:p>
          <a:p>
            <a:r>
              <a:rPr lang="en-US" b="1"/>
              <a:t>Search </a:t>
            </a:r>
            <a:r>
              <a:rPr lang="en-US" b="1" dirty="0"/>
              <a:t>bar</a:t>
            </a:r>
            <a:r>
              <a:rPr lang="en-US" dirty="0"/>
              <a:t> at the top (type: chr1:1000000-1010000)</a:t>
            </a:r>
          </a:p>
          <a:p>
            <a:r>
              <a:rPr lang="en-US" dirty="0"/>
              <a:t>You’ll see reads in the BAM track and variant markers (colored) in the VCF track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66CF7-A3FD-15D5-D904-841D689D0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7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2FE19-CEED-2BAB-C859-309A2551E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EB725-18C2-3CC5-DE3F-687BB8A3A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A32D7B-4847-F052-8582-860EAC696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44" y="0"/>
            <a:ext cx="11667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1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E49A-6E2F-68A1-E039-58C6952A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525000" cy="874895"/>
          </a:xfrm>
        </p:spPr>
        <p:txBody>
          <a:bodyPr/>
          <a:lstStyle/>
          <a:p>
            <a:r>
              <a:rPr lang="en-US" dirty="0"/>
              <a:t>🔍 What We See in the Visualization: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7A53E-1D90-BE3D-8074-4027632DD2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00036" y="1294815"/>
            <a:ext cx="9525000" cy="5490738"/>
          </a:xfrm>
        </p:spPr>
        <p:txBody>
          <a:bodyPr/>
          <a:lstStyle/>
          <a:p>
            <a:r>
              <a:rPr lang="en-US" b="1" dirty="0"/>
              <a:t>Coverage Track </a:t>
            </a:r>
            <a:r>
              <a:rPr lang="en-US" dirty="0"/>
              <a:t>(</a:t>
            </a:r>
            <a:r>
              <a:rPr lang="en-US" i="1" dirty="0"/>
              <a:t>SRR19762473_aligned_sorted.bam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Displays read depth across the selected genomic region. The height of the vertical bars indicates how many sequencing reads align at each base — giving a sense of coverage.</a:t>
            </a:r>
          </a:p>
          <a:p>
            <a:r>
              <a:rPr lang="en-US" b="1" dirty="0"/>
              <a:t>Alignments Track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Shows individual sequencing reads as gray rectangles.</a:t>
            </a:r>
          </a:p>
          <a:p>
            <a:pPr>
              <a:buFontTx/>
              <a:buChar char="-"/>
            </a:pPr>
            <a:r>
              <a:rPr lang="en-US" b="1" dirty="0"/>
              <a:t>Colored marks</a:t>
            </a:r>
            <a:r>
              <a:rPr lang="en-US" dirty="0"/>
              <a:t> (e.g., red, blue, purple) highlight </a:t>
            </a:r>
            <a:r>
              <a:rPr lang="en-US" b="1" dirty="0"/>
              <a:t>mismatches</a:t>
            </a:r>
            <a:r>
              <a:rPr lang="en-US" dirty="0"/>
              <a:t>, </a:t>
            </a:r>
            <a:r>
              <a:rPr lang="en-US" b="1" dirty="0"/>
              <a:t>insertions</a:t>
            </a:r>
            <a:r>
              <a:rPr lang="en-US" dirty="0"/>
              <a:t>, or </a:t>
            </a:r>
            <a:r>
              <a:rPr lang="en-US" b="1" dirty="0"/>
              <a:t>deletions</a:t>
            </a:r>
            <a:r>
              <a:rPr lang="en-US" dirty="0"/>
              <a:t> compared to the reference genome. </a:t>
            </a:r>
          </a:p>
          <a:p>
            <a:pPr>
              <a:buFontTx/>
              <a:buChar char="-"/>
            </a:pPr>
            <a:r>
              <a:rPr lang="en-US" dirty="0"/>
              <a:t>This helps visually confirm the presence of real variants versus sequencing errors.</a:t>
            </a:r>
          </a:p>
          <a:p>
            <a:r>
              <a:rPr lang="en-US" b="1" dirty="0"/>
              <a:t>VCF Track</a:t>
            </a:r>
            <a:r>
              <a:rPr lang="en-US" dirty="0"/>
              <a:t> (</a:t>
            </a:r>
            <a:r>
              <a:rPr lang="en-US" i="1" dirty="0"/>
              <a:t>SRR19762473_variants_filtered.vcf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Displays high-confidence variants called from the data.</a:t>
            </a:r>
          </a:p>
          <a:p>
            <a:pPr>
              <a:buFontTx/>
              <a:buChar char="-"/>
            </a:pPr>
            <a:r>
              <a:rPr lang="en-US" dirty="0"/>
              <a:t>Only variants passing the filter </a:t>
            </a:r>
            <a:r>
              <a:rPr lang="en-US" i="1" dirty="0"/>
              <a:t>QUAL &gt; 30 &amp;&amp; DP &gt; 10 </a:t>
            </a:r>
            <a:r>
              <a:rPr lang="en-US" dirty="0"/>
              <a:t>are shown.</a:t>
            </a:r>
          </a:p>
          <a:p>
            <a:pPr>
              <a:buFontTx/>
              <a:buChar char="-"/>
            </a:pPr>
            <a:r>
              <a:rPr lang="en-US" dirty="0"/>
              <a:t>These represent reliable single-nucleotide variants (SNVs) or indels discovered in the sample.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07F24-8CC4-4A59-F0DA-6EAD022CC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05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17922" y="1088211"/>
            <a:ext cx="4373564" cy="489489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44" y="374904"/>
            <a:ext cx="7353419" cy="5094671"/>
          </a:xfrm>
        </p:spPr>
        <p:txBody>
          <a:bodyPr>
            <a:normAutofit fontScale="90000"/>
          </a:bodyPr>
          <a:lstStyle/>
          <a:p>
            <a:br>
              <a:rPr lang="en-US" sz="2400" b="1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4000" b="1" u="sng" dirty="0"/>
              <a:t>Project Overview :</a:t>
            </a:r>
            <a:br>
              <a:rPr lang="en-US" sz="4000" b="1" u="sng" dirty="0"/>
            </a:br>
            <a:br>
              <a:rPr lang="en-US" sz="4000" b="1" dirty="0"/>
            </a:br>
            <a:br>
              <a:rPr lang="en-US" sz="3200" b="1" dirty="0"/>
            </a:br>
            <a:r>
              <a:rPr lang="en-US" sz="3100" u="sng" dirty="0"/>
              <a:t>Organism</a:t>
            </a:r>
            <a:r>
              <a:rPr lang="en-US" sz="3100" dirty="0"/>
              <a:t>: </a:t>
            </a:r>
            <a:r>
              <a:rPr lang="en-US" sz="3100" i="1" dirty="0"/>
              <a:t>Homo sapiens</a:t>
            </a:r>
            <a:r>
              <a:rPr lang="en-US" sz="3100" dirty="0"/>
              <a:t> (Human)</a:t>
            </a:r>
            <a:br>
              <a:rPr lang="en-US" sz="3100" dirty="0"/>
            </a:br>
            <a:br>
              <a:rPr lang="en-US" sz="3100" dirty="0"/>
            </a:br>
            <a:r>
              <a:rPr lang="en-US" sz="3100" u="sng" dirty="0"/>
              <a:t>Sample</a:t>
            </a:r>
            <a:r>
              <a:rPr lang="en-US" sz="3100" dirty="0"/>
              <a:t>: YRI Lymphoblastoid Cell Line</a:t>
            </a:r>
            <a:br>
              <a:rPr lang="en-US" sz="3100" dirty="0"/>
            </a:br>
            <a:br>
              <a:rPr lang="en-US" sz="3100" dirty="0"/>
            </a:br>
            <a:r>
              <a:rPr lang="en-US" sz="3100" u="sng" dirty="0"/>
              <a:t>SRA Project ID</a:t>
            </a:r>
            <a:r>
              <a:rPr lang="en-US" sz="3100" dirty="0"/>
              <a:t>: PRJNA207555</a:t>
            </a:r>
            <a:br>
              <a:rPr lang="en-US" sz="3100" dirty="0"/>
            </a:br>
            <a:br>
              <a:rPr lang="en-US" sz="3100" dirty="0"/>
            </a:br>
            <a:r>
              <a:rPr lang="en-US" sz="3100" u="sng" dirty="0"/>
              <a:t>SRA Run ID</a:t>
            </a:r>
            <a:r>
              <a:rPr lang="en-US" sz="3100" dirty="0"/>
              <a:t>: SRR19762473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Placeholder 18" descr="A close-up of a young child&#10;&#10;AI-generated content may be incorrect.">
            <a:extLst>
              <a:ext uri="{FF2B5EF4-FFF2-40B4-BE49-F238E27FC236}">
                <a16:creationId xmlns:a16="http://schemas.microsoft.com/office/drawing/2014/main" id="{A8E3FEE8-454A-BF51-3358-62728C0B57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813" r="2813"/>
          <a:stretch>
            <a:fillRect/>
          </a:stretch>
        </p:blipFill>
        <p:spPr>
          <a:xfrm>
            <a:off x="7877175" y="0"/>
            <a:ext cx="4314825" cy="6858000"/>
          </a:xfrm>
        </p:spPr>
      </p:pic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8164"/>
            <a:ext cx="9525000" cy="1152852"/>
          </a:xfrm>
        </p:spPr>
        <p:txBody>
          <a:bodyPr/>
          <a:lstStyle/>
          <a:p>
            <a:r>
              <a:rPr lang="en-US" dirty="0"/>
              <a:t>Why Chose This Dataset: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271016"/>
            <a:ext cx="9525000" cy="534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✅ </a:t>
            </a:r>
            <a:r>
              <a:rPr lang="en-US" b="1" dirty="0"/>
              <a:t>Population-Specific Insight</a:t>
            </a:r>
            <a:br>
              <a:rPr lang="en-US" dirty="0"/>
            </a:br>
            <a:r>
              <a:rPr lang="en-US" dirty="0"/>
              <a:t>The dataset represents Yoruba individuals in Ibadan, Nigeria (YRI), which is one of the most studied African populations in genomics — valuable for population genetics and expression variability.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b="1" dirty="0"/>
              <a:t>Well-Characterized Samples</a:t>
            </a:r>
            <a:br>
              <a:rPr lang="en-US" dirty="0"/>
            </a:br>
            <a:r>
              <a:rPr lang="en-US" dirty="0"/>
              <a:t>Lymphoblastoid cell lines (LCLs) are widely used in functional genomics because they're standardized, renewable, and consistent across studies.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b="1" dirty="0"/>
              <a:t>Part of the 1000 Genomes Project</a:t>
            </a:r>
            <a:br>
              <a:rPr lang="en-US" dirty="0"/>
            </a:br>
            <a:r>
              <a:rPr lang="en-US" dirty="0"/>
              <a:t>This makes the data reliable and extensively annotated, allowing for comparison with genomic variation data.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b="1" dirty="0"/>
              <a:t>Publicly Available &amp; High Quality</a:t>
            </a:r>
            <a:br>
              <a:rPr lang="en-US" dirty="0"/>
            </a:br>
            <a:r>
              <a:rPr lang="en-US" dirty="0"/>
              <a:t>The data is open-access, peer-reviewed, and associated with detailed metadata, which supports reproducibility.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b="1" dirty="0"/>
              <a:t>Suitable for RNA-Seq Analysis</a:t>
            </a:r>
            <a:br>
              <a:rPr lang="en-US" dirty="0"/>
            </a:br>
            <a:r>
              <a:rPr lang="en-US" dirty="0"/>
              <a:t>The data includes paired-end RNA-seq reads — ideal for studying gene expression, alternative splicing, and transcript assembly.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57" y="328860"/>
            <a:ext cx="6136643" cy="1033596"/>
          </a:xfrm>
        </p:spPr>
        <p:txBody>
          <a:bodyPr/>
          <a:lstStyle/>
          <a:p>
            <a:r>
              <a:rPr lang="en-US" dirty="0"/>
              <a:t>Workflow Steps 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171ED2-DFD4-666E-F6D1-C672E5CE864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71204" y="1444752"/>
            <a:ext cx="6136643" cy="508438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Download SRR files</a:t>
            </a:r>
            <a:r>
              <a:rPr lang="en-US" dirty="0"/>
              <a:t> from NCBI SRA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Convert</a:t>
            </a:r>
            <a:r>
              <a:rPr lang="en-US" dirty="0"/>
              <a:t> .</a:t>
            </a:r>
            <a:r>
              <a:rPr lang="en-US" dirty="0" err="1"/>
              <a:t>sra</a:t>
            </a:r>
            <a:r>
              <a:rPr lang="en-US" dirty="0"/>
              <a:t> → .</a:t>
            </a:r>
            <a:r>
              <a:rPr lang="en-US" dirty="0" err="1"/>
              <a:t>fastq</a:t>
            </a:r>
            <a:r>
              <a:rPr lang="en-US" dirty="0"/>
              <a:t> using </a:t>
            </a:r>
            <a:r>
              <a:rPr lang="en-US" dirty="0" err="1"/>
              <a:t>fasterq</a:t>
            </a:r>
            <a:r>
              <a:rPr lang="en-US" dirty="0"/>
              <a:t>-dump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Quality check</a:t>
            </a:r>
            <a:r>
              <a:rPr lang="en-US" dirty="0"/>
              <a:t> with </a:t>
            </a:r>
            <a:r>
              <a:rPr lang="en-US" b="1" dirty="0"/>
              <a:t>FASTQC</a:t>
            </a:r>
            <a:r>
              <a:rPr lang="en-US" dirty="0"/>
              <a:t> (before trimming)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Trim</a:t>
            </a:r>
            <a:r>
              <a:rPr lang="en-US" dirty="0"/>
              <a:t> low-quality reads and adapters with </a:t>
            </a:r>
            <a:r>
              <a:rPr lang="en-US" b="1" dirty="0" err="1"/>
              <a:t>Trimmomatic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Re-check quality</a:t>
            </a:r>
            <a:r>
              <a:rPr lang="en-US" dirty="0"/>
              <a:t> with FASTQC (after trimming)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Align reads</a:t>
            </a:r>
            <a:r>
              <a:rPr lang="en-US" dirty="0"/>
              <a:t> to human genome (</a:t>
            </a:r>
            <a:r>
              <a:rPr lang="en-US" b="1" dirty="0"/>
              <a:t>hg38</a:t>
            </a:r>
            <a:r>
              <a:rPr lang="en-US" dirty="0"/>
              <a:t>) using </a:t>
            </a:r>
            <a:r>
              <a:rPr lang="en-US" b="1" dirty="0"/>
              <a:t>BWA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Convert &amp; sort</a:t>
            </a:r>
            <a:r>
              <a:rPr lang="en-US" dirty="0"/>
              <a:t> alignment files using </a:t>
            </a:r>
            <a:r>
              <a:rPr lang="en-US" b="1" dirty="0" err="1"/>
              <a:t>SAMtools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Visualize</a:t>
            </a:r>
            <a:r>
              <a:rPr lang="en-US" dirty="0"/>
              <a:t> alignments in </a:t>
            </a:r>
            <a:r>
              <a:rPr lang="en-US" b="1" dirty="0"/>
              <a:t>IGV</a:t>
            </a:r>
          </a:p>
          <a:p>
            <a:pPr marL="0" indent="0">
              <a:buNone/>
            </a:pPr>
            <a:r>
              <a:rPr lang="en-US" b="1" dirty="0"/>
              <a:t>9</a:t>
            </a:r>
            <a:r>
              <a:rPr lang="en-US" dirty="0"/>
              <a:t>. </a:t>
            </a:r>
            <a:r>
              <a:rPr lang="en-US" i="1" dirty="0"/>
              <a:t> </a:t>
            </a:r>
            <a:r>
              <a:rPr lang="en-US" dirty="0"/>
              <a:t>Perform </a:t>
            </a:r>
            <a:r>
              <a:rPr lang="en-US" b="1" dirty="0"/>
              <a:t>variant calling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10. Reflect</a:t>
            </a:r>
            <a:r>
              <a:rPr lang="en-US" dirty="0"/>
              <a:t> and report biological insights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Placeholder 6" descr="White molecules">
            <a:extLst>
              <a:ext uri="{FF2B5EF4-FFF2-40B4-BE49-F238E27FC236}">
                <a16:creationId xmlns:a16="http://schemas.microsoft.com/office/drawing/2014/main" id="{BC290FCA-0D30-73BC-42E1-A9EF34E47F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0556" r="30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11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69F5-930B-C6FB-6922-8B83CE3B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FASTQC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953F-1EE5-42D0-F23B-278F98758B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To assess the quality of raw sequencing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A63B6-E588-606F-F03F-E8D79D077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5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AD195-00F4-F5E9-D00B-8AB247E6B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4C1D-897B-F703-60F6-7C9BCA73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525000" cy="1019909"/>
          </a:xfrm>
        </p:spPr>
        <p:txBody>
          <a:bodyPr/>
          <a:lstStyle/>
          <a:p>
            <a:r>
              <a:rPr lang="en-US" dirty="0"/>
              <a:t>Step 1: Data Download and Conversion: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6D7C-A85A-3984-0141-64C56EAF34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417320"/>
            <a:ext cx="9525000" cy="5056632"/>
          </a:xfrm>
        </p:spPr>
        <p:txBody>
          <a:bodyPr>
            <a:normAutofit/>
          </a:bodyPr>
          <a:lstStyle/>
          <a:p>
            <a:r>
              <a:rPr lang="en-US" sz="2400" b="1" dirty="0"/>
              <a:t>Downloaded SRR file using SRA Toolkit:</a:t>
            </a:r>
          </a:p>
          <a:p>
            <a:pPr marL="0" indent="0">
              <a:buNone/>
            </a:pPr>
            <a:r>
              <a:rPr lang="en-US" sz="2400" u="sng" dirty="0"/>
              <a:t>Command:</a:t>
            </a:r>
            <a:r>
              <a:rPr lang="en-US" sz="2400" dirty="0"/>
              <a:t> </a:t>
            </a:r>
            <a:r>
              <a:rPr lang="en-US" sz="2400" i="1" dirty="0"/>
              <a:t>prefetch SRR19762473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b="1" dirty="0"/>
              <a:t>Converted .</a:t>
            </a:r>
            <a:r>
              <a:rPr lang="en-US" sz="2400" b="1" dirty="0" err="1"/>
              <a:t>sra</a:t>
            </a:r>
            <a:r>
              <a:rPr lang="en-US" sz="2400" b="1" dirty="0"/>
              <a:t> to .</a:t>
            </a:r>
            <a:r>
              <a:rPr lang="en-US" sz="2400" b="1" dirty="0" err="1"/>
              <a:t>fastq</a:t>
            </a:r>
            <a:r>
              <a:rPr lang="en-US" sz="2400" b="1" dirty="0"/>
              <a:t> format:</a:t>
            </a:r>
          </a:p>
          <a:p>
            <a:pPr marL="0" indent="0">
              <a:buNone/>
            </a:pPr>
            <a:r>
              <a:rPr lang="en-US" sz="2400" u="sng" dirty="0"/>
              <a:t>Command:</a:t>
            </a:r>
            <a:r>
              <a:rPr lang="en-US" sz="2400" dirty="0"/>
              <a:t> </a:t>
            </a:r>
            <a:r>
              <a:rPr lang="en-US" sz="2400" i="1" dirty="0" err="1"/>
              <a:t>fastq</a:t>
            </a:r>
            <a:r>
              <a:rPr lang="en-US" sz="2400" i="1" dirty="0"/>
              <a:t>-dump --split-files SRR19762473.sra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i="1" dirty="0"/>
              <a:t>SRR19762473_1.fastq</a:t>
            </a:r>
          </a:p>
          <a:p>
            <a:pPr marL="0" indent="0">
              <a:buNone/>
            </a:pPr>
            <a:r>
              <a:rPr lang="en-US" sz="2400" i="1" dirty="0"/>
              <a:t>SRR19762473_2.fastq (Paired-end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70030-0F85-64DF-0DEF-DEB9DB2CF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4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168DF-F642-2B95-63D8-7F81ED048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CA14-C841-23C8-A1AC-28F8DF10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525000" cy="1019909"/>
          </a:xfrm>
        </p:spPr>
        <p:txBody>
          <a:bodyPr/>
          <a:lstStyle/>
          <a:p>
            <a:r>
              <a:rPr lang="en-US" dirty="0"/>
              <a:t>Step 2: Quality Control with </a:t>
            </a:r>
            <a:r>
              <a:rPr lang="en-US" dirty="0" err="1"/>
              <a:t>FastQC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061D-E14D-7117-D110-EB946D2352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417320"/>
            <a:ext cx="9525000" cy="5056632"/>
          </a:xfrm>
        </p:spPr>
        <p:txBody>
          <a:bodyPr>
            <a:normAutofit/>
          </a:bodyPr>
          <a:lstStyle/>
          <a:p>
            <a:r>
              <a:rPr lang="en-US" sz="2400" b="1" dirty="0"/>
              <a:t>Performed </a:t>
            </a:r>
            <a:r>
              <a:rPr lang="en-US" sz="2400" b="1" dirty="0" err="1"/>
              <a:t>FastQC</a:t>
            </a:r>
            <a:r>
              <a:rPr lang="en-US" sz="2400" b="1" dirty="0"/>
              <a:t> analysis on both .</a:t>
            </a:r>
            <a:r>
              <a:rPr lang="en-US" sz="2400" b="1" dirty="0" err="1"/>
              <a:t>fastq</a:t>
            </a:r>
            <a:r>
              <a:rPr lang="en-US" sz="2400" b="1" dirty="0"/>
              <a:t> files:</a:t>
            </a:r>
          </a:p>
          <a:p>
            <a:pPr marL="0" indent="0">
              <a:buNone/>
            </a:pPr>
            <a:r>
              <a:rPr lang="en-US" sz="2400" i="1" dirty="0" err="1"/>
              <a:t>fastqc</a:t>
            </a:r>
            <a:r>
              <a:rPr lang="en-US" sz="2400" i="1" dirty="0"/>
              <a:t> SRR19762473_1.fastq SRR19762473_2.fastq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i="1" dirty="0"/>
              <a:t>SRR19762473_1_fastqc.html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https://muskan-fastqc-report-1.netlify.app/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SRR19762473_2_fastqc.html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https://muskan-fastqc-report-2.netlify.app/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F7BF2-9FC6-C279-A86D-4EEC81FF3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7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AE35-C67E-A6A4-ADD3-D9517E1F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728" y="607817"/>
            <a:ext cx="8690533" cy="2821183"/>
          </a:xfrm>
        </p:spPr>
        <p:txBody>
          <a:bodyPr>
            <a:normAutofit/>
          </a:bodyPr>
          <a:lstStyle/>
          <a:p>
            <a:r>
              <a:rPr lang="en-US" sz="6000" dirty="0" err="1"/>
              <a:t>Trimmomatic</a:t>
            </a:r>
            <a:r>
              <a:rPr lang="en-US" sz="6000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8CEC-3138-E370-2D06-2EFA199B0C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 popular tool for trimming low-quality bases and removing adapters from FASTQ files before alignment or quantification.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1685E-EAAA-5301-888D-C14719C71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98965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 overlay design</Template>
  <TotalTime>899</TotalTime>
  <Words>1554</Words>
  <Application>Microsoft Office PowerPoint</Application>
  <PresentationFormat>Widescreen</PresentationFormat>
  <Paragraphs>216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Nova Light</vt:lpstr>
      <vt:lpstr>Calibri</vt:lpstr>
      <vt:lpstr>Elephant</vt:lpstr>
      <vt:lpstr>ModOverlayVTI</vt:lpstr>
      <vt:lpstr>From Raw Reads to Gene Insights :  RNA-Seq Analysis of Human LCLs (Lymphoblastoid cell lines)</vt:lpstr>
      <vt:lpstr>PowerPoint Presentation</vt:lpstr>
      <vt:lpstr>      Project Overview :   Organism: Homo sapiens (Human)  Sample: YRI Lymphoblastoid Cell Line  SRA Project ID: PRJNA207555  SRA Run ID: SRR19762473 </vt:lpstr>
      <vt:lpstr>Why Chose This Dataset: </vt:lpstr>
      <vt:lpstr>Workflow Steps :</vt:lpstr>
      <vt:lpstr>FASTQC Analysis</vt:lpstr>
      <vt:lpstr>Step 1: Data Download and Conversion:</vt:lpstr>
      <vt:lpstr>Step 2: Quality Control with FastQC:</vt:lpstr>
      <vt:lpstr>Trimmomatic analysis</vt:lpstr>
      <vt:lpstr>Read Trimming with Trimmomatic :</vt:lpstr>
      <vt:lpstr>Read Trimming with Trimmomatic:</vt:lpstr>
      <vt:lpstr>BWA Alignment </vt:lpstr>
      <vt:lpstr>Workflow Performed:</vt:lpstr>
      <vt:lpstr>📂 Output Files from BWA Alignment</vt:lpstr>
      <vt:lpstr>IGV Visualization of Aligned Reads</vt:lpstr>
      <vt:lpstr>Steps Performed:</vt:lpstr>
      <vt:lpstr>PowerPoint Presentation</vt:lpstr>
      <vt:lpstr>🧬 IGV Visualization of Aligned Reads :</vt:lpstr>
      <vt:lpstr>Variant Calling &amp; Interpretation</vt:lpstr>
      <vt:lpstr>Steps Performed:</vt:lpstr>
      <vt:lpstr>Steps Performed:</vt:lpstr>
      <vt:lpstr>Visualize Variants in IGV: </vt:lpstr>
      <vt:lpstr>PowerPoint Presentation</vt:lpstr>
      <vt:lpstr>🔍 What We See in the Visualization: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Muskan Kashyap</dc:creator>
  <cp:lastModifiedBy>Palak Choutala</cp:lastModifiedBy>
  <cp:revision>2</cp:revision>
  <dcterms:created xsi:type="dcterms:W3CDTF">2025-07-14T17:32:02Z</dcterms:created>
  <dcterms:modified xsi:type="dcterms:W3CDTF">2025-07-26T14:38:47Z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