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524" y="1055937"/>
            <a:ext cx="8825658" cy="2247980"/>
          </a:xfrm>
        </p:spPr>
        <p:txBody>
          <a:bodyPr/>
          <a:lstStyle/>
          <a:p>
            <a:pPr algn="ctr"/>
            <a:r>
              <a:rPr lang="en-US" sz="3800" b="1" dirty="0" smtClean="0"/>
              <a:t>3CP05: PROGRAMMING LAB</a:t>
            </a:r>
            <a:br>
              <a:rPr lang="en-US" sz="3800" b="1" dirty="0" smtClean="0"/>
            </a:br>
            <a:r>
              <a:rPr lang="en-US" sz="3800" b="1" dirty="0" smtClean="0"/>
              <a:t/>
            </a:r>
            <a:br>
              <a:rPr lang="en-US" sz="3800" b="1" dirty="0" smtClean="0"/>
            </a:br>
            <a:r>
              <a:rPr lang="en-US" sz="3800" b="1" dirty="0" smtClean="0"/>
              <a:t>CREDIT CARD FRAUD DETECTION</a:t>
            </a:r>
            <a:endParaRPr lang="en-IN" sz="3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40347"/>
            <a:ext cx="8825658" cy="199845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 BY:</a:t>
            </a:r>
          </a:p>
          <a:p>
            <a:pPr algn="ctr"/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19CP066: HEMANG PAREKH</a:t>
            </a:r>
          </a:p>
          <a:p>
            <a:pPr algn="ctr"/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19CP067: JAINIL PATEL</a:t>
            </a:r>
          </a:p>
          <a:p>
            <a:pPr algn="ctr"/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19CP072: MEET PATEL</a:t>
            </a:r>
            <a:endParaRPr lang="en-IN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6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Scatter Plot of class distribution for original data set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547" y="2355620"/>
            <a:ext cx="5926347" cy="40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1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Scatter Plot of class distribution for </a:t>
            </a:r>
            <a:r>
              <a:rPr lang="en-US" sz="3200" dirty="0" smtClean="0"/>
              <a:t>over-sampling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250" y="2603500"/>
            <a:ext cx="6930660" cy="408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1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701" y="973668"/>
            <a:ext cx="8761413" cy="706964"/>
          </a:xfrm>
        </p:spPr>
        <p:txBody>
          <a:bodyPr/>
          <a:lstStyle/>
          <a:p>
            <a:r>
              <a:rPr lang="en-US" sz="3200" dirty="0"/>
              <a:t>Scatter Plot of class distribution for </a:t>
            </a:r>
            <a:r>
              <a:rPr lang="en-US" sz="3200" dirty="0" smtClean="0"/>
              <a:t>under-sampling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853" y="2603499"/>
            <a:ext cx="7014967" cy="41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1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Unbalanced Data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Sampling Methods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Synthetic Minority Over-Sampling Technique(SMOTE)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Over-sampling minority class(</a:t>
            </a:r>
            <a:r>
              <a:rPr lang="en-US" dirty="0" err="1" smtClean="0"/>
              <a:t>i.e</a:t>
            </a:r>
            <a:r>
              <a:rPr lang="en-US" dirty="0" smtClean="0"/>
              <a:t> fraud) by creating synthetic fraud cases.</a:t>
            </a:r>
          </a:p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75788" y="3243304"/>
            <a:ext cx="3490262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8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Unbalanced Data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SMOTE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1691" y="3464303"/>
            <a:ext cx="4732430" cy="22709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77861" y="3179763"/>
            <a:ext cx="3286116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Scatter Plot of class distribution </a:t>
            </a:r>
            <a:r>
              <a:rPr lang="en-US" sz="3200" dirty="0" smtClean="0"/>
              <a:t>using SMOTE 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865" y="2603499"/>
            <a:ext cx="6892640" cy="432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4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of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Fraud and its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Rule Based approach to Detect Fraud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Data Science Technique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Challenges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Demo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22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294" y="680370"/>
            <a:ext cx="8761413" cy="1269200"/>
          </a:xfrm>
        </p:spPr>
        <p:txBody>
          <a:bodyPr/>
          <a:lstStyle/>
          <a:p>
            <a:r>
              <a:rPr lang="en-US" b="1" dirty="0" smtClean="0"/>
              <a:t>What is Fraud?</a:t>
            </a:r>
            <a:br>
              <a:rPr lang="en-US" b="1" dirty="0" smtClean="0"/>
            </a:br>
            <a:r>
              <a:rPr lang="en-US" sz="1800" b="1" dirty="0" smtClean="0"/>
              <a:t>Fraud is an illegal act of deception used to illegally deprive another person or entity or money, property or legal rights.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typical organization loses 5% of revenue to fraud</a:t>
            </a:r>
          </a:p>
          <a:p>
            <a:r>
              <a:rPr lang="en-US" dirty="0" smtClean="0"/>
              <a:t>2480 cases of fraud in 18 public sectors of banks involving </a:t>
            </a:r>
            <a:r>
              <a:rPr lang="en-US" dirty="0" err="1" smtClean="0"/>
              <a:t>Rs</a:t>
            </a:r>
            <a:r>
              <a:rPr lang="en-US" dirty="0" smtClean="0"/>
              <a:t> 31,898.63crore: RTI</a:t>
            </a:r>
            <a:endParaRPr lang="en-US" dirty="0"/>
          </a:p>
          <a:p>
            <a:r>
              <a:rPr lang="en-US" dirty="0" smtClean="0"/>
              <a:t>In 2017-18 total 911 credit card frauds amounting </a:t>
            </a:r>
            <a:r>
              <a:rPr lang="en-US" dirty="0" err="1" smtClean="0"/>
              <a:t>Rs</a:t>
            </a:r>
            <a:r>
              <a:rPr lang="en-US" dirty="0" smtClean="0"/>
              <a:t> 65.26crore: RBI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8219" y="2760453"/>
            <a:ext cx="4011283" cy="29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Fraud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Online fraud: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Credit card fraud: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Threat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Threat of inventory: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49" y="3116212"/>
            <a:ext cx="1318374" cy="1204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50" y="5017342"/>
            <a:ext cx="1318374" cy="805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572" y="3051990"/>
            <a:ext cx="1036410" cy="823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777" y="4865298"/>
            <a:ext cx="861135" cy="115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9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based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Algorithms written by fraud analysts.</a:t>
            </a:r>
          </a:p>
          <a:p>
            <a:r>
              <a:rPr lang="en-US" dirty="0" smtClean="0"/>
              <a:t>Based on strict rules</a:t>
            </a:r>
          </a:p>
          <a:p>
            <a:r>
              <a:rPr lang="en-US" dirty="0" smtClean="0"/>
              <a:t>Changes for detecting a new fraud are done manually</a:t>
            </a:r>
          </a:p>
          <a:p>
            <a:r>
              <a:rPr lang="en-US" dirty="0" smtClean="0"/>
              <a:t>Increase in customers and data, increases human effort.</a:t>
            </a:r>
          </a:p>
          <a:p>
            <a:r>
              <a:rPr lang="en-US" dirty="0" smtClean="0"/>
              <a:t>Time consuming and costly.</a:t>
            </a:r>
          </a:p>
          <a:p>
            <a:r>
              <a:rPr lang="en-US" dirty="0" smtClean="0"/>
              <a:t>Cannot recognize hidden patterns</a:t>
            </a:r>
          </a:p>
          <a:p>
            <a:r>
              <a:rPr lang="en-US" dirty="0" smtClean="0"/>
              <a:t>Cannot respond to new situation, not trained on or explicitly programmed.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8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Approach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Deep neutral network(DNN)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71" y="3276479"/>
            <a:ext cx="2720586" cy="2070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867" y="3276478"/>
            <a:ext cx="2904500" cy="207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6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approach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ML encompasses a large collection of algorithms and technique used in 	classification, regression, clustering and anomaly detection.</a:t>
            </a:r>
          </a:p>
          <a:p>
            <a:pPr lvl="1"/>
            <a:r>
              <a:rPr lang="en-US" dirty="0" smtClean="0"/>
              <a:t>Supervised learning: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data labeling, unbalanced data</a:t>
            </a:r>
          </a:p>
          <a:p>
            <a:pPr lvl="1"/>
            <a:r>
              <a:rPr lang="en-US" dirty="0" smtClean="0"/>
              <a:t>Unsupervised learning:</a:t>
            </a:r>
            <a:r>
              <a:rPr lang="en-US" dirty="0"/>
              <a:t>	</a:t>
            </a:r>
            <a:endParaRPr lang="en-IN" b="1" dirty="0"/>
          </a:p>
          <a:p>
            <a:pPr marL="457200" lvl="1" indent="0">
              <a:buNone/>
            </a:pPr>
            <a:r>
              <a:rPr lang="en-US" b="1" dirty="0" smtClean="0"/>
              <a:t>		</a:t>
            </a:r>
            <a:r>
              <a:rPr lang="en-US" dirty="0" smtClean="0"/>
              <a:t>PCA,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54668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Fraud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Unbalanced Data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Less than 0.5% credit card transaction are fraud 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Operational Efficiency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Less than 8 sec to flag a transaction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Incorrect Flagging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Avoid harassing real customers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3857" y="3141878"/>
            <a:ext cx="3734124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6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Unbalanced Data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Random over sampling</a:t>
            </a:r>
          </a:p>
          <a:p>
            <a:endParaRPr lang="en-US" dirty="0" smtClean="0"/>
          </a:p>
          <a:p>
            <a:r>
              <a:rPr lang="en-US" dirty="0" smtClean="0"/>
              <a:t>Random under sampling</a:t>
            </a:r>
          </a:p>
          <a:p>
            <a:endParaRPr lang="en-US" dirty="0" smtClean="0"/>
          </a:p>
          <a:p>
            <a:r>
              <a:rPr lang="en-US" dirty="0" smtClean="0"/>
              <a:t>Both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78652" y="3179763"/>
            <a:ext cx="3484534" cy="28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1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795</TotalTime>
  <Words>236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 Boardroom</vt:lpstr>
      <vt:lpstr>3CP05: PROGRAMMING LAB  CREDIT CARD FRAUD DETECTION</vt:lpstr>
      <vt:lpstr>Topic of Discussion</vt:lpstr>
      <vt:lpstr>What is Fraud? Fraud is an illegal act of deception used to illegally deprive another person or entity or money, property or legal rights.</vt:lpstr>
      <vt:lpstr>Types of Fraud</vt:lpstr>
      <vt:lpstr>Rule based Approach</vt:lpstr>
      <vt:lpstr>Data Science Approach</vt:lpstr>
      <vt:lpstr>Data Science Approach</vt:lpstr>
      <vt:lpstr>Challenges in Fraud Detection</vt:lpstr>
      <vt:lpstr>Dealing with Unbalanced Data</vt:lpstr>
      <vt:lpstr>Scatter Plot of class distribution for original data set</vt:lpstr>
      <vt:lpstr>Scatter Plot of class distribution for over-sampling</vt:lpstr>
      <vt:lpstr>Scatter Plot of class distribution for under-sampling</vt:lpstr>
      <vt:lpstr>Dealing with Unbalanced Data</vt:lpstr>
      <vt:lpstr>Dealing with Unbalanced Data</vt:lpstr>
      <vt:lpstr>Scatter Plot of class distribution using SMOTE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3CP05: PROGRAMMING LAB  CREDIT CARD FRAUD DETECTION</dc:title>
  <dc:creator>Microsoft account</dc:creator>
  <cp:lastModifiedBy>Microsoft account</cp:lastModifiedBy>
  <cp:revision>9</cp:revision>
  <dcterms:created xsi:type="dcterms:W3CDTF">2021-10-27T05:12:43Z</dcterms:created>
  <dcterms:modified xsi:type="dcterms:W3CDTF">2021-10-27T18:28:35Z</dcterms:modified>
</cp:coreProperties>
</file>