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FA8D00-F917-4DC0-ADFA-7A5D61B8DAF2}">
  <a:tblStyle styleId="{2CFA8D00-F917-4DC0-ADFA-7A5D61B8DAF2}" styleName="Table_0">
    <a:wholeTbl>
      <a:tcTxStyle b="off" i="off">
        <a:font>
          <a:latin typeface="Speak Pro"/>
          <a:ea typeface="Speak Pro"/>
          <a:cs typeface="Speak Pro"/>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7E7F1"/>
          </a:solidFill>
        </a:fill>
      </a:tcStyle>
    </a:wholeTbl>
    <a:band1H>
      <a:tcTxStyle/>
      <a:tcStyle>
        <a:tcBdr/>
        <a:fill>
          <a:solidFill>
            <a:srgbClr val="CDCBE2"/>
          </a:solidFill>
        </a:fill>
      </a:tcStyle>
    </a:band1H>
    <a:band2H>
      <a:tcTxStyle/>
      <a:tcStyle>
        <a:tcBdr/>
      </a:tcStyle>
    </a:band2H>
    <a:band1V>
      <a:tcTxStyle/>
      <a:tcStyle>
        <a:tcBdr/>
        <a:fill>
          <a:solidFill>
            <a:srgbClr val="CDCBE2"/>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7E7F1"/>
          </a:solidFill>
        </a:fill>
      </a:tcStyle>
    </a:lastRow>
    <a:seCell>
      <a:tcTxStyle/>
      <a:tcStyle>
        <a:tcBdr/>
      </a:tcStyle>
    </a:seCell>
    <a:swCell>
      <a:tcTxStyle/>
      <a:tcStyle>
        <a:tcBdr/>
      </a:tcStyle>
    </a:swCell>
    <a:firstRow>
      <a:tcTxStyle b="on" i="off"/>
      <a:tcStyle>
        <a:tcBdr/>
        <a:fill>
          <a:solidFill>
            <a:srgbClr val="E7E7F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3" name="Google Shape;8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cSld name="2_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4251158"/>
            <a:ext cx="12192000" cy="260684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txBox="1">
            <a:spLocks noGrp="1"/>
          </p:cNvSpPr>
          <p:nvPr>
            <p:ph type="ctrTitle"/>
          </p:nvPr>
        </p:nvSpPr>
        <p:spPr>
          <a:xfrm>
            <a:off x="1812758" y="4700582"/>
            <a:ext cx="8807116" cy="9158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812758" y="5949257"/>
            <a:ext cx="9144000" cy="6018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p:nvPr/>
        </p:nvSpPr>
        <p:spPr>
          <a:xfrm>
            <a:off x="1379621" y="4878000"/>
            <a:ext cx="144000" cy="198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3" name="Google Shape;23;p2"/>
          <p:cNvCxnSpPr/>
          <p:nvPr/>
        </p:nvCxnSpPr>
        <p:spPr>
          <a:xfrm>
            <a:off x="1957137" y="5794209"/>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24" name="Google Shape;24;p2"/>
          <p:cNvCxnSpPr/>
          <p:nvPr/>
        </p:nvCxnSpPr>
        <p:spPr>
          <a:xfrm rot="-5400000">
            <a:off x="10391274" y="685801"/>
            <a:ext cx="1371600" cy="0"/>
          </a:xfrm>
          <a:prstGeom prst="straightConnector1">
            <a:avLst/>
          </a:prstGeom>
          <a:noFill/>
          <a:ln w="25400" cap="flat" cmpd="sng">
            <a:solidFill>
              <a:schemeClr val="lt2"/>
            </a:solidFill>
            <a:prstDash val="solid"/>
            <a:miter lim="800000"/>
            <a:headEnd type="none" w="sm" len="sm"/>
            <a:tailEnd type="none" w="sm" len="sm"/>
          </a:ln>
        </p:spPr>
      </p:cxnSp>
      <p:sp>
        <p:nvSpPr>
          <p:cNvPr id="25" name="Google Shape;25;p2"/>
          <p:cNvSpPr txBox="1">
            <a:spLocks noGrp="1"/>
          </p:cNvSpPr>
          <p:nvPr>
            <p:ph type="body" idx="2"/>
          </p:nvPr>
        </p:nvSpPr>
        <p:spPr>
          <a:xfrm>
            <a:off x="9416048" y="1013969"/>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2"/>
              </a:buClr>
              <a:buSzPts val="3000"/>
              <a:buNone/>
              <a:defRPr sz="3000" b="1" i="0">
                <a:solidFill>
                  <a:schemeClr val="lt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1"/>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1"/>
          <p:cNvSpPr txBox="1">
            <a:spLocks noGrp="1"/>
          </p:cNvSpPr>
          <p:nvPr>
            <p:ph type="title"/>
          </p:nvPr>
        </p:nvSpPr>
        <p:spPr>
          <a:xfrm>
            <a:off x="929641" y="458919"/>
            <a:ext cx="997115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1"/>
          <p:cNvSpPr txBox="1">
            <a:spLocks noGrp="1"/>
          </p:cNvSpPr>
          <p:nvPr>
            <p:ph type="body" idx="1"/>
          </p:nvPr>
        </p:nvSpPr>
        <p:spPr>
          <a:xfrm>
            <a:off x="929641" y="3775165"/>
            <a:ext cx="9971158" cy="24279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defRPr>
            </a:lvl1pPr>
            <a:lvl2pPr marL="914400" lvl="1" indent="-228600" algn="l">
              <a:lnSpc>
                <a:spcPct val="90000"/>
              </a:lnSpc>
              <a:spcBef>
                <a:spcPts val="500"/>
              </a:spcBef>
              <a:spcAft>
                <a:spcPts val="0"/>
              </a:spcAft>
              <a:buClr>
                <a:schemeClr val="lt1"/>
              </a:buClr>
              <a:buSzPts val="1800"/>
              <a:buNone/>
              <a:defRPr sz="1800" i="1">
                <a:solidFill>
                  <a:schemeClr val="lt1"/>
                </a:solidFill>
              </a:defRPr>
            </a:lvl2pPr>
            <a:lvl3pPr marL="1371600" lvl="2" indent="-228600" algn="l">
              <a:lnSpc>
                <a:spcPct val="90000"/>
              </a:lnSpc>
              <a:spcBef>
                <a:spcPts val="500"/>
              </a:spcBef>
              <a:spcAft>
                <a:spcPts val="0"/>
              </a:spcAft>
              <a:buClr>
                <a:schemeClr val="lt1"/>
              </a:buClr>
              <a:buSzPts val="1600"/>
              <a:buNone/>
              <a:defRPr sz="1600" i="1">
                <a:solidFill>
                  <a:schemeClr val="lt1"/>
                </a:solidFill>
              </a:defRPr>
            </a:lvl3pPr>
            <a:lvl4pPr marL="1828800" lvl="3" indent="-228600" algn="l">
              <a:lnSpc>
                <a:spcPct val="90000"/>
              </a:lnSpc>
              <a:spcBef>
                <a:spcPts val="500"/>
              </a:spcBef>
              <a:spcAft>
                <a:spcPts val="0"/>
              </a:spcAft>
              <a:buClr>
                <a:schemeClr val="lt1"/>
              </a:buClr>
              <a:buSzPts val="1400"/>
              <a:buNone/>
              <a:defRPr sz="1400" i="1">
                <a:solidFill>
                  <a:schemeClr val="lt1"/>
                </a:solidFill>
              </a:defRPr>
            </a:lvl4pPr>
            <a:lvl5pPr marL="2286000" lvl="4" indent="-228600" algn="l">
              <a:lnSpc>
                <a:spcPct val="90000"/>
              </a:lnSpc>
              <a:spcBef>
                <a:spcPts val="500"/>
              </a:spcBef>
              <a:spcAft>
                <a:spcPts val="0"/>
              </a:spcAft>
              <a:buClr>
                <a:schemeClr val="lt1"/>
              </a:buClr>
              <a:buSzPts val="1400"/>
              <a:buNone/>
              <a:defRPr sz="1400" i="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1"/>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1"/>
          <p:cNvSpPr/>
          <p:nvPr/>
        </p:nvSpPr>
        <p:spPr>
          <a:xfrm>
            <a:off x="687289" y="0"/>
            <a:ext cx="72000" cy="1271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32" name="Google Shape;132;p11"/>
          <p:cNvCxnSpPr/>
          <p:nvPr/>
        </p:nvCxnSpPr>
        <p:spPr>
          <a:xfrm>
            <a:off x="1068863" y="1528464"/>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133" name="Google Shape;133;p11"/>
          <p:cNvSpPr txBox="1">
            <a:spLocks noGrp="1"/>
          </p:cNvSpPr>
          <p:nvPr>
            <p:ph type="subTitle" idx="2"/>
          </p:nvPr>
        </p:nvSpPr>
        <p:spPr>
          <a:xfrm>
            <a:off x="929641" y="1669110"/>
            <a:ext cx="9971158"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2500"/>
              <a:buNone/>
              <a:defRPr sz="25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34" name="Google Shape;134;p11"/>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135" name="Google Shape;135;p11"/>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6" name="Google Shape;136;p11"/>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137" name="Google Shape;137;p11"/>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8"/>
        <p:cNvGrpSpPr/>
        <p:nvPr/>
      </p:nvGrpSpPr>
      <p:grpSpPr>
        <a:xfrm>
          <a:off x="0" y="0"/>
          <a:ext cx="0" cy="0"/>
          <a:chOff x="0" y="0"/>
          <a:chExt cx="0" cy="0"/>
        </a:xfrm>
      </p:grpSpPr>
      <p:sp>
        <p:nvSpPr>
          <p:cNvPr id="139" name="Google Shape;139;p12"/>
          <p:cNvSpPr/>
          <p:nvPr/>
        </p:nvSpPr>
        <p:spPr>
          <a:xfrm>
            <a:off x="0" y="5532437"/>
            <a:ext cx="12192000" cy="1325563"/>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 name="Google Shape;140;p12"/>
          <p:cNvSpPr txBox="1">
            <a:spLocks noGrp="1"/>
          </p:cNvSpPr>
          <p:nvPr>
            <p:ph type="title"/>
          </p:nvPr>
        </p:nvSpPr>
        <p:spPr>
          <a:xfrm>
            <a:off x="929641" y="458919"/>
            <a:ext cx="997115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2"/>
          <p:cNvSpPr txBox="1">
            <a:spLocks noGrp="1"/>
          </p:cNvSpPr>
          <p:nvPr>
            <p:ph type="body" idx="1"/>
          </p:nvPr>
        </p:nvSpPr>
        <p:spPr>
          <a:xfrm>
            <a:off x="929641" y="3133484"/>
            <a:ext cx="10515600" cy="242792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rgbClr val="3F3F3F"/>
              </a:buClr>
              <a:buSzPts val="1600"/>
              <a:buNone/>
              <a:defRPr sz="1600" i="0">
                <a:solidFill>
                  <a:srgbClr val="3F3F3F"/>
                </a:solidFill>
              </a:defRPr>
            </a:lvl1pPr>
            <a:lvl2pPr marL="914400" lvl="1" indent="-228600" algn="l">
              <a:lnSpc>
                <a:spcPct val="90000"/>
              </a:lnSpc>
              <a:spcBef>
                <a:spcPts val="500"/>
              </a:spcBef>
              <a:spcAft>
                <a:spcPts val="0"/>
              </a:spcAft>
              <a:buClr>
                <a:srgbClr val="3F3F3F"/>
              </a:buClr>
              <a:buSzPts val="1800"/>
              <a:buNone/>
              <a:defRPr sz="1800" i="1">
                <a:solidFill>
                  <a:srgbClr val="3F3F3F"/>
                </a:solidFill>
              </a:defRPr>
            </a:lvl2pPr>
            <a:lvl3pPr marL="1371600" lvl="2" indent="-228600" algn="l">
              <a:lnSpc>
                <a:spcPct val="90000"/>
              </a:lnSpc>
              <a:spcBef>
                <a:spcPts val="500"/>
              </a:spcBef>
              <a:spcAft>
                <a:spcPts val="0"/>
              </a:spcAft>
              <a:buClr>
                <a:srgbClr val="3F3F3F"/>
              </a:buClr>
              <a:buSzPts val="1600"/>
              <a:buNone/>
              <a:defRPr sz="1600" i="1">
                <a:solidFill>
                  <a:srgbClr val="3F3F3F"/>
                </a:solidFill>
              </a:defRPr>
            </a:lvl3pPr>
            <a:lvl4pPr marL="1828800" lvl="3" indent="-228600" algn="l">
              <a:lnSpc>
                <a:spcPct val="90000"/>
              </a:lnSpc>
              <a:spcBef>
                <a:spcPts val="500"/>
              </a:spcBef>
              <a:spcAft>
                <a:spcPts val="0"/>
              </a:spcAft>
              <a:buClr>
                <a:srgbClr val="3F3F3F"/>
              </a:buClr>
              <a:buSzPts val="1400"/>
              <a:buNone/>
              <a:defRPr sz="1400" i="1">
                <a:solidFill>
                  <a:srgbClr val="3F3F3F"/>
                </a:solidFill>
              </a:defRPr>
            </a:lvl4pPr>
            <a:lvl5pPr marL="2286000" lvl="4" indent="-228600" algn="l">
              <a:lnSpc>
                <a:spcPct val="90000"/>
              </a:lnSpc>
              <a:spcBef>
                <a:spcPts val="500"/>
              </a:spcBef>
              <a:spcAft>
                <a:spcPts val="0"/>
              </a:spcAft>
              <a:buClr>
                <a:srgbClr val="3F3F3F"/>
              </a:buClr>
              <a:buSzPts val="1400"/>
              <a:buNone/>
              <a:defRPr sz="1400" i="1">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2"/>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2"/>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5" name="Google Shape;145;p12"/>
          <p:cNvSpPr/>
          <p:nvPr/>
        </p:nvSpPr>
        <p:spPr>
          <a:xfrm>
            <a:off x="687289" y="0"/>
            <a:ext cx="72000" cy="1271016"/>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46" name="Google Shape;146;p12"/>
          <p:cNvCxnSpPr/>
          <p:nvPr/>
        </p:nvCxnSpPr>
        <p:spPr>
          <a:xfrm>
            <a:off x="1068863" y="1528464"/>
            <a:ext cx="630936" cy="0"/>
          </a:xfrm>
          <a:prstGeom prst="straightConnector1">
            <a:avLst/>
          </a:prstGeom>
          <a:noFill/>
          <a:ln w="19050" cap="flat" cmpd="sng">
            <a:solidFill>
              <a:schemeClr val="accent1"/>
            </a:solidFill>
            <a:prstDash val="solid"/>
            <a:miter lim="800000"/>
            <a:headEnd type="none" w="sm" len="sm"/>
            <a:tailEnd type="none" w="sm" len="sm"/>
          </a:ln>
        </p:spPr>
      </p:cxnSp>
      <p:sp>
        <p:nvSpPr>
          <p:cNvPr id="147" name="Google Shape;147;p12"/>
          <p:cNvSpPr txBox="1">
            <a:spLocks noGrp="1"/>
          </p:cNvSpPr>
          <p:nvPr>
            <p:ph type="subTitle" idx="2"/>
          </p:nvPr>
        </p:nvSpPr>
        <p:spPr>
          <a:xfrm>
            <a:off x="929641" y="1669110"/>
            <a:ext cx="9971158"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2500"/>
              <a:buNone/>
              <a:defRPr sz="2500" b="1" i="0">
                <a:solidFill>
                  <a:schemeClr val="accen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48" name="Google Shape;148;p12"/>
          <p:cNvCxnSpPr/>
          <p:nvPr/>
        </p:nvCxnSpPr>
        <p:spPr>
          <a:xfrm>
            <a:off x="11190767" y="800959"/>
            <a:ext cx="1001233" cy="0"/>
          </a:xfrm>
          <a:prstGeom prst="straightConnector1">
            <a:avLst/>
          </a:prstGeom>
          <a:noFill/>
          <a:ln w="9525" cap="flat" cmpd="sng">
            <a:solidFill>
              <a:schemeClr val="accent1"/>
            </a:solidFill>
            <a:prstDash val="solid"/>
            <a:miter lim="800000"/>
            <a:headEnd type="none" w="sm" len="sm"/>
            <a:tailEnd type="none" w="sm" len="sm"/>
          </a:ln>
        </p:spPr>
      </p:cxnSp>
      <p:sp>
        <p:nvSpPr>
          <p:cNvPr id="149" name="Google Shape;149;p12"/>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0" name="Google Shape;150;p12"/>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151" name="Google Shape;151;p12"/>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3"/>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13"/>
          <p:cNvSpPr txBox="1">
            <a:spLocks noGrp="1"/>
          </p:cNvSpPr>
          <p:nvPr>
            <p:ph type="title"/>
          </p:nvPr>
        </p:nvSpPr>
        <p:spPr>
          <a:xfrm>
            <a:off x="1527521" y="546844"/>
            <a:ext cx="89977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13"/>
          <p:cNvSpPr txBox="1">
            <a:spLocks noGrp="1"/>
          </p:cNvSpPr>
          <p:nvPr>
            <p:ph type="body" idx="1"/>
          </p:nvPr>
        </p:nvSpPr>
        <p:spPr>
          <a:xfrm>
            <a:off x="1527520" y="3581731"/>
            <a:ext cx="8997737" cy="223046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defRPr>
            </a:lvl1pPr>
            <a:lvl2pPr marL="914400" lvl="1" indent="-228600" algn="l">
              <a:lnSpc>
                <a:spcPct val="90000"/>
              </a:lnSpc>
              <a:spcBef>
                <a:spcPts val="500"/>
              </a:spcBef>
              <a:spcAft>
                <a:spcPts val="0"/>
              </a:spcAft>
              <a:buClr>
                <a:schemeClr val="lt1"/>
              </a:buClr>
              <a:buSzPts val="1800"/>
              <a:buNone/>
              <a:defRPr sz="1800" i="1">
                <a:solidFill>
                  <a:schemeClr val="lt1"/>
                </a:solidFill>
              </a:defRPr>
            </a:lvl2pPr>
            <a:lvl3pPr marL="1371600" lvl="2" indent="-228600" algn="l">
              <a:lnSpc>
                <a:spcPct val="90000"/>
              </a:lnSpc>
              <a:spcBef>
                <a:spcPts val="500"/>
              </a:spcBef>
              <a:spcAft>
                <a:spcPts val="0"/>
              </a:spcAft>
              <a:buClr>
                <a:schemeClr val="lt1"/>
              </a:buClr>
              <a:buSzPts val="1600"/>
              <a:buNone/>
              <a:defRPr sz="1600" i="1">
                <a:solidFill>
                  <a:schemeClr val="lt1"/>
                </a:solidFill>
              </a:defRPr>
            </a:lvl3pPr>
            <a:lvl4pPr marL="1828800" lvl="3" indent="-228600" algn="l">
              <a:lnSpc>
                <a:spcPct val="90000"/>
              </a:lnSpc>
              <a:spcBef>
                <a:spcPts val="500"/>
              </a:spcBef>
              <a:spcAft>
                <a:spcPts val="0"/>
              </a:spcAft>
              <a:buClr>
                <a:schemeClr val="lt1"/>
              </a:buClr>
              <a:buSzPts val="1400"/>
              <a:buNone/>
              <a:defRPr sz="1400" i="1">
                <a:solidFill>
                  <a:schemeClr val="lt1"/>
                </a:solidFill>
              </a:defRPr>
            </a:lvl4pPr>
            <a:lvl5pPr marL="2286000" lvl="4" indent="-228600" algn="l">
              <a:lnSpc>
                <a:spcPct val="90000"/>
              </a:lnSpc>
              <a:spcBef>
                <a:spcPts val="500"/>
              </a:spcBef>
              <a:spcAft>
                <a:spcPts val="0"/>
              </a:spcAft>
              <a:buClr>
                <a:schemeClr val="lt1"/>
              </a:buClr>
              <a:buSzPts val="1400"/>
              <a:buNone/>
              <a:defRPr sz="1400" i="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13"/>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3"/>
          <p:cNvSpPr txBox="1">
            <a:spLocks noGrp="1"/>
          </p:cNvSpPr>
          <p:nvPr>
            <p:ph type="ftr" idx="11"/>
          </p:nvPr>
        </p:nvSpPr>
        <p:spPr>
          <a:xfrm>
            <a:off x="590400" y="6159402"/>
            <a:ext cx="278816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9" name="Google Shape;159;p13"/>
          <p:cNvSpPr/>
          <p:nvPr/>
        </p:nvSpPr>
        <p:spPr>
          <a:xfrm>
            <a:off x="1285168" y="244717"/>
            <a:ext cx="72000" cy="108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60" name="Google Shape;160;p13"/>
          <p:cNvCxnSpPr/>
          <p:nvPr/>
        </p:nvCxnSpPr>
        <p:spPr>
          <a:xfrm>
            <a:off x="1666742" y="1616389"/>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161" name="Google Shape;161;p13"/>
          <p:cNvSpPr txBox="1">
            <a:spLocks noGrp="1"/>
          </p:cNvSpPr>
          <p:nvPr>
            <p:ph type="subTitle" idx="2"/>
          </p:nvPr>
        </p:nvSpPr>
        <p:spPr>
          <a:xfrm>
            <a:off x="1527520" y="1757035"/>
            <a:ext cx="8997737"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2500"/>
              <a:buNone/>
              <a:defRPr sz="25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62" name="Google Shape;162;p13"/>
          <p:cNvCxnSpPr/>
          <p:nvPr/>
        </p:nvCxnSpPr>
        <p:spPr>
          <a:xfrm>
            <a:off x="10938200" y="1341281"/>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163" name="Google Shape;163;p13"/>
          <p:cNvSpPr txBox="1">
            <a:spLocks noGrp="1"/>
          </p:cNvSpPr>
          <p:nvPr>
            <p:ph type="body" idx="3"/>
          </p:nvPr>
        </p:nvSpPr>
        <p:spPr>
          <a:xfrm>
            <a:off x="10831016" y="1377655"/>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4" name="Google Shape;164;p13"/>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cxnSp>
        <p:nvCxnSpPr>
          <p:cNvPr id="165" name="Google Shape;165;p13"/>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4"/>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14"/>
          <p:cNvSpPr txBox="1">
            <a:spLocks noGrp="1"/>
          </p:cNvSpPr>
          <p:nvPr>
            <p:ph type="title"/>
          </p:nvPr>
        </p:nvSpPr>
        <p:spPr>
          <a:xfrm>
            <a:off x="1527519" y="1443655"/>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14"/>
          <p:cNvSpPr txBox="1">
            <a:spLocks noGrp="1"/>
          </p:cNvSpPr>
          <p:nvPr>
            <p:ph type="body" idx="1"/>
          </p:nvPr>
        </p:nvSpPr>
        <p:spPr>
          <a:xfrm>
            <a:off x="5871409" y="2588054"/>
            <a:ext cx="5228216" cy="31229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defRPr>
            </a:lvl1pPr>
            <a:lvl2pPr marL="914400" lvl="1" indent="-228600" algn="l">
              <a:lnSpc>
                <a:spcPct val="90000"/>
              </a:lnSpc>
              <a:spcBef>
                <a:spcPts val="500"/>
              </a:spcBef>
              <a:spcAft>
                <a:spcPts val="0"/>
              </a:spcAft>
              <a:buClr>
                <a:schemeClr val="lt1"/>
              </a:buClr>
              <a:buSzPts val="1800"/>
              <a:buNone/>
              <a:defRPr sz="1800" i="1">
                <a:solidFill>
                  <a:schemeClr val="lt1"/>
                </a:solidFill>
              </a:defRPr>
            </a:lvl2pPr>
            <a:lvl3pPr marL="1371600" lvl="2" indent="-228600" algn="l">
              <a:lnSpc>
                <a:spcPct val="90000"/>
              </a:lnSpc>
              <a:spcBef>
                <a:spcPts val="500"/>
              </a:spcBef>
              <a:spcAft>
                <a:spcPts val="0"/>
              </a:spcAft>
              <a:buClr>
                <a:schemeClr val="lt1"/>
              </a:buClr>
              <a:buSzPts val="1600"/>
              <a:buNone/>
              <a:defRPr sz="1600" i="1">
                <a:solidFill>
                  <a:schemeClr val="lt1"/>
                </a:solidFill>
              </a:defRPr>
            </a:lvl3pPr>
            <a:lvl4pPr marL="1828800" lvl="3" indent="-228600" algn="l">
              <a:lnSpc>
                <a:spcPct val="90000"/>
              </a:lnSpc>
              <a:spcBef>
                <a:spcPts val="500"/>
              </a:spcBef>
              <a:spcAft>
                <a:spcPts val="0"/>
              </a:spcAft>
              <a:buClr>
                <a:schemeClr val="lt1"/>
              </a:buClr>
              <a:buSzPts val="1400"/>
              <a:buNone/>
              <a:defRPr sz="1400" i="1">
                <a:solidFill>
                  <a:schemeClr val="lt1"/>
                </a:solidFill>
              </a:defRPr>
            </a:lvl4pPr>
            <a:lvl5pPr marL="2286000" lvl="4" indent="-228600" algn="l">
              <a:lnSpc>
                <a:spcPct val="90000"/>
              </a:lnSpc>
              <a:spcBef>
                <a:spcPts val="500"/>
              </a:spcBef>
              <a:spcAft>
                <a:spcPts val="0"/>
              </a:spcAft>
              <a:buClr>
                <a:schemeClr val="lt1"/>
              </a:buClr>
              <a:buSzPts val="1400"/>
              <a:buNone/>
              <a:defRPr sz="1400" i="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4"/>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4"/>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3" name="Google Shape;173;p14"/>
          <p:cNvSpPr/>
          <p:nvPr/>
        </p:nvSpPr>
        <p:spPr>
          <a:xfrm>
            <a:off x="1285167" y="1684524"/>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74" name="Google Shape;174;p14"/>
          <p:cNvCxnSpPr/>
          <p:nvPr/>
        </p:nvCxnSpPr>
        <p:spPr>
          <a:xfrm>
            <a:off x="1666741" y="2882481"/>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175" name="Google Shape;175;p14"/>
          <p:cNvSpPr txBox="1">
            <a:spLocks noGrp="1"/>
          </p:cNvSpPr>
          <p:nvPr>
            <p:ph type="subTitle" idx="2"/>
          </p:nvPr>
        </p:nvSpPr>
        <p:spPr>
          <a:xfrm>
            <a:off x="1527519" y="3023127"/>
            <a:ext cx="4143555"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2500"/>
              <a:buNone/>
              <a:defRPr sz="25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76" name="Google Shape;176;p14"/>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177" name="Google Shape;177;p14"/>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8" name="Google Shape;178;p14"/>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179" name="Google Shape;179;p14"/>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bg>
      <p:bgPr>
        <a:blipFill>
          <a:blip r:embed="rId2">
            <a:alphaModFix/>
          </a:blip>
          <a:stretch>
            <a:fillRect/>
          </a:stretch>
        </a:blipFill>
        <a:effectLst/>
      </p:bgPr>
    </p:bg>
    <p:spTree>
      <p:nvGrpSpPr>
        <p:cNvPr id="1" name="Shape 180"/>
        <p:cNvGrpSpPr/>
        <p:nvPr/>
      </p:nvGrpSpPr>
      <p:grpSpPr>
        <a:xfrm>
          <a:off x="0" y="0"/>
          <a:ext cx="0" cy="0"/>
          <a:chOff x="0" y="0"/>
          <a:chExt cx="0" cy="0"/>
        </a:xfrm>
      </p:grpSpPr>
      <p:sp>
        <p:nvSpPr>
          <p:cNvPr id="181" name="Google Shape;181;p15"/>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15"/>
          <p:cNvSpPr txBox="1">
            <a:spLocks noGrp="1"/>
          </p:cNvSpPr>
          <p:nvPr>
            <p:ph type="title"/>
          </p:nvPr>
        </p:nvSpPr>
        <p:spPr>
          <a:xfrm>
            <a:off x="928800" y="2316701"/>
            <a:ext cx="10515600" cy="1500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15"/>
          <p:cNvSpPr txBox="1">
            <a:spLocks noGrp="1"/>
          </p:cNvSpPr>
          <p:nvPr>
            <p:ph type="body" idx="1"/>
          </p:nvPr>
        </p:nvSpPr>
        <p:spPr>
          <a:xfrm>
            <a:off x="928800" y="4083026"/>
            <a:ext cx="10515600" cy="7703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Font typeface="Arial"/>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4" name="Google Shape;184;p15"/>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87" name="Google Shape;187;p15"/>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sp>
        <p:nvSpPr>
          <p:cNvPr id="188" name="Google Shape;188;p15"/>
          <p:cNvSpPr/>
          <p:nvPr/>
        </p:nvSpPr>
        <p:spPr>
          <a:xfrm>
            <a:off x="687289" y="0"/>
            <a:ext cx="72000" cy="367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89" name="Google Shape;189;p15"/>
          <p:cNvCxnSpPr/>
          <p:nvPr/>
        </p:nvCxnSpPr>
        <p:spPr>
          <a:xfrm>
            <a:off x="1068863" y="3940727"/>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190" name="Google Shape;190;p15"/>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191" name="Google Shape;191;p15"/>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2" name="Google Shape;192;p15"/>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93"/>
        <p:cNvGrpSpPr/>
        <p:nvPr/>
      </p:nvGrpSpPr>
      <p:grpSpPr>
        <a:xfrm>
          <a:off x="0" y="0"/>
          <a:ext cx="0" cy="0"/>
          <a:chOff x="0" y="0"/>
          <a:chExt cx="0" cy="0"/>
        </a:xfrm>
      </p:grpSpPr>
      <p:sp>
        <p:nvSpPr>
          <p:cNvPr id="194" name="Google Shape;194;p16"/>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16"/>
          <p:cNvSpPr txBox="1">
            <a:spLocks noGrp="1"/>
          </p:cNvSpPr>
          <p:nvPr>
            <p:ph type="title"/>
          </p:nvPr>
        </p:nvSpPr>
        <p:spPr>
          <a:xfrm>
            <a:off x="928800" y="2781919"/>
            <a:ext cx="10515600" cy="1500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16"/>
          <p:cNvSpPr txBox="1">
            <a:spLocks noGrp="1"/>
          </p:cNvSpPr>
          <p:nvPr>
            <p:ph type="body" idx="1"/>
          </p:nvPr>
        </p:nvSpPr>
        <p:spPr>
          <a:xfrm>
            <a:off x="928800" y="4548244"/>
            <a:ext cx="10515600" cy="7703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Font typeface="Arial"/>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97" name="Google Shape;197;p16"/>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6"/>
          <p:cNvSpPr txBox="1">
            <a:spLocks noGrp="1"/>
          </p:cNvSpPr>
          <p:nvPr>
            <p:ph type="ftr" idx="11"/>
          </p:nvPr>
        </p:nvSpPr>
        <p:spPr>
          <a:xfrm>
            <a:off x="928800" y="6159402"/>
            <a:ext cx="2919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0" name="Google Shape;200;p16"/>
          <p:cNvSpPr/>
          <p:nvPr/>
        </p:nvSpPr>
        <p:spPr>
          <a:xfrm>
            <a:off x="687289" y="3186000"/>
            <a:ext cx="72000" cy="367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01" name="Google Shape;201;p16"/>
          <p:cNvCxnSpPr/>
          <p:nvPr/>
        </p:nvCxnSpPr>
        <p:spPr>
          <a:xfrm>
            <a:off x="1068863" y="4405945"/>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202" name="Google Shape;202;p16"/>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03" name="Google Shape;203;p16"/>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4" name="Google Shape;204;p16"/>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blipFill>
          <a:blip r:embed="rId2">
            <a:alphaModFix/>
          </a:blip>
          <a:stretch>
            <a:fillRect/>
          </a:stretch>
        </a:blipFill>
        <a:effectLst/>
      </p:bgPr>
    </p:bg>
    <p:spTree>
      <p:nvGrpSpPr>
        <p:cNvPr id="1" name="Shape 205"/>
        <p:cNvGrpSpPr/>
        <p:nvPr/>
      </p:nvGrpSpPr>
      <p:grpSpPr>
        <a:xfrm>
          <a:off x="0" y="0"/>
          <a:ext cx="0" cy="0"/>
          <a:chOff x="0" y="0"/>
          <a:chExt cx="0" cy="0"/>
        </a:xfrm>
      </p:grpSpPr>
      <p:sp>
        <p:nvSpPr>
          <p:cNvPr id="206" name="Google Shape;206;p17"/>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7"/>
          <p:cNvSpPr txBox="1">
            <a:spLocks noGrp="1"/>
          </p:cNvSpPr>
          <p:nvPr>
            <p:ph type="title"/>
          </p:nvPr>
        </p:nvSpPr>
        <p:spPr>
          <a:xfrm>
            <a:off x="1527520" y="2316701"/>
            <a:ext cx="9556063" cy="1500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17"/>
          <p:cNvSpPr txBox="1">
            <a:spLocks noGrp="1"/>
          </p:cNvSpPr>
          <p:nvPr>
            <p:ph type="body" idx="1"/>
          </p:nvPr>
        </p:nvSpPr>
        <p:spPr>
          <a:xfrm>
            <a:off x="1527520" y="4083026"/>
            <a:ext cx="9556064" cy="7703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Font typeface="Arial"/>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9" name="Google Shape;209;p17"/>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17"/>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2" name="Google Shape;212;p17"/>
          <p:cNvSpPr/>
          <p:nvPr/>
        </p:nvSpPr>
        <p:spPr>
          <a:xfrm>
            <a:off x="1285167" y="255684"/>
            <a:ext cx="72000" cy="34119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13" name="Google Shape;213;p17"/>
          <p:cNvCxnSpPr/>
          <p:nvPr/>
        </p:nvCxnSpPr>
        <p:spPr>
          <a:xfrm>
            <a:off x="1666742" y="3940727"/>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214" name="Google Shape;214;p17"/>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15" name="Google Shape;215;p17"/>
          <p:cNvSpPr txBox="1">
            <a:spLocks noGrp="1"/>
          </p:cNvSpPr>
          <p:nvPr>
            <p:ph type="body" idx="2"/>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6" name="Google Shape;216;p17"/>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cxnSp>
        <p:nvCxnSpPr>
          <p:cNvPr id="217" name="Google Shape;217;p17"/>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Section Header">
  <p:cSld name="4_Section Header">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18"/>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18"/>
          <p:cNvSpPr txBox="1">
            <a:spLocks noGrp="1"/>
          </p:cNvSpPr>
          <p:nvPr>
            <p:ph type="title"/>
          </p:nvPr>
        </p:nvSpPr>
        <p:spPr>
          <a:xfrm>
            <a:off x="1527519" y="1443655"/>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18"/>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8"/>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8"/>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4" name="Google Shape;224;p18"/>
          <p:cNvSpPr/>
          <p:nvPr/>
        </p:nvSpPr>
        <p:spPr>
          <a:xfrm>
            <a:off x="1285167" y="1684524"/>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25" name="Google Shape;225;p18"/>
          <p:cNvCxnSpPr/>
          <p:nvPr/>
        </p:nvCxnSpPr>
        <p:spPr>
          <a:xfrm>
            <a:off x="1666741" y="2882481"/>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226" name="Google Shape;226;p18"/>
          <p:cNvSpPr txBox="1">
            <a:spLocks noGrp="1"/>
          </p:cNvSpPr>
          <p:nvPr>
            <p:ph type="subTitle" idx="1"/>
          </p:nvPr>
        </p:nvSpPr>
        <p:spPr>
          <a:xfrm>
            <a:off x="1527519" y="3023127"/>
            <a:ext cx="4143555"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2500"/>
              <a:buNone/>
              <a:defRPr sz="25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227" name="Google Shape;227;p18"/>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28" name="Google Shape;228;p18"/>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9" name="Google Shape;229;p18"/>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230" name="Google Shape;230;p18"/>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Section Header">
  <p:cSld name="5_Section Header">
    <p:bg>
      <p:bgPr>
        <a:blipFill>
          <a:blip r:embed="rId2">
            <a:alphaModFix/>
          </a:blip>
          <a:stretch>
            <a:fillRect/>
          </a:stretch>
        </a:blipFill>
        <a:effectLst/>
      </p:bgPr>
    </p:bg>
    <p:spTree>
      <p:nvGrpSpPr>
        <p:cNvPr id="1" name="Shape 231"/>
        <p:cNvGrpSpPr/>
        <p:nvPr/>
      </p:nvGrpSpPr>
      <p:grpSpPr>
        <a:xfrm>
          <a:off x="0" y="0"/>
          <a:ext cx="0" cy="0"/>
          <a:chOff x="0" y="0"/>
          <a:chExt cx="0" cy="0"/>
        </a:xfrm>
      </p:grpSpPr>
      <p:sp>
        <p:nvSpPr>
          <p:cNvPr id="232" name="Google Shape;232;p19"/>
          <p:cNvSpPr/>
          <p:nvPr/>
        </p:nvSpPr>
        <p:spPr>
          <a:xfrm>
            <a:off x="6096000" y="0"/>
            <a:ext cx="6096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p19"/>
          <p:cNvSpPr txBox="1">
            <a:spLocks noGrp="1"/>
          </p:cNvSpPr>
          <p:nvPr>
            <p:ph type="title"/>
          </p:nvPr>
        </p:nvSpPr>
        <p:spPr>
          <a:xfrm>
            <a:off x="1527519" y="1700327"/>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19"/>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19"/>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7" name="Google Shape;237;p19"/>
          <p:cNvSpPr/>
          <p:nvPr/>
        </p:nvSpPr>
        <p:spPr>
          <a:xfrm>
            <a:off x="1285167" y="1941196"/>
            <a:ext cx="72000" cy="93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38" name="Google Shape;238;p19"/>
          <p:cNvCxnSpPr/>
          <p:nvPr/>
        </p:nvCxnSpPr>
        <p:spPr>
          <a:xfrm>
            <a:off x="1666741" y="3139153"/>
            <a:ext cx="630936" cy="0"/>
          </a:xfrm>
          <a:prstGeom prst="straightConnector1">
            <a:avLst/>
          </a:prstGeom>
          <a:noFill/>
          <a:ln w="19050" cap="flat" cmpd="sng">
            <a:solidFill>
              <a:schemeClr val="lt2"/>
            </a:solidFill>
            <a:prstDash val="solid"/>
            <a:miter lim="800000"/>
            <a:headEnd type="none" w="sm" len="sm"/>
            <a:tailEnd type="none" w="sm" len="sm"/>
          </a:ln>
        </p:spPr>
      </p:cxnSp>
      <p:sp>
        <p:nvSpPr>
          <p:cNvPr id="239" name="Google Shape;239;p19"/>
          <p:cNvSpPr txBox="1">
            <a:spLocks noGrp="1"/>
          </p:cNvSpPr>
          <p:nvPr>
            <p:ph type="subTitle" idx="1"/>
          </p:nvPr>
        </p:nvSpPr>
        <p:spPr>
          <a:xfrm>
            <a:off x="1527519" y="3279799"/>
            <a:ext cx="4143555"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2"/>
              </a:buClr>
              <a:buSzPts val="2500"/>
              <a:buNone/>
              <a:defRPr sz="2500" b="1" i="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240" name="Google Shape;240;p19"/>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41" name="Google Shape;241;p19"/>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42" name="Google Shape;242;p19"/>
          <p:cNvCxnSpPr/>
          <p:nvPr/>
        </p:nvCxnSpPr>
        <p:spPr>
          <a:xfrm>
            <a:off x="0" y="6168360"/>
            <a:ext cx="1764792" cy="0"/>
          </a:xfrm>
          <a:prstGeom prst="straightConnector1">
            <a:avLst/>
          </a:prstGeom>
          <a:noFill/>
          <a:ln w="19050" cap="flat" cmpd="sng">
            <a:solidFill>
              <a:schemeClr val="accent1"/>
            </a:solidFill>
            <a:prstDash val="solid"/>
            <a:miter lim="800000"/>
            <a:headEnd type="none" w="sm" len="sm"/>
            <a:tailEnd type="none" w="sm" len="sm"/>
          </a:ln>
        </p:spPr>
      </p:cxnSp>
      <p:cxnSp>
        <p:nvCxnSpPr>
          <p:cNvPr id="243" name="Google Shape;243;p19"/>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wo Content">
  <p:cSld name="1_Two Content">
    <p:bg>
      <p:bgPr>
        <a:solidFill>
          <a:schemeClr val="lt1"/>
        </a:solidFill>
        <a:effectLst/>
      </p:bgPr>
    </p:bg>
    <p:spTree>
      <p:nvGrpSpPr>
        <p:cNvPr id="1" name="Shape 244"/>
        <p:cNvGrpSpPr/>
        <p:nvPr/>
      </p:nvGrpSpPr>
      <p:grpSpPr>
        <a:xfrm>
          <a:off x="0" y="0"/>
          <a:ext cx="0" cy="0"/>
          <a:chOff x="0" y="0"/>
          <a:chExt cx="0" cy="0"/>
        </a:xfrm>
      </p:grpSpPr>
      <p:sp>
        <p:nvSpPr>
          <p:cNvPr id="245" name="Google Shape;245;p20"/>
          <p:cNvSpPr/>
          <p:nvPr/>
        </p:nvSpPr>
        <p:spPr>
          <a:xfrm>
            <a:off x="0" y="5532437"/>
            <a:ext cx="12192000" cy="1325563"/>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20"/>
          <p:cNvSpPr txBox="1">
            <a:spLocks noGrp="1"/>
          </p:cNvSpPr>
          <p:nvPr>
            <p:ph type="title"/>
          </p:nvPr>
        </p:nvSpPr>
        <p:spPr>
          <a:xfrm>
            <a:off x="928800" y="72419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20"/>
          <p:cNvSpPr txBox="1">
            <a:spLocks noGrp="1"/>
          </p:cNvSpPr>
          <p:nvPr>
            <p:ph type="body" idx="1"/>
          </p:nvPr>
        </p:nvSpPr>
        <p:spPr>
          <a:xfrm>
            <a:off x="928800" y="227200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8" name="Google Shape;248;p20"/>
          <p:cNvSpPr txBox="1">
            <a:spLocks noGrp="1"/>
          </p:cNvSpPr>
          <p:nvPr>
            <p:ph type="body" idx="2"/>
          </p:nvPr>
        </p:nvSpPr>
        <p:spPr>
          <a:xfrm>
            <a:off x="928800" y="3386142"/>
            <a:ext cx="5157787" cy="2015247"/>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lt2"/>
              </a:buClr>
              <a:buSzPts val="1600"/>
              <a:buFont typeface="Arial"/>
              <a:buChar char="•"/>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20"/>
          <p:cNvSpPr txBox="1">
            <a:spLocks noGrp="1"/>
          </p:cNvSpPr>
          <p:nvPr>
            <p:ph type="body" idx="3"/>
          </p:nvPr>
        </p:nvSpPr>
        <p:spPr>
          <a:xfrm>
            <a:off x="6284744" y="2272009"/>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500"/>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0" name="Google Shape;250;p20"/>
          <p:cNvSpPr txBox="1">
            <a:spLocks noGrp="1"/>
          </p:cNvSpPr>
          <p:nvPr>
            <p:ph type="body" idx="4"/>
          </p:nvPr>
        </p:nvSpPr>
        <p:spPr>
          <a:xfrm>
            <a:off x="6284744" y="3386142"/>
            <a:ext cx="5183188" cy="2015247"/>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accent1"/>
              </a:buClr>
              <a:buSzPts val="1600"/>
              <a:buFont typeface="Arial"/>
              <a:buChar char="•"/>
              <a:defRPr sz="1600" i="0">
                <a:solidFill>
                  <a:srgbClr val="3F3F3F"/>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20"/>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20"/>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2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4" name="Google Shape;254;p20"/>
          <p:cNvSpPr/>
          <p:nvPr/>
        </p:nvSpPr>
        <p:spPr>
          <a:xfrm>
            <a:off x="687289" y="0"/>
            <a:ext cx="72000" cy="1828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55" name="Google Shape;255;p20"/>
          <p:cNvCxnSpPr/>
          <p:nvPr/>
        </p:nvCxnSpPr>
        <p:spPr>
          <a:xfrm>
            <a:off x="11190767" y="800959"/>
            <a:ext cx="1001233" cy="0"/>
          </a:xfrm>
          <a:prstGeom prst="straightConnector1">
            <a:avLst/>
          </a:prstGeom>
          <a:noFill/>
          <a:ln w="9525" cap="flat" cmpd="sng">
            <a:solidFill>
              <a:schemeClr val="accent1"/>
            </a:solidFill>
            <a:prstDash val="solid"/>
            <a:miter lim="800000"/>
            <a:headEnd type="none" w="sm" len="sm"/>
            <a:tailEnd type="none" w="sm" len="sm"/>
          </a:ln>
        </p:spPr>
      </p:cxnSp>
      <p:sp>
        <p:nvSpPr>
          <p:cNvPr id="256" name="Google Shape;256;p20"/>
          <p:cNvSpPr txBox="1">
            <a:spLocks noGrp="1"/>
          </p:cNvSpPr>
          <p:nvPr>
            <p:ph type="body" idx="5"/>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57" name="Google Shape;257;p20"/>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258" name="Google Shape;258;p20"/>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259" name="Google Shape;259;p20"/>
          <p:cNvCxnSpPr/>
          <p:nvPr/>
        </p:nvCxnSpPr>
        <p:spPr>
          <a:xfrm>
            <a:off x="1068863" y="3226963"/>
            <a:ext cx="630936" cy="0"/>
          </a:xfrm>
          <a:prstGeom prst="straightConnector1">
            <a:avLst/>
          </a:prstGeom>
          <a:noFill/>
          <a:ln w="19050" cap="flat" cmpd="sng">
            <a:solidFill>
              <a:schemeClr val="lt2"/>
            </a:solidFill>
            <a:prstDash val="solid"/>
            <a:miter lim="800000"/>
            <a:headEnd type="none" w="sm" len="sm"/>
            <a:tailEnd type="none" w="sm" len="sm"/>
          </a:ln>
        </p:spPr>
      </p:cxnSp>
      <p:cxnSp>
        <p:nvCxnSpPr>
          <p:cNvPr id="260" name="Google Shape;260;p20"/>
          <p:cNvCxnSpPr/>
          <p:nvPr/>
        </p:nvCxnSpPr>
        <p:spPr>
          <a:xfrm>
            <a:off x="6412241" y="3226963"/>
            <a:ext cx="630936"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p:nvPr/>
        </p:nvSpPr>
        <p:spPr>
          <a:xfrm>
            <a:off x="6096000" y="0"/>
            <a:ext cx="6096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3"/>
          <p:cNvSpPr txBox="1">
            <a:spLocks noGrp="1"/>
          </p:cNvSpPr>
          <p:nvPr>
            <p:ph type="title"/>
          </p:nvPr>
        </p:nvSpPr>
        <p:spPr>
          <a:xfrm>
            <a:off x="1527519" y="1700327"/>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6914145" y="2138878"/>
            <a:ext cx="4361941" cy="31229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defRPr>
            </a:lvl1pPr>
            <a:lvl2pPr marL="914400" lvl="1" indent="-228600" algn="l">
              <a:lnSpc>
                <a:spcPct val="90000"/>
              </a:lnSpc>
              <a:spcBef>
                <a:spcPts val="500"/>
              </a:spcBef>
              <a:spcAft>
                <a:spcPts val="0"/>
              </a:spcAft>
              <a:buClr>
                <a:schemeClr val="lt1"/>
              </a:buClr>
              <a:buSzPts val="1800"/>
              <a:buNone/>
              <a:defRPr sz="1800" i="1">
                <a:solidFill>
                  <a:schemeClr val="lt1"/>
                </a:solidFill>
              </a:defRPr>
            </a:lvl2pPr>
            <a:lvl3pPr marL="1371600" lvl="2" indent="-228600" algn="l">
              <a:lnSpc>
                <a:spcPct val="90000"/>
              </a:lnSpc>
              <a:spcBef>
                <a:spcPts val="500"/>
              </a:spcBef>
              <a:spcAft>
                <a:spcPts val="0"/>
              </a:spcAft>
              <a:buClr>
                <a:schemeClr val="lt1"/>
              </a:buClr>
              <a:buSzPts val="1600"/>
              <a:buNone/>
              <a:defRPr sz="1600" i="1">
                <a:solidFill>
                  <a:schemeClr val="lt1"/>
                </a:solidFill>
              </a:defRPr>
            </a:lvl3pPr>
            <a:lvl4pPr marL="1828800" lvl="3" indent="-228600" algn="l">
              <a:lnSpc>
                <a:spcPct val="90000"/>
              </a:lnSpc>
              <a:spcBef>
                <a:spcPts val="500"/>
              </a:spcBef>
              <a:spcAft>
                <a:spcPts val="0"/>
              </a:spcAft>
              <a:buClr>
                <a:schemeClr val="lt1"/>
              </a:buClr>
              <a:buSzPts val="1400"/>
              <a:buNone/>
              <a:defRPr sz="1400" i="1">
                <a:solidFill>
                  <a:schemeClr val="lt1"/>
                </a:solidFill>
              </a:defRPr>
            </a:lvl4pPr>
            <a:lvl5pPr marL="2286000" lvl="4" indent="-228600" algn="l">
              <a:lnSpc>
                <a:spcPct val="90000"/>
              </a:lnSpc>
              <a:spcBef>
                <a:spcPts val="500"/>
              </a:spcBef>
              <a:spcAft>
                <a:spcPts val="0"/>
              </a:spcAft>
              <a:buClr>
                <a:schemeClr val="lt1"/>
              </a:buClr>
              <a:buSzPts val="1400"/>
              <a:buNone/>
              <a:defRPr sz="1400" i="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3"/>
          <p:cNvSpPr/>
          <p:nvPr/>
        </p:nvSpPr>
        <p:spPr>
          <a:xfrm>
            <a:off x="1285167" y="1941196"/>
            <a:ext cx="72000" cy="93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4" name="Google Shape;34;p3"/>
          <p:cNvCxnSpPr/>
          <p:nvPr/>
        </p:nvCxnSpPr>
        <p:spPr>
          <a:xfrm>
            <a:off x="1666741" y="3139153"/>
            <a:ext cx="630936" cy="0"/>
          </a:xfrm>
          <a:prstGeom prst="straightConnector1">
            <a:avLst/>
          </a:prstGeom>
          <a:noFill/>
          <a:ln w="19050" cap="flat" cmpd="sng">
            <a:solidFill>
              <a:schemeClr val="lt2"/>
            </a:solidFill>
            <a:prstDash val="solid"/>
            <a:miter lim="800000"/>
            <a:headEnd type="none" w="sm" len="sm"/>
            <a:tailEnd type="none" w="sm" len="sm"/>
          </a:ln>
        </p:spPr>
      </p:cxnSp>
      <p:sp>
        <p:nvSpPr>
          <p:cNvPr id="35" name="Google Shape;35;p3"/>
          <p:cNvSpPr txBox="1">
            <a:spLocks noGrp="1"/>
          </p:cNvSpPr>
          <p:nvPr>
            <p:ph type="subTitle" idx="2"/>
          </p:nvPr>
        </p:nvSpPr>
        <p:spPr>
          <a:xfrm>
            <a:off x="1527519" y="3279799"/>
            <a:ext cx="4143555" cy="69259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2"/>
              </a:buClr>
              <a:buSzPts val="2500"/>
              <a:buNone/>
              <a:defRPr sz="2500" b="1" i="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36" name="Google Shape;36;p3"/>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7" name="Google Shape;37;p3"/>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8" name="Google Shape;38;p3"/>
          <p:cNvCxnSpPr/>
          <p:nvPr/>
        </p:nvCxnSpPr>
        <p:spPr>
          <a:xfrm>
            <a:off x="0" y="6168360"/>
            <a:ext cx="1764792" cy="0"/>
          </a:xfrm>
          <a:prstGeom prst="straightConnector1">
            <a:avLst/>
          </a:prstGeom>
          <a:noFill/>
          <a:ln w="19050" cap="flat" cmpd="sng">
            <a:solidFill>
              <a:schemeClr val="accent1"/>
            </a:solidFill>
            <a:prstDash val="solid"/>
            <a:miter lim="800000"/>
            <a:headEnd type="none" w="sm" len="sm"/>
            <a:tailEnd type="none" w="sm" len="sm"/>
          </a:ln>
        </p:spPr>
      </p:cxnSp>
      <p:cxnSp>
        <p:nvCxnSpPr>
          <p:cNvPr id="39" name="Google Shape;39;p3"/>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wo Content">
  <p:cSld name="2_Two Content">
    <p:bg>
      <p:bgPr>
        <a:blipFill>
          <a:blip r:embed="rId2">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1"/>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21"/>
          <p:cNvSpPr txBox="1">
            <a:spLocks noGrp="1"/>
          </p:cNvSpPr>
          <p:nvPr>
            <p:ph type="title"/>
          </p:nvPr>
        </p:nvSpPr>
        <p:spPr>
          <a:xfrm>
            <a:off x="928800" y="72419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21"/>
          <p:cNvSpPr txBox="1">
            <a:spLocks noGrp="1"/>
          </p:cNvSpPr>
          <p:nvPr>
            <p:ph type="body" idx="1"/>
          </p:nvPr>
        </p:nvSpPr>
        <p:spPr>
          <a:xfrm>
            <a:off x="928800" y="227200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5" name="Google Shape;265;p21"/>
          <p:cNvSpPr txBox="1">
            <a:spLocks noGrp="1"/>
          </p:cNvSpPr>
          <p:nvPr>
            <p:ph type="body" idx="2"/>
          </p:nvPr>
        </p:nvSpPr>
        <p:spPr>
          <a:xfrm>
            <a:off x="6284744" y="2272009"/>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6" name="Google Shape;266;p21"/>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21"/>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2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9" name="Google Shape;269;p21"/>
          <p:cNvSpPr/>
          <p:nvPr/>
        </p:nvSpPr>
        <p:spPr>
          <a:xfrm>
            <a:off x="687288" y="255684"/>
            <a:ext cx="72000" cy="15731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70" name="Google Shape;270;p21"/>
          <p:cNvCxnSpPr/>
          <p:nvPr/>
        </p:nvCxnSpPr>
        <p:spPr>
          <a:xfrm>
            <a:off x="1068863" y="322696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271" name="Google Shape;271;p21"/>
          <p:cNvCxnSpPr/>
          <p:nvPr/>
        </p:nvCxnSpPr>
        <p:spPr>
          <a:xfrm>
            <a:off x="6412241" y="322696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272" name="Google Shape;272;p21"/>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73" name="Google Shape;273;p21"/>
          <p:cNvSpPr txBox="1">
            <a:spLocks noGrp="1"/>
          </p:cNvSpPr>
          <p:nvPr>
            <p:ph type="body" idx="3"/>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4" name="Google Shape;274;p21"/>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cxnSp>
        <p:nvCxnSpPr>
          <p:cNvPr id="275" name="Google Shape;275;p21"/>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
        <p:nvSpPr>
          <p:cNvPr id="276" name="Google Shape;276;p21"/>
          <p:cNvSpPr txBox="1">
            <a:spLocks noGrp="1"/>
          </p:cNvSpPr>
          <p:nvPr>
            <p:ph type="body" idx="4"/>
          </p:nvPr>
        </p:nvSpPr>
        <p:spPr>
          <a:xfrm>
            <a:off x="928800" y="3386142"/>
            <a:ext cx="5157787"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21"/>
          <p:cNvSpPr txBox="1">
            <a:spLocks noGrp="1"/>
          </p:cNvSpPr>
          <p:nvPr>
            <p:ph type="body" idx="5"/>
          </p:nvPr>
        </p:nvSpPr>
        <p:spPr>
          <a:xfrm>
            <a:off x="6310145" y="3386142"/>
            <a:ext cx="5157787"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wo Content">
  <p:cSld name="3_Two Content">
    <p:bg>
      <p:bgPr>
        <a:blipFill>
          <a:blip r:embed="rId2">
            <a:alphaModFix/>
          </a:blip>
          <a:stretch>
            <a:fillRect/>
          </a:stretch>
        </a:blipFill>
        <a:effectLst/>
      </p:bgPr>
    </p:bg>
    <p:spTree>
      <p:nvGrpSpPr>
        <p:cNvPr id="1" name="Shape 278"/>
        <p:cNvGrpSpPr/>
        <p:nvPr/>
      </p:nvGrpSpPr>
      <p:grpSpPr>
        <a:xfrm>
          <a:off x="0" y="0"/>
          <a:ext cx="0" cy="0"/>
          <a:chOff x="0" y="0"/>
          <a:chExt cx="0" cy="0"/>
        </a:xfrm>
      </p:grpSpPr>
      <p:sp>
        <p:nvSpPr>
          <p:cNvPr id="279" name="Google Shape;279;p22"/>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0" name="Google Shape;280;p22"/>
          <p:cNvSpPr txBox="1">
            <a:spLocks noGrp="1"/>
          </p:cNvSpPr>
          <p:nvPr>
            <p:ph type="body" idx="1"/>
          </p:nvPr>
        </p:nvSpPr>
        <p:spPr>
          <a:xfrm>
            <a:off x="1555328" y="2272009"/>
            <a:ext cx="47596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1" name="Google Shape;281;p22"/>
          <p:cNvSpPr txBox="1">
            <a:spLocks noGrp="1"/>
          </p:cNvSpPr>
          <p:nvPr>
            <p:ph type="title"/>
          </p:nvPr>
        </p:nvSpPr>
        <p:spPr>
          <a:xfrm>
            <a:off x="1527519" y="630859"/>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22"/>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22"/>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2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5" name="Google Shape;285;p22"/>
          <p:cNvSpPr/>
          <p:nvPr/>
        </p:nvSpPr>
        <p:spPr>
          <a:xfrm>
            <a:off x="1285167" y="871728"/>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86" name="Google Shape;286;p22"/>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287" name="Google Shape;287;p22"/>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88" name="Google Shape;288;p22"/>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289" name="Google Shape;289;p22"/>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290" name="Google Shape;290;p22"/>
          <p:cNvSpPr txBox="1">
            <a:spLocks noGrp="1"/>
          </p:cNvSpPr>
          <p:nvPr>
            <p:ph type="body" idx="3"/>
          </p:nvPr>
        </p:nvSpPr>
        <p:spPr>
          <a:xfrm>
            <a:off x="6911272" y="2272009"/>
            <a:ext cx="47830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291" name="Google Shape;291;p22"/>
          <p:cNvCxnSpPr/>
          <p:nvPr/>
        </p:nvCxnSpPr>
        <p:spPr>
          <a:xfrm>
            <a:off x="1695391" y="322696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292" name="Google Shape;292;p22"/>
          <p:cNvCxnSpPr/>
          <p:nvPr/>
        </p:nvCxnSpPr>
        <p:spPr>
          <a:xfrm>
            <a:off x="7038769" y="3226963"/>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293" name="Google Shape;293;p22"/>
          <p:cNvSpPr txBox="1">
            <a:spLocks noGrp="1"/>
          </p:cNvSpPr>
          <p:nvPr>
            <p:ph type="body" idx="4"/>
          </p:nvPr>
        </p:nvSpPr>
        <p:spPr>
          <a:xfrm>
            <a:off x="1527519" y="3386142"/>
            <a:ext cx="4783074"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22"/>
          <p:cNvSpPr txBox="1">
            <a:spLocks noGrp="1"/>
          </p:cNvSpPr>
          <p:nvPr>
            <p:ph type="body" idx="5"/>
          </p:nvPr>
        </p:nvSpPr>
        <p:spPr>
          <a:xfrm>
            <a:off x="6911271" y="3386142"/>
            <a:ext cx="4783075"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Two Content">
  <p:cSld name="4_Two Content">
    <p:bg>
      <p:bgPr>
        <a:blipFill>
          <a:blip r:embed="rId2">
            <a:alphaModFix/>
          </a:blip>
          <a:stretch>
            <a:fillRect/>
          </a:stretch>
        </a:blipFill>
        <a:effectLst/>
      </p:bgPr>
    </p:bg>
    <p:spTree>
      <p:nvGrpSpPr>
        <p:cNvPr id="1" name="Shape 295"/>
        <p:cNvGrpSpPr/>
        <p:nvPr/>
      </p:nvGrpSpPr>
      <p:grpSpPr>
        <a:xfrm>
          <a:off x="0" y="0"/>
          <a:ext cx="0" cy="0"/>
          <a:chOff x="0" y="0"/>
          <a:chExt cx="0" cy="0"/>
        </a:xfrm>
      </p:grpSpPr>
      <p:sp>
        <p:nvSpPr>
          <p:cNvPr id="296" name="Google Shape;296;p23"/>
          <p:cNvSpPr/>
          <p:nvPr/>
        </p:nvSpPr>
        <p:spPr>
          <a:xfrm>
            <a:off x="6096000" y="0"/>
            <a:ext cx="6096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23"/>
          <p:cNvSpPr txBox="1">
            <a:spLocks noGrp="1"/>
          </p:cNvSpPr>
          <p:nvPr>
            <p:ph type="body" idx="1"/>
          </p:nvPr>
        </p:nvSpPr>
        <p:spPr>
          <a:xfrm>
            <a:off x="1555329" y="2272009"/>
            <a:ext cx="454067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8" name="Google Shape;298;p23"/>
          <p:cNvSpPr txBox="1">
            <a:spLocks noGrp="1"/>
          </p:cNvSpPr>
          <p:nvPr>
            <p:ph type="title"/>
          </p:nvPr>
        </p:nvSpPr>
        <p:spPr>
          <a:xfrm>
            <a:off x="1527519" y="630859"/>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3"/>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3"/>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2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2" name="Google Shape;302;p23"/>
          <p:cNvSpPr/>
          <p:nvPr/>
        </p:nvSpPr>
        <p:spPr>
          <a:xfrm>
            <a:off x="1285167" y="871728"/>
            <a:ext cx="72000" cy="93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03" name="Google Shape;303;p23"/>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04" name="Google Shape;304;p23"/>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05" name="Google Shape;305;p23"/>
          <p:cNvCxnSpPr/>
          <p:nvPr/>
        </p:nvCxnSpPr>
        <p:spPr>
          <a:xfrm>
            <a:off x="0" y="6168360"/>
            <a:ext cx="1764792" cy="0"/>
          </a:xfrm>
          <a:prstGeom prst="straightConnector1">
            <a:avLst/>
          </a:prstGeom>
          <a:noFill/>
          <a:ln w="19050" cap="flat" cmpd="sng">
            <a:solidFill>
              <a:schemeClr val="accent1"/>
            </a:solidFill>
            <a:prstDash val="solid"/>
            <a:miter lim="800000"/>
            <a:headEnd type="none" w="sm" len="sm"/>
            <a:tailEnd type="none" w="sm" len="sm"/>
          </a:ln>
        </p:spPr>
      </p:cxnSp>
      <p:cxnSp>
        <p:nvCxnSpPr>
          <p:cNvPr id="306" name="Google Shape;306;p23"/>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307" name="Google Shape;307;p23"/>
          <p:cNvSpPr txBox="1">
            <a:spLocks noGrp="1"/>
          </p:cNvSpPr>
          <p:nvPr>
            <p:ph type="body" idx="3"/>
          </p:nvPr>
        </p:nvSpPr>
        <p:spPr>
          <a:xfrm>
            <a:off x="6911272" y="2272009"/>
            <a:ext cx="47830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308" name="Google Shape;308;p23"/>
          <p:cNvCxnSpPr/>
          <p:nvPr/>
        </p:nvCxnSpPr>
        <p:spPr>
          <a:xfrm>
            <a:off x="1695391" y="3226963"/>
            <a:ext cx="630936" cy="0"/>
          </a:xfrm>
          <a:prstGeom prst="straightConnector1">
            <a:avLst/>
          </a:prstGeom>
          <a:noFill/>
          <a:ln w="19050" cap="flat" cmpd="sng">
            <a:solidFill>
              <a:schemeClr val="lt2"/>
            </a:solidFill>
            <a:prstDash val="solid"/>
            <a:miter lim="800000"/>
            <a:headEnd type="none" w="sm" len="sm"/>
            <a:tailEnd type="none" w="sm" len="sm"/>
          </a:ln>
        </p:spPr>
      </p:cxnSp>
      <p:cxnSp>
        <p:nvCxnSpPr>
          <p:cNvPr id="309" name="Google Shape;309;p23"/>
          <p:cNvCxnSpPr/>
          <p:nvPr/>
        </p:nvCxnSpPr>
        <p:spPr>
          <a:xfrm>
            <a:off x="7038769" y="3226963"/>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310" name="Google Shape;310;p23"/>
          <p:cNvSpPr txBox="1">
            <a:spLocks noGrp="1"/>
          </p:cNvSpPr>
          <p:nvPr>
            <p:ph type="body" idx="4"/>
          </p:nvPr>
        </p:nvSpPr>
        <p:spPr>
          <a:xfrm>
            <a:off x="1527519" y="3386142"/>
            <a:ext cx="4559068"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lt2"/>
              </a:buClr>
              <a:buSzPts val="1600"/>
              <a:buFont typeface="Arial"/>
              <a:buChar char="•"/>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23"/>
          <p:cNvSpPr txBox="1">
            <a:spLocks noGrp="1"/>
          </p:cNvSpPr>
          <p:nvPr>
            <p:ph type="body" idx="5"/>
          </p:nvPr>
        </p:nvSpPr>
        <p:spPr>
          <a:xfrm>
            <a:off x="6911271" y="3386142"/>
            <a:ext cx="4783069"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Picture and Title">
  <p:cSld name="1_Picture and Title">
    <p:bg>
      <p:bgPr>
        <a:solidFill>
          <a:schemeClr val="lt1"/>
        </a:solidFill>
        <a:effectLst/>
      </p:bgPr>
    </p:bg>
    <p:spTree>
      <p:nvGrpSpPr>
        <p:cNvPr id="1" name="Shape 312"/>
        <p:cNvGrpSpPr/>
        <p:nvPr/>
      </p:nvGrpSpPr>
      <p:grpSpPr>
        <a:xfrm>
          <a:off x="0" y="0"/>
          <a:ext cx="0" cy="0"/>
          <a:chOff x="0" y="0"/>
          <a:chExt cx="0" cy="0"/>
        </a:xfrm>
      </p:grpSpPr>
      <p:sp>
        <p:nvSpPr>
          <p:cNvPr id="313" name="Google Shape;313;p24"/>
          <p:cNvSpPr/>
          <p:nvPr/>
        </p:nvSpPr>
        <p:spPr>
          <a:xfrm>
            <a:off x="0" y="5532437"/>
            <a:ext cx="12192000" cy="1325563"/>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4" name="Google Shape;314;p24"/>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24"/>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24"/>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2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8" name="Google Shape;318;p24"/>
          <p:cNvSpPr/>
          <p:nvPr/>
        </p:nvSpPr>
        <p:spPr>
          <a:xfrm>
            <a:off x="687289" y="0"/>
            <a:ext cx="72000" cy="1289304"/>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19" name="Google Shape;319;p24"/>
          <p:cNvCxnSpPr/>
          <p:nvPr/>
        </p:nvCxnSpPr>
        <p:spPr>
          <a:xfrm>
            <a:off x="11190767" y="800959"/>
            <a:ext cx="1001233" cy="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24"/>
          <p:cNvSpPr txBox="1">
            <a:spLocks noGrp="1"/>
          </p:cNvSpPr>
          <p:nvPr>
            <p:ph type="body" idx="1"/>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21" name="Google Shape;321;p24"/>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322" name="Google Shape;322;p24"/>
          <p:cNvSpPr>
            <a:spLocks noGrp="1"/>
          </p:cNvSpPr>
          <p:nvPr>
            <p:ph type="pic" idx="2"/>
          </p:nvPr>
        </p:nvSpPr>
        <p:spPr>
          <a:xfrm>
            <a:off x="0" y="1659525"/>
            <a:ext cx="12192000" cy="3872910"/>
          </a:xfrm>
          <a:prstGeom prst="rect">
            <a:avLst/>
          </a:prstGeom>
          <a:solidFill>
            <a:schemeClr val="lt1">
              <a:alpha val="49803"/>
            </a:schemeClr>
          </a:solidFill>
          <a:ln>
            <a:noFill/>
          </a:ln>
        </p:spPr>
      </p:sp>
      <p:cxnSp>
        <p:nvCxnSpPr>
          <p:cNvPr id="323" name="Google Shape;323;p24"/>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Picture and Title">
  <p:cSld name="2_Picture and Title">
    <p:bg>
      <p:bgPr>
        <a:blipFill>
          <a:blip r:embed="rId2">
            <a:alphaModFix/>
          </a:blip>
          <a:stretch>
            <a:fillRect/>
          </a:stretch>
        </a:blipFill>
        <a:effectLst/>
      </p:bgPr>
    </p:bg>
    <p:spTree>
      <p:nvGrpSpPr>
        <p:cNvPr id="1" name="Shape 324"/>
        <p:cNvGrpSpPr/>
        <p:nvPr/>
      </p:nvGrpSpPr>
      <p:grpSpPr>
        <a:xfrm>
          <a:off x="0" y="0"/>
          <a:ext cx="0" cy="0"/>
          <a:chOff x="0" y="0"/>
          <a:chExt cx="0" cy="0"/>
        </a:xfrm>
      </p:grpSpPr>
      <p:sp>
        <p:nvSpPr>
          <p:cNvPr id="325" name="Google Shape;325;p25"/>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25"/>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25"/>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2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9" name="Google Shape;329;p2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0" name="Google Shape;330;p25"/>
          <p:cNvSpPr/>
          <p:nvPr/>
        </p:nvSpPr>
        <p:spPr>
          <a:xfrm>
            <a:off x="687289" y="0"/>
            <a:ext cx="72000" cy="12893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1" name="Google Shape;331;p25"/>
          <p:cNvSpPr>
            <a:spLocks noGrp="1"/>
          </p:cNvSpPr>
          <p:nvPr>
            <p:ph type="pic" idx="2"/>
          </p:nvPr>
        </p:nvSpPr>
        <p:spPr>
          <a:xfrm>
            <a:off x="246000" y="1659525"/>
            <a:ext cx="11700000" cy="4517136"/>
          </a:xfrm>
          <a:prstGeom prst="rect">
            <a:avLst/>
          </a:prstGeom>
          <a:solidFill>
            <a:schemeClr val="lt1">
              <a:alpha val="49803"/>
            </a:schemeClr>
          </a:solidFill>
          <a:ln>
            <a:noFill/>
          </a:ln>
        </p:spPr>
      </p:sp>
      <p:cxnSp>
        <p:nvCxnSpPr>
          <p:cNvPr id="332" name="Google Shape;332;p25"/>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33" name="Google Shape;333;p25"/>
          <p:cNvSpPr txBox="1">
            <a:spLocks noGrp="1"/>
          </p:cNvSpPr>
          <p:nvPr>
            <p:ph type="body" idx="1"/>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34" name="Google Shape;334;p25"/>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Picture and Title">
  <p:cSld name="3_Picture and Title">
    <p:bg>
      <p:bgPr>
        <a:blipFill>
          <a:blip r:embed="rId2">
            <a:alphaModFix/>
          </a:blip>
          <a:stretch>
            <a:fillRect/>
          </a:stretch>
        </a:blipFill>
        <a:effectLst/>
      </p:bgPr>
    </p:bg>
    <p:spTree>
      <p:nvGrpSpPr>
        <p:cNvPr id="1" name="Shape 335"/>
        <p:cNvGrpSpPr/>
        <p:nvPr/>
      </p:nvGrpSpPr>
      <p:grpSpPr>
        <a:xfrm>
          <a:off x="0" y="0"/>
          <a:ext cx="0" cy="0"/>
          <a:chOff x="0" y="0"/>
          <a:chExt cx="0" cy="0"/>
        </a:xfrm>
      </p:grpSpPr>
      <p:sp>
        <p:nvSpPr>
          <p:cNvPr id="336" name="Google Shape;336;p26"/>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7" name="Google Shape;337;p26"/>
          <p:cNvSpPr>
            <a:spLocks noGrp="1"/>
          </p:cNvSpPr>
          <p:nvPr>
            <p:ph type="pic" idx="2"/>
          </p:nvPr>
        </p:nvSpPr>
        <p:spPr>
          <a:xfrm>
            <a:off x="0" y="2167439"/>
            <a:ext cx="12192000" cy="4009222"/>
          </a:xfrm>
          <a:prstGeom prst="rect">
            <a:avLst/>
          </a:prstGeom>
          <a:solidFill>
            <a:schemeClr val="lt1">
              <a:alpha val="49803"/>
            </a:schemeClr>
          </a:solidFill>
          <a:ln>
            <a:noFill/>
          </a:ln>
        </p:spPr>
      </p:sp>
      <p:sp>
        <p:nvSpPr>
          <p:cNvPr id="338" name="Google Shape;338;p26"/>
          <p:cNvSpPr txBox="1">
            <a:spLocks noGrp="1"/>
          </p:cNvSpPr>
          <p:nvPr>
            <p:ph type="title"/>
          </p:nvPr>
        </p:nvSpPr>
        <p:spPr>
          <a:xfrm>
            <a:off x="1527519" y="630859"/>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26"/>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26"/>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2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42" name="Google Shape;342;p26"/>
          <p:cNvSpPr/>
          <p:nvPr/>
        </p:nvSpPr>
        <p:spPr>
          <a:xfrm>
            <a:off x="1285167" y="871728"/>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43" name="Google Shape;343;p26"/>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44" name="Google Shape;344;p26"/>
          <p:cNvSpPr txBox="1">
            <a:spLocks noGrp="1"/>
          </p:cNvSpPr>
          <p:nvPr>
            <p:ph type="body" idx="1"/>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45" name="Google Shape;345;p26"/>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Picture and Title">
  <p:cSld name="5_Picture and Title">
    <p:bg>
      <p:bgPr>
        <a:solidFill>
          <a:schemeClr val="lt1"/>
        </a:solidFill>
        <a:effectLst/>
      </p:bgPr>
    </p:bg>
    <p:spTree>
      <p:nvGrpSpPr>
        <p:cNvPr id="1" name="Shape 346"/>
        <p:cNvGrpSpPr/>
        <p:nvPr/>
      </p:nvGrpSpPr>
      <p:grpSpPr>
        <a:xfrm>
          <a:off x="0" y="0"/>
          <a:ext cx="0" cy="0"/>
          <a:chOff x="0" y="0"/>
          <a:chExt cx="0" cy="0"/>
        </a:xfrm>
      </p:grpSpPr>
      <p:sp>
        <p:nvSpPr>
          <p:cNvPr id="347" name="Google Shape;347;p27"/>
          <p:cNvSpPr>
            <a:spLocks noGrp="1"/>
          </p:cNvSpPr>
          <p:nvPr>
            <p:ph type="pic" idx="2"/>
          </p:nvPr>
        </p:nvSpPr>
        <p:spPr>
          <a:xfrm>
            <a:off x="0" y="0"/>
            <a:ext cx="12191999" cy="4251153"/>
          </a:xfrm>
          <a:prstGeom prst="rect">
            <a:avLst/>
          </a:prstGeom>
          <a:solidFill>
            <a:schemeClr val="lt1">
              <a:alpha val="49803"/>
            </a:schemeClr>
          </a:solidFill>
          <a:ln>
            <a:noFill/>
          </a:ln>
        </p:spPr>
      </p:sp>
      <p:sp>
        <p:nvSpPr>
          <p:cNvPr id="348" name="Google Shape;348;p27"/>
          <p:cNvSpPr/>
          <p:nvPr/>
        </p:nvSpPr>
        <p:spPr>
          <a:xfrm>
            <a:off x="0" y="4251158"/>
            <a:ext cx="12192000" cy="260684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9" name="Google Shape;349;p27"/>
          <p:cNvSpPr txBox="1">
            <a:spLocks noGrp="1"/>
          </p:cNvSpPr>
          <p:nvPr>
            <p:ph type="ctrTitle"/>
          </p:nvPr>
        </p:nvSpPr>
        <p:spPr>
          <a:xfrm>
            <a:off x="1694227" y="4435638"/>
            <a:ext cx="8807116" cy="15713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000"/>
              <a:buFont typeface="Avenir"/>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27"/>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1" name="Google Shape;351;p27"/>
          <p:cNvSpPr txBox="1">
            <a:spLocks noGrp="1"/>
          </p:cNvSpPr>
          <p:nvPr>
            <p:ph type="ftr" idx="11"/>
          </p:nvPr>
        </p:nvSpPr>
        <p:spPr>
          <a:xfrm>
            <a:off x="1694226" y="6159402"/>
            <a:ext cx="21544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2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53" name="Google Shape;353;p27"/>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354" name="Google Shape;354;p27"/>
          <p:cNvSpPr/>
          <p:nvPr/>
        </p:nvSpPr>
        <p:spPr>
          <a:xfrm>
            <a:off x="1283369" y="4914000"/>
            <a:ext cx="72000" cy="194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5" name="Google Shape;355;p27"/>
          <p:cNvSpPr txBox="1">
            <a:spLocks noGrp="1"/>
          </p:cNvSpPr>
          <p:nvPr>
            <p:ph type="body" idx="1"/>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56" name="Google Shape;356;p27"/>
          <p:cNvCxnSpPr/>
          <p:nvPr/>
        </p:nvCxnSpPr>
        <p:spPr>
          <a:xfrm>
            <a:off x="11184000" y="805368"/>
            <a:ext cx="1008000" cy="0"/>
          </a:xfrm>
          <a:prstGeom prst="straightConnector1">
            <a:avLst/>
          </a:prstGeom>
          <a:noFill/>
          <a:ln w="34925" cap="flat" cmpd="sng">
            <a:solidFill>
              <a:schemeClr val="accent1"/>
            </a:solidFill>
            <a:prstDash val="solid"/>
            <a:miter lim="8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357"/>
        <p:cNvGrpSpPr/>
        <p:nvPr/>
      </p:nvGrpSpPr>
      <p:grpSpPr>
        <a:xfrm>
          <a:off x="0" y="0"/>
          <a:ext cx="0" cy="0"/>
          <a:chOff x="0" y="0"/>
          <a:chExt cx="0" cy="0"/>
        </a:xfrm>
      </p:grpSpPr>
      <p:sp>
        <p:nvSpPr>
          <p:cNvPr id="358" name="Google Shape;358;p28"/>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9" name="Google Shape;359;p28"/>
          <p:cNvSpPr txBox="1">
            <a:spLocks noGrp="1"/>
          </p:cNvSpPr>
          <p:nvPr>
            <p:ph type="title"/>
          </p:nvPr>
        </p:nvSpPr>
        <p:spPr>
          <a:xfrm>
            <a:off x="928800" y="47005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28"/>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28"/>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28"/>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3" name="Google Shape;363;p28"/>
          <p:cNvSpPr/>
          <p:nvPr/>
        </p:nvSpPr>
        <p:spPr>
          <a:xfrm>
            <a:off x="687289" y="0"/>
            <a:ext cx="72000" cy="12893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4" name="Google Shape;364;p28"/>
          <p:cNvSpPr txBox="1">
            <a:spLocks noGrp="1"/>
          </p:cNvSpPr>
          <p:nvPr>
            <p:ph type="body" idx="1"/>
          </p:nvPr>
        </p:nvSpPr>
        <p:spPr>
          <a:xfrm>
            <a:off x="928800" y="231697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5" name="Google Shape;365;p28"/>
          <p:cNvSpPr txBox="1">
            <a:spLocks noGrp="1"/>
          </p:cNvSpPr>
          <p:nvPr>
            <p:ph type="body" idx="2"/>
          </p:nvPr>
        </p:nvSpPr>
        <p:spPr>
          <a:xfrm>
            <a:off x="928800" y="3431112"/>
            <a:ext cx="5157787" cy="277325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Font typeface="Arial"/>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28"/>
          <p:cNvSpPr txBox="1">
            <a:spLocks noGrp="1"/>
          </p:cNvSpPr>
          <p:nvPr>
            <p:ph type="body" idx="3"/>
          </p:nvPr>
        </p:nvSpPr>
        <p:spPr>
          <a:xfrm>
            <a:off x="6224784" y="14025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7" name="Google Shape;367;p28"/>
          <p:cNvSpPr txBox="1">
            <a:spLocks noGrp="1"/>
          </p:cNvSpPr>
          <p:nvPr>
            <p:ph type="body" idx="4"/>
          </p:nvPr>
        </p:nvSpPr>
        <p:spPr>
          <a:xfrm>
            <a:off x="6224784" y="2516716"/>
            <a:ext cx="5183188" cy="3687653"/>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68" name="Google Shape;368;p28"/>
          <p:cNvCxnSpPr/>
          <p:nvPr/>
        </p:nvCxnSpPr>
        <p:spPr>
          <a:xfrm>
            <a:off x="1068863" y="327193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369" name="Google Shape;369;p28"/>
          <p:cNvCxnSpPr/>
          <p:nvPr/>
        </p:nvCxnSpPr>
        <p:spPr>
          <a:xfrm>
            <a:off x="6352281" y="2357538"/>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370" name="Google Shape;370;p28"/>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71" name="Google Shape;371;p28"/>
          <p:cNvSpPr txBox="1">
            <a:spLocks noGrp="1"/>
          </p:cNvSpPr>
          <p:nvPr>
            <p:ph type="body" idx="5"/>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2" name="Google Shape;372;p28"/>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373" name="Google Shape;373;p28"/>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solidFill>
          <a:schemeClr val="lt1"/>
        </a:solidFill>
        <a:effectLst/>
      </p:bgPr>
    </p:bg>
    <p:spTree>
      <p:nvGrpSpPr>
        <p:cNvPr id="1" name="Shape 374"/>
        <p:cNvGrpSpPr/>
        <p:nvPr/>
      </p:nvGrpSpPr>
      <p:grpSpPr>
        <a:xfrm>
          <a:off x="0" y="0"/>
          <a:ext cx="0" cy="0"/>
          <a:chOff x="0" y="0"/>
          <a:chExt cx="0" cy="0"/>
        </a:xfrm>
      </p:grpSpPr>
      <p:sp>
        <p:nvSpPr>
          <p:cNvPr id="375" name="Google Shape;375;p29"/>
          <p:cNvSpPr/>
          <p:nvPr/>
        </p:nvSpPr>
        <p:spPr>
          <a:xfrm>
            <a:off x="0" y="5532437"/>
            <a:ext cx="12192000" cy="1325563"/>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6" name="Google Shape;376;p29"/>
          <p:cNvSpPr txBox="1">
            <a:spLocks noGrp="1"/>
          </p:cNvSpPr>
          <p:nvPr>
            <p:ph type="title"/>
          </p:nvPr>
        </p:nvSpPr>
        <p:spPr>
          <a:xfrm>
            <a:off x="928800" y="47005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7" name="Google Shape;377;p29"/>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29"/>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2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0" name="Google Shape;380;p29"/>
          <p:cNvSpPr/>
          <p:nvPr/>
        </p:nvSpPr>
        <p:spPr>
          <a:xfrm>
            <a:off x="687289" y="0"/>
            <a:ext cx="72000" cy="1289304"/>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1" name="Google Shape;381;p29"/>
          <p:cNvSpPr txBox="1">
            <a:spLocks noGrp="1"/>
          </p:cNvSpPr>
          <p:nvPr>
            <p:ph type="body" idx="1"/>
          </p:nvPr>
        </p:nvSpPr>
        <p:spPr>
          <a:xfrm>
            <a:off x="928800" y="231697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2" name="Google Shape;382;p29"/>
          <p:cNvSpPr txBox="1">
            <a:spLocks noGrp="1"/>
          </p:cNvSpPr>
          <p:nvPr>
            <p:ph type="body" idx="2"/>
          </p:nvPr>
        </p:nvSpPr>
        <p:spPr>
          <a:xfrm>
            <a:off x="928800" y="3431112"/>
            <a:ext cx="5157787" cy="20171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rgbClr val="3F3F3F"/>
              </a:buClr>
              <a:buSzPts val="1600"/>
              <a:buFont typeface="Arial"/>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3" name="Google Shape;383;p29"/>
          <p:cNvSpPr txBox="1">
            <a:spLocks noGrp="1"/>
          </p:cNvSpPr>
          <p:nvPr>
            <p:ph type="body" idx="3"/>
          </p:nvPr>
        </p:nvSpPr>
        <p:spPr>
          <a:xfrm>
            <a:off x="6224784" y="14025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500"/>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4" name="Google Shape;384;p29"/>
          <p:cNvSpPr txBox="1">
            <a:spLocks noGrp="1"/>
          </p:cNvSpPr>
          <p:nvPr>
            <p:ph type="body" idx="4"/>
          </p:nvPr>
        </p:nvSpPr>
        <p:spPr>
          <a:xfrm>
            <a:off x="6224784" y="2516716"/>
            <a:ext cx="5183188" cy="293154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3F3F3F"/>
              </a:buClr>
              <a:buSzPts val="1600"/>
              <a:buChar char="•"/>
              <a:defRPr sz="1600" i="0">
                <a:solidFill>
                  <a:srgbClr val="3F3F3F"/>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85" name="Google Shape;385;p29"/>
          <p:cNvCxnSpPr/>
          <p:nvPr/>
        </p:nvCxnSpPr>
        <p:spPr>
          <a:xfrm>
            <a:off x="1068863" y="3271933"/>
            <a:ext cx="630936" cy="0"/>
          </a:xfrm>
          <a:prstGeom prst="straightConnector1">
            <a:avLst/>
          </a:prstGeom>
          <a:noFill/>
          <a:ln w="19050" cap="flat" cmpd="sng">
            <a:solidFill>
              <a:schemeClr val="lt2"/>
            </a:solidFill>
            <a:prstDash val="solid"/>
            <a:miter lim="800000"/>
            <a:headEnd type="none" w="sm" len="sm"/>
            <a:tailEnd type="none" w="sm" len="sm"/>
          </a:ln>
        </p:spPr>
      </p:cxnSp>
      <p:cxnSp>
        <p:nvCxnSpPr>
          <p:cNvPr id="386" name="Google Shape;386;p29"/>
          <p:cNvCxnSpPr/>
          <p:nvPr/>
        </p:nvCxnSpPr>
        <p:spPr>
          <a:xfrm>
            <a:off x="6352281" y="2357538"/>
            <a:ext cx="630936" cy="0"/>
          </a:xfrm>
          <a:prstGeom prst="straightConnector1">
            <a:avLst/>
          </a:prstGeom>
          <a:noFill/>
          <a:ln w="19050" cap="flat" cmpd="sng">
            <a:solidFill>
              <a:schemeClr val="accent1"/>
            </a:solidFill>
            <a:prstDash val="solid"/>
            <a:miter lim="800000"/>
            <a:headEnd type="none" w="sm" len="sm"/>
            <a:tailEnd type="none" w="sm" len="sm"/>
          </a:ln>
        </p:spPr>
      </p:cxnSp>
      <p:cxnSp>
        <p:nvCxnSpPr>
          <p:cNvPr id="387" name="Google Shape;387;p29"/>
          <p:cNvCxnSpPr/>
          <p:nvPr/>
        </p:nvCxnSpPr>
        <p:spPr>
          <a:xfrm>
            <a:off x="11190767" y="800959"/>
            <a:ext cx="1001233" cy="0"/>
          </a:xfrm>
          <a:prstGeom prst="straightConnector1">
            <a:avLst/>
          </a:prstGeom>
          <a:noFill/>
          <a:ln w="9525" cap="flat" cmpd="sng">
            <a:solidFill>
              <a:schemeClr val="accent1"/>
            </a:solidFill>
            <a:prstDash val="solid"/>
            <a:miter lim="800000"/>
            <a:headEnd type="none" w="sm" len="sm"/>
            <a:tailEnd type="none" w="sm" len="sm"/>
          </a:ln>
        </p:spPr>
      </p:cxnSp>
      <p:sp>
        <p:nvSpPr>
          <p:cNvPr id="388" name="Google Shape;388;p29"/>
          <p:cNvSpPr txBox="1">
            <a:spLocks noGrp="1"/>
          </p:cNvSpPr>
          <p:nvPr>
            <p:ph type="body" idx="5"/>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89" name="Google Shape;389;p29"/>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390" name="Google Shape;390;p29"/>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bg>
      <p:bgPr>
        <a:blipFill>
          <a:blip r:embed="rId2">
            <a:alphaModFix/>
          </a:blip>
          <a:stretch>
            <a:fillRect/>
          </a:stretch>
        </a:blipFill>
        <a:effectLst/>
      </p:bgPr>
    </p:bg>
    <p:spTree>
      <p:nvGrpSpPr>
        <p:cNvPr id="1" name="Shape 391"/>
        <p:cNvGrpSpPr/>
        <p:nvPr/>
      </p:nvGrpSpPr>
      <p:grpSpPr>
        <a:xfrm>
          <a:off x="0" y="0"/>
          <a:ext cx="0" cy="0"/>
          <a:chOff x="0" y="0"/>
          <a:chExt cx="0" cy="0"/>
        </a:xfrm>
      </p:grpSpPr>
      <p:sp>
        <p:nvSpPr>
          <p:cNvPr id="392" name="Google Shape;392;p30"/>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93" name="Google Shape;393;p30"/>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394" name="Google Shape;394;p30"/>
          <p:cNvSpPr txBox="1">
            <a:spLocks noGrp="1"/>
          </p:cNvSpPr>
          <p:nvPr>
            <p:ph type="body" idx="1"/>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95" name="Google Shape;395;p30"/>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sp>
        <p:nvSpPr>
          <p:cNvPr id="396" name="Google Shape;396;p30"/>
          <p:cNvSpPr txBox="1">
            <a:spLocks noGrp="1"/>
          </p:cNvSpPr>
          <p:nvPr>
            <p:ph type="title"/>
          </p:nvPr>
        </p:nvSpPr>
        <p:spPr>
          <a:xfrm>
            <a:off x="928800" y="47005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7" name="Google Shape;397;p30"/>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30"/>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9" name="Google Shape;399;p3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0" name="Google Shape;400;p30"/>
          <p:cNvSpPr/>
          <p:nvPr/>
        </p:nvSpPr>
        <p:spPr>
          <a:xfrm>
            <a:off x="687288" y="255842"/>
            <a:ext cx="72000" cy="103346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1" name="Google Shape;401;p30"/>
          <p:cNvSpPr txBox="1">
            <a:spLocks noGrp="1"/>
          </p:cNvSpPr>
          <p:nvPr>
            <p:ph type="body" idx="2"/>
          </p:nvPr>
        </p:nvSpPr>
        <p:spPr>
          <a:xfrm>
            <a:off x="928800" y="231697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2" name="Google Shape;402;p30"/>
          <p:cNvSpPr txBox="1">
            <a:spLocks noGrp="1"/>
          </p:cNvSpPr>
          <p:nvPr>
            <p:ph type="body" idx="3"/>
          </p:nvPr>
        </p:nvSpPr>
        <p:spPr>
          <a:xfrm>
            <a:off x="928800" y="3431112"/>
            <a:ext cx="5157787" cy="277325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Font typeface="Arial"/>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3" name="Google Shape;403;p30"/>
          <p:cNvSpPr txBox="1">
            <a:spLocks noGrp="1"/>
          </p:cNvSpPr>
          <p:nvPr>
            <p:ph type="body" idx="4"/>
          </p:nvPr>
        </p:nvSpPr>
        <p:spPr>
          <a:xfrm>
            <a:off x="6224784" y="1402584"/>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4" name="Google Shape;404;p30"/>
          <p:cNvSpPr txBox="1">
            <a:spLocks noGrp="1"/>
          </p:cNvSpPr>
          <p:nvPr>
            <p:ph type="body" idx="5"/>
          </p:nvPr>
        </p:nvSpPr>
        <p:spPr>
          <a:xfrm>
            <a:off x="6224784" y="2516716"/>
            <a:ext cx="5183188" cy="3687653"/>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05" name="Google Shape;405;p30"/>
          <p:cNvCxnSpPr/>
          <p:nvPr/>
        </p:nvCxnSpPr>
        <p:spPr>
          <a:xfrm>
            <a:off x="1068863" y="327193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06" name="Google Shape;406;p30"/>
          <p:cNvCxnSpPr/>
          <p:nvPr/>
        </p:nvCxnSpPr>
        <p:spPr>
          <a:xfrm>
            <a:off x="6352281" y="2357538"/>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07" name="Google Shape;407;p30"/>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and Title">
  <p:cSld name="Picture and Title">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4"/>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4"/>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4"/>
          <p:cNvSpPr/>
          <p:nvPr/>
        </p:nvSpPr>
        <p:spPr>
          <a:xfrm>
            <a:off x="687289" y="0"/>
            <a:ext cx="72000" cy="12893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47" name="Google Shape;47;p4"/>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8" name="Google Shape;48;p4"/>
          <p:cNvSpPr txBox="1">
            <a:spLocks noGrp="1"/>
          </p:cNvSpPr>
          <p:nvPr>
            <p:ph type="body" idx="1"/>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9" name="Google Shape;49;p4"/>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50" name="Google Shape;50;p4"/>
          <p:cNvSpPr>
            <a:spLocks noGrp="1"/>
          </p:cNvSpPr>
          <p:nvPr>
            <p:ph type="pic" idx="2"/>
          </p:nvPr>
        </p:nvSpPr>
        <p:spPr>
          <a:xfrm>
            <a:off x="0" y="1659525"/>
            <a:ext cx="12192000" cy="4517136"/>
          </a:xfrm>
          <a:prstGeom prst="rect">
            <a:avLst/>
          </a:prstGeom>
          <a:solidFill>
            <a:schemeClr val="lt1">
              <a:alpha val="49803"/>
            </a:schemeClr>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bg>
      <p:bgPr>
        <a:blipFill>
          <a:blip r:embed="rId2">
            <a:alphaModFix/>
          </a:blip>
          <a:stretch>
            <a:fillRect/>
          </a:stretch>
        </a:blipFill>
        <a:effectLst/>
      </p:bgPr>
    </p:bg>
    <p:spTree>
      <p:nvGrpSpPr>
        <p:cNvPr id="1" name="Shape 408"/>
        <p:cNvGrpSpPr/>
        <p:nvPr/>
      </p:nvGrpSpPr>
      <p:grpSpPr>
        <a:xfrm>
          <a:off x="0" y="0"/>
          <a:ext cx="0" cy="0"/>
          <a:chOff x="0" y="0"/>
          <a:chExt cx="0" cy="0"/>
        </a:xfrm>
      </p:grpSpPr>
      <p:sp>
        <p:nvSpPr>
          <p:cNvPr id="409" name="Google Shape;409;p31"/>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0" name="Google Shape;410;p31"/>
          <p:cNvSpPr txBox="1">
            <a:spLocks noGrp="1"/>
          </p:cNvSpPr>
          <p:nvPr>
            <p:ph type="body" idx="1"/>
          </p:nvPr>
        </p:nvSpPr>
        <p:spPr>
          <a:xfrm>
            <a:off x="1555328" y="2272009"/>
            <a:ext cx="47596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1" name="Google Shape;411;p31"/>
          <p:cNvSpPr txBox="1">
            <a:spLocks noGrp="1"/>
          </p:cNvSpPr>
          <p:nvPr>
            <p:ph type="title"/>
          </p:nvPr>
        </p:nvSpPr>
        <p:spPr>
          <a:xfrm>
            <a:off x="1527519" y="630859"/>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31"/>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3" name="Google Shape;413;p31"/>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4" name="Google Shape;414;p3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5" name="Google Shape;415;p31"/>
          <p:cNvSpPr/>
          <p:nvPr/>
        </p:nvSpPr>
        <p:spPr>
          <a:xfrm>
            <a:off x="1285167" y="871728"/>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16" name="Google Shape;416;p31"/>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17" name="Google Shape;417;p31"/>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18" name="Google Shape;418;p31"/>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419" name="Google Shape;419;p31"/>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420" name="Google Shape;420;p31"/>
          <p:cNvSpPr txBox="1">
            <a:spLocks noGrp="1"/>
          </p:cNvSpPr>
          <p:nvPr>
            <p:ph type="body" idx="3"/>
          </p:nvPr>
        </p:nvSpPr>
        <p:spPr>
          <a:xfrm>
            <a:off x="1555328" y="3386142"/>
            <a:ext cx="4759643" cy="277325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Font typeface="Arial"/>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p31"/>
          <p:cNvSpPr txBox="1">
            <a:spLocks noGrp="1"/>
          </p:cNvSpPr>
          <p:nvPr>
            <p:ph type="body" idx="4"/>
          </p:nvPr>
        </p:nvSpPr>
        <p:spPr>
          <a:xfrm>
            <a:off x="6911272" y="1414759"/>
            <a:ext cx="47830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2" name="Google Shape;422;p31"/>
          <p:cNvSpPr txBox="1">
            <a:spLocks noGrp="1"/>
          </p:cNvSpPr>
          <p:nvPr>
            <p:ph type="body" idx="5"/>
          </p:nvPr>
        </p:nvSpPr>
        <p:spPr>
          <a:xfrm>
            <a:off x="6911272" y="2528891"/>
            <a:ext cx="4783083" cy="363050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23" name="Google Shape;423;p31"/>
          <p:cNvCxnSpPr/>
          <p:nvPr/>
        </p:nvCxnSpPr>
        <p:spPr>
          <a:xfrm>
            <a:off x="1695391" y="322696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24" name="Google Shape;424;p31"/>
          <p:cNvCxnSpPr/>
          <p:nvPr/>
        </p:nvCxnSpPr>
        <p:spPr>
          <a:xfrm>
            <a:off x="7038769" y="2369713"/>
            <a:ext cx="630936"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_Content with Caption">
  <p:cSld name="4_Content with Caption">
    <p:bg>
      <p:bgPr>
        <a:blipFill>
          <a:blip r:embed="rId2">
            <a:alphaModFix/>
          </a:blip>
          <a:stretch>
            <a:fillRect/>
          </a:stretch>
        </a:blipFill>
        <a:effectLst/>
      </p:bgPr>
    </p:bg>
    <p:spTree>
      <p:nvGrpSpPr>
        <p:cNvPr id="1" name="Shape 425"/>
        <p:cNvGrpSpPr/>
        <p:nvPr/>
      </p:nvGrpSpPr>
      <p:grpSpPr>
        <a:xfrm>
          <a:off x="0" y="0"/>
          <a:ext cx="0" cy="0"/>
          <a:chOff x="0" y="0"/>
          <a:chExt cx="0" cy="0"/>
        </a:xfrm>
      </p:grpSpPr>
      <p:sp>
        <p:nvSpPr>
          <p:cNvPr id="426" name="Google Shape;426;p32"/>
          <p:cNvSpPr/>
          <p:nvPr/>
        </p:nvSpPr>
        <p:spPr>
          <a:xfrm>
            <a:off x="6096000" y="0"/>
            <a:ext cx="6096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7" name="Google Shape;427;p32"/>
          <p:cNvSpPr txBox="1">
            <a:spLocks noGrp="1"/>
          </p:cNvSpPr>
          <p:nvPr>
            <p:ph type="body" idx="1"/>
          </p:nvPr>
        </p:nvSpPr>
        <p:spPr>
          <a:xfrm>
            <a:off x="1555329" y="2272009"/>
            <a:ext cx="454067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8" name="Google Shape;428;p32"/>
          <p:cNvSpPr txBox="1">
            <a:spLocks noGrp="1"/>
          </p:cNvSpPr>
          <p:nvPr>
            <p:ph type="title"/>
          </p:nvPr>
        </p:nvSpPr>
        <p:spPr>
          <a:xfrm>
            <a:off x="1527519" y="630859"/>
            <a:ext cx="4143555" cy="15365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venir"/>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32"/>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32"/>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1" name="Google Shape;431;p3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2" name="Google Shape;432;p32"/>
          <p:cNvSpPr/>
          <p:nvPr/>
        </p:nvSpPr>
        <p:spPr>
          <a:xfrm>
            <a:off x="1285167" y="871728"/>
            <a:ext cx="72000" cy="93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33" name="Google Shape;433;p32"/>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34" name="Google Shape;434;p32"/>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35" name="Google Shape;435;p32"/>
          <p:cNvCxnSpPr/>
          <p:nvPr/>
        </p:nvCxnSpPr>
        <p:spPr>
          <a:xfrm>
            <a:off x="0" y="6168360"/>
            <a:ext cx="1764792" cy="0"/>
          </a:xfrm>
          <a:prstGeom prst="straightConnector1">
            <a:avLst/>
          </a:prstGeom>
          <a:noFill/>
          <a:ln w="19050" cap="flat" cmpd="sng">
            <a:solidFill>
              <a:schemeClr val="accent1"/>
            </a:solidFill>
            <a:prstDash val="solid"/>
            <a:miter lim="800000"/>
            <a:headEnd type="none" w="sm" len="sm"/>
            <a:tailEnd type="none" w="sm" len="sm"/>
          </a:ln>
        </p:spPr>
      </p:cxnSp>
      <p:cxnSp>
        <p:nvCxnSpPr>
          <p:cNvPr id="436" name="Google Shape;436;p32"/>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437" name="Google Shape;437;p32"/>
          <p:cNvSpPr txBox="1">
            <a:spLocks noGrp="1"/>
          </p:cNvSpPr>
          <p:nvPr>
            <p:ph type="body" idx="3"/>
          </p:nvPr>
        </p:nvSpPr>
        <p:spPr>
          <a:xfrm>
            <a:off x="1555329" y="3386142"/>
            <a:ext cx="4540672" cy="277325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rgbClr val="3F3F3F"/>
              </a:buClr>
              <a:buSzPts val="1600"/>
              <a:buFont typeface="Arial"/>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p32"/>
          <p:cNvSpPr txBox="1">
            <a:spLocks noGrp="1"/>
          </p:cNvSpPr>
          <p:nvPr>
            <p:ph type="body" idx="4"/>
          </p:nvPr>
        </p:nvSpPr>
        <p:spPr>
          <a:xfrm>
            <a:off x="6911272" y="1414759"/>
            <a:ext cx="47830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9" name="Google Shape;439;p32"/>
          <p:cNvSpPr txBox="1">
            <a:spLocks noGrp="1"/>
          </p:cNvSpPr>
          <p:nvPr>
            <p:ph type="body" idx="5"/>
          </p:nvPr>
        </p:nvSpPr>
        <p:spPr>
          <a:xfrm>
            <a:off x="6911272" y="2528891"/>
            <a:ext cx="4783083" cy="363050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40" name="Google Shape;440;p32"/>
          <p:cNvCxnSpPr/>
          <p:nvPr/>
        </p:nvCxnSpPr>
        <p:spPr>
          <a:xfrm>
            <a:off x="1695391" y="3226963"/>
            <a:ext cx="630936" cy="0"/>
          </a:xfrm>
          <a:prstGeom prst="straightConnector1">
            <a:avLst/>
          </a:prstGeom>
          <a:noFill/>
          <a:ln w="19050" cap="flat" cmpd="sng">
            <a:solidFill>
              <a:schemeClr val="lt2"/>
            </a:solidFill>
            <a:prstDash val="solid"/>
            <a:miter lim="800000"/>
            <a:headEnd type="none" w="sm" len="sm"/>
            <a:tailEnd type="none" w="sm" len="sm"/>
          </a:ln>
        </p:spPr>
      </p:cxnSp>
      <p:cxnSp>
        <p:nvCxnSpPr>
          <p:cNvPr id="441" name="Google Shape;441;p32"/>
          <p:cNvCxnSpPr/>
          <p:nvPr/>
        </p:nvCxnSpPr>
        <p:spPr>
          <a:xfrm>
            <a:off x="7038769" y="2369713"/>
            <a:ext cx="630936"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blipFill>
          <a:blip r:embed="rId2">
            <a:alphaModFix/>
          </a:blip>
          <a:stretch>
            <a:fillRect/>
          </a:stretch>
        </a:blipFill>
        <a:effectLst/>
      </p:bgPr>
    </p:bg>
    <p:spTree>
      <p:nvGrpSpPr>
        <p:cNvPr id="1" name="Shape 442"/>
        <p:cNvGrpSpPr/>
        <p:nvPr/>
      </p:nvGrpSpPr>
      <p:grpSpPr>
        <a:xfrm>
          <a:off x="0" y="0"/>
          <a:ext cx="0" cy="0"/>
          <a:chOff x="0" y="0"/>
          <a:chExt cx="0" cy="0"/>
        </a:xfrm>
      </p:grpSpPr>
      <p:sp>
        <p:nvSpPr>
          <p:cNvPr id="443" name="Google Shape;443;p33"/>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4" name="Google Shape;444;p33"/>
          <p:cNvSpPr txBox="1">
            <a:spLocks noGrp="1"/>
          </p:cNvSpPr>
          <p:nvPr>
            <p:ph type="title"/>
          </p:nvPr>
        </p:nvSpPr>
        <p:spPr>
          <a:xfrm>
            <a:off x="928800" y="652069"/>
            <a:ext cx="3932237" cy="23909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33"/>
          <p:cNvSpPr>
            <a:spLocks noGrp="1"/>
          </p:cNvSpPr>
          <p:nvPr>
            <p:ph type="pic" idx="2"/>
          </p:nvPr>
        </p:nvSpPr>
        <p:spPr>
          <a:xfrm>
            <a:off x="5231566" y="0"/>
            <a:ext cx="5231567" cy="6857999"/>
          </a:xfrm>
          <a:prstGeom prst="rect">
            <a:avLst/>
          </a:prstGeom>
          <a:solidFill>
            <a:schemeClr val="lt1">
              <a:alpha val="34901"/>
            </a:schemeClr>
          </a:solidFill>
          <a:ln>
            <a:noFill/>
          </a:ln>
        </p:spPr>
      </p:sp>
      <p:sp>
        <p:nvSpPr>
          <p:cNvPr id="446" name="Google Shape;446;p33"/>
          <p:cNvSpPr txBox="1">
            <a:spLocks noGrp="1"/>
          </p:cNvSpPr>
          <p:nvPr>
            <p:ph type="body" idx="1"/>
          </p:nvPr>
        </p:nvSpPr>
        <p:spPr>
          <a:xfrm>
            <a:off x="928800" y="3283710"/>
            <a:ext cx="3932237"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7" name="Google Shape;447;p33"/>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8" name="Google Shape;448;p33"/>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9" name="Google Shape;449;p3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0" name="Google Shape;450;p33"/>
          <p:cNvSpPr/>
          <p:nvPr/>
        </p:nvSpPr>
        <p:spPr>
          <a:xfrm>
            <a:off x="687289" y="0"/>
            <a:ext cx="72000" cy="288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51" name="Google Shape;451;p33"/>
          <p:cNvCxnSpPr/>
          <p:nvPr/>
        </p:nvCxnSpPr>
        <p:spPr>
          <a:xfrm>
            <a:off x="1068863" y="3169769"/>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52" name="Google Shape;452;p33"/>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53" name="Google Shape;453;p33"/>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54" name="Google Shape;454;p33"/>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455" name="Google Shape;455;p33"/>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bg>
      <p:bgPr>
        <a:solidFill>
          <a:schemeClr val="lt1"/>
        </a:solidFill>
        <a:effectLst/>
      </p:bgPr>
    </p:bg>
    <p:spTree>
      <p:nvGrpSpPr>
        <p:cNvPr id="1" name="Shape 456"/>
        <p:cNvGrpSpPr/>
        <p:nvPr/>
      </p:nvGrpSpPr>
      <p:grpSpPr>
        <a:xfrm>
          <a:off x="0" y="0"/>
          <a:ext cx="0" cy="0"/>
          <a:chOff x="0" y="0"/>
          <a:chExt cx="0" cy="0"/>
        </a:xfrm>
      </p:grpSpPr>
      <p:sp>
        <p:nvSpPr>
          <p:cNvPr id="457" name="Google Shape;457;p34"/>
          <p:cNvSpPr/>
          <p:nvPr/>
        </p:nvSpPr>
        <p:spPr>
          <a:xfrm>
            <a:off x="0" y="5532437"/>
            <a:ext cx="12192000" cy="1325563"/>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8" name="Google Shape;458;p34"/>
          <p:cNvSpPr txBox="1">
            <a:spLocks noGrp="1"/>
          </p:cNvSpPr>
          <p:nvPr>
            <p:ph type="title"/>
          </p:nvPr>
        </p:nvSpPr>
        <p:spPr>
          <a:xfrm>
            <a:off x="928800" y="647703"/>
            <a:ext cx="6291150" cy="13284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2"/>
              </a:buClr>
              <a:buSzPts val="4000"/>
              <a:buFont typeface="Avenir"/>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9" name="Google Shape;459;p34"/>
          <p:cNvSpPr>
            <a:spLocks noGrp="1"/>
          </p:cNvSpPr>
          <p:nvPr>
            <p:ph type="pic" idx="2"/>
          </p:nvPr>
        </p:nvSpPr>
        <p:spPr>
          <a:xfrm>
            <a:off x="0" y="2950934"/>
            <a:ext cx="12192000" cy="2581498"/>
          </a:xfrm>
          <a:prstGeom prst="rect">
            <a:avLst/>
          </a:prstGeom>
          <a:solidFill>
            <a:schemeClr val="lt1">
              <a:alpha val="34901"/>
            </a:schemeClr>
          </a:solidFill>
          <a:ln>
            <a:noFill/>
          </a:ln>
        </p:spPr>
      </p:sp>
      <p:sp>
        <p:nvSpPr>
          <p:cNvPr id="460" name="Google Shape;460;p34"/>
          <p:cNvSpPr txBox="1">
            <a:spLocks noGrp="1"/>
          </p:cNvSpPr>
          <p:nvPr>
            <p:ph type="body" idx="1"/>
          </p:nvPr>
        </p:nvSpPr>
        <p:spPr>
          <a:xfrm>
            <a:off x="928800" y="2216910"/>
            <a:ext cx="6291150" cy="6547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1" name="Google Shape;461;p34"/>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34"/>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3" name="Google Shape;463;p3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4" name="Google Shape;464;p34"/>
          <p:cNvSpPr/>
          <p:nvPr/>
        </p:nvSpPr>
        <p:spPr>
          <a:xfrm>
            <a:off x="687289" y="0"/>
            <a:ext cx="71723" cy="181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65" name="Google Shape;465;p34"/>
          <p:cNvCxnSpPr/>
          <p:nvPr/>
        </p:nvCxnSpPr>
        <p:spPr>
          <a:xfrm>
            <a:off x="1068863" y="2102969"/>
            <a:ext cx="630936" cy="0"/>
          </a:xfrm>
          <a:prstGeom prst="straightConnector1">
            <a:avLst/>
          </a:prstGeom>
          <a:noFill/>
          <a:ln w="19050" cap="flat" cmpd="sng">
            <a:solidFill>
              <a:schemeClr val="lt2"/>
            </a:solidFill>
            <a:prstDash val="solid"/>
            <a:miter lim="800000"/>
            <a:headEnd type="none" w="sm" len="sm"/>
            <a:tailEnd type="none" w="sm" len="sm"/>
          </a:ln>
        </p:spPr>
      </p:cxnSp>
      <p:cxnSp>
        <p:nvCxnSpPr>
          <p:cNvPr id="466" name="Google Shape;466;p34"/>
          <p:cNvCxnSpPr/>
          <p:nvPr/>
        </p:nvCxnSpPr>
        <p:spPr>
          <a:xfrm>
            <a:off x="11190767" y="800959"/>
            <a:ext cx="1001233" cy="0"/>
          </a:xfrm>
          <a:prstGeom prst="straightConnector1">
            <a:avLst/>
          </a:prstGeom>
          <a:noFill/>
          <a:ln w="9525" cap="flat" cmpd="sng">
            <a:solidFill>
              <a:schemeClr val="accent1"/>
            </a:solidFill>
            <a:prstDash val="solid"/>
            <a:miter lim="800000"/>
            <a:headEnd type="none" w="sm" len="sm"/>
            <a:tailEnd type="none" w="sm" len="sm"/>
          </a:ln>
        </p:spPr>
      </p:cxnSp>
      <p:sp>
        <p:nvSpPr>
          <p:cNvPr id="467" name="Google Shape;467;p34"/>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68" name="Google Shape;468;p34"/>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469" name="Google Shape;469;p34"/>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bg>
      <p:bgPr>
        <a:blipFill>
          <a:blip r:embed="rId2">
            <a:alphaModFix/>
          </a:blip>
          <a:stretch>
            <a:fillRect/>
          </a:stretch>
        </a:blipFill>
        <a:effectLst/>
      </p:bgPr>
    </p:bg>
    <p:spTree>
      <p:nvGrpSpPr>
        <p:cNvPr id="1" name="Shape 470"/>
        <p:cNvGrpSpPr/>
        <p:nvPr/>
      </p:nvGrpSpPr>
      <p:grpSpPr>
        <a:xfrm>
          <a:off x="0" y="0"/>
          <a:ext cx="0" cy="0"/>
          <a:chOff x="0" y="0"/>
          <a:chExt cx="0" cy="0"/>
        </a:xfrm>
      </p:grpSpPr>
      <p:sp>
        <p:nvSpPr>
          <p:cNvPr id="471" name="Google Shape;471;p35"/>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2" name="Google Shape;472;p35"/>
          <p:cNvSpPr txBox="1">
            <a:spLocks noGrp="1"/>
          </p:cNvSpPr>
          <p:nvPr>
            <p:ph type="title"/>
          </p:nvPr>
        </p:nvSpPr>
        <p:spPr>
          <a:xfrm>
            <a:off x="928800" y="652069"/>
            <a:ext cx="3932237" cy="23909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35"/>
          <p:cNvSpPr>
            <a:spLocks noGrp="1"/>
          </p:cNvSpPr>
          <p:nvPr>
            <p:ph type="pic" idx="2"/>
          </p:nvPr>
        </p:nvSpPr>
        <p:spPr>
          <a:xfrm>
            <a:off x="5231566" y="255600"/>
            <a:ext cx="5231567" cy="6346800"/>
          </a:xfrm>
          <a:prstGeom prst="rect">
            <a:avLst/>
          </a:prstGeom>
          <a:solidFill>
            <a:schemeClr val="lt1">
              <a:alpha val="34901"/>
            </a:schemeClr>
          </a:solidFill>
          <a:ln>
            <a:noFill/>
          </a:ln>
        </p:spPr>
      </p:sp>
      <p:sp>
        <p:nvSpPr>
          <p:cNvPr id="474" name="Google Shape;474;p35"/>
          <p:cNvSpPr txBox="1">
            <a:spLocks noGrp="1"/>
          </p:cNvSpPr>
          <p:nvPr>
            <p:ph type="body" idx="1"/>
          </p:nvPr>
        </p:nvSpPr>
        <p:spPr>
          <a:xfrm>
            <a:off x="928800" y="3283710"/>
            <a:ext cx="3932237"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75" name="Google Shape;475;p35"/>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6" name="Google Shape;476;p3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7" name="Google Shape;477;p3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8" name="Google Shape;478;p35"/>
          <p:cNvSpPr/>
          <p:nvPr/>
        </p:nvSpPr>
        <p:spPr>
          <a:xfrm>
            <a:off x="687289" y="0"/>
            <a:ext cx="72000" cy="288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79" name="Google Shape;479;p35"/>
          <p:cNvCxnSpPr/>
          <p:nvPr/>
        </p:nvCxnSpPr>
        <p:spPr>
          <a:xfrm>
            <a:off x="1068863" y="3169769"/>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80" name="Google Shape;480;p35"/>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81" name="Google Shape;481;p35"/>
          <p:cNvSpPr txBox="1">
            <a:spLocks noGrp="1"/>
          </p:cNvSpPr>
          <p:nvPr>
            <p:ph type="body" idx="3"/>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82" name="Google Shape;482;p35"/>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cxnSp>
        <p:nvCxnSpPr>
          <p:cNvPr id="483" name="Google Shape;483;p35"/>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bg>
      <p:bgPr>
        <a:blipFill>
          <a:blip r:embed="rId2">
            <a:alphaModFix/>
          </a:blip>
          <a:stretch>
            <a:fillRect/>
          </a:stretch>
        </a:blipFill>
        <a:effectLst/>
      </p:bgPr>
    </p:bg>
    <p:spTree>
      <p:nvGrpSpPr>
        <p:cNvPr id="1" name="Shape 484"/>
        <p:cNvGrpSpPr/>
        <p:nvPr/>
      </p:nvGrpSpPr>
      <p:grpSpPr>
        <a:xfrm>
          <a:off x="0" y="0"/>
          <a:ext cx="0" cy="0"/>
          <a:chOff x="0" y="0"/>
          <a:chExt cx="0" cy="0"/>
        </a:xfrm>
      </p:grpSpPr>
      <p:sp>
        <p:nvSpPr>
          <p:cNvPr id="485" name="Google Shape;485;p36"/>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6" name="Google Shape;486;p36"/>
          <p:cNvSpPr txBox="1">
            <a:spLocks noGrp="1"/>
          </p:cNvSpPr>
          <p:nvPr>
            <p:ph type="title"/>
          </p:nvPr>
        </p:nvSpPr>
        <p:spPr>
          <a:xfrm>
            <a:off x="1519351" y="652069"/>
            <a:ext cx="3490800" cy="23909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7" name="Google Shape;487;p36"/>
          <p:cNvSpPr>
            <a:spLocks noGrp="1"/>
          </p:cNvSpPr>
          <p:nvPr>
            <p:ph type="pic" idx="2"/>
          </p:nvPr>
        </p:nvSpPr>
        <p:spPr>
          <a:xfrm>
            <a:off x="5231566" y="0"/>
            <a:ext cx="5231567" cy="6857999"/>
          </a:xfrm>
          <a:prstGeom prst="rect">
            <a:avLst/>
          </a:prstGeom>
          <a:solidFill>
            <a:schemeClr val="lt1">
              <a:alpha val="34901"/>
            </a:schemeClr>
          </a:solidFill>
          <a:ln>
            <a:noFill/>
          </a:ln>
        </p:spPr>
      </p:sp>
      <p:sp>
        <p:nvSpPr>
          <p:cNvPr id="488" name="Google Shape;488;p36"/>
          <p:cNvSpPr txBox="1">
            <a:spLocks noGrp="1"/>
          </p:cNvSpPr>
          <p:nvPr>
            <p:ph type="body" idx="1"/>
          </p:nvPr>
        </p:nvSpPr>
        <p:spPr>
          <a:xfrm>
            <a:off x="1519351" y="3283710"/>
            <a:ext cx="3490800"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9" name="Google Shape;489;p36"/>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0" name="Google Shape;490;p36"/>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1" name="Google Shape;491;p3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2" name="Google Shape;492;p36"/>
          <p:cNvSpPr/>
          <p:nvPr/>
        </p:nvSpPr>
        <p:spPr>
          <a:xfrm>
            <a:off x="1277838" y="837332"/>
            <a:ext cx="72843" cy="20426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93" name="Google Shape;493;p36"/>
          <p:cNvCxnSpPr/>
          <p:nvPr/>
        </p:nvCxnSpPr>
        <p:spPr>
          <a:xfrm>
            <a:off x="1659413" y="3169769"/>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494" name="Google Shape;494;p36"/>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495" name="Google Shape;495;p36"/>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96" name="Google Shape;496;p36"/>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497" name="Google Shape;497;p36"/>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_Picture with Caption">
  <p:cSld name="4_Picture with Caption">
    <p:bg>
      <p:bgPr>
        <a:solidFill>
          <a:schemeClr val="lt1"/>
        </a:solidFill>
        <a:effectLst/>
      </p:bgPr>
    </p:bg>
    <p:spTree>
      <p:nvGrpSpPr>
        <p:cNvPr id="1" name="Shape 498"/>
        <p:cNvGrpSpPr/>
        <p:nvPr/>
      </p:nvGrpSpPr>
      <p:grpSpPr>
        <a:xfrm>
          <a:off x="0" y="0"/>
          <a:ext cx="0" cy="0"/>
          <a:chOff x="0" y="0"/>
          <a:chExt cx="0" cy="0"/>
        </a:xfrm>
      </p:grpSpPr>
      <p:sp>
        <p:nvSpPr>
          <p:cNvPr id="499" name="Google Shape;499;p37"/>
          <p:cNvSpPr>
            <a:spLocks noGrp="1"/>
          </p:cNvSpPr>
          <p:nvPr>
            <p:ph type="pic" idx="2"/>
          </p:nvPr>
        </p:nvSpPr>
        <p:spPr>
          <a:xfrm>
            <a:off x="0" y="0"/>
            <a:ext cx="12191999" cy="4251153"/>
          </a:xfrm>
          <a:prstGeom prst="rect">
            <a:avLst/>
          </a:prstGeom>
          <a:solidFill>
            <a:schemeClr val="lt1">
              <a:alpha val="49803"/>
            </a:schemeClr>
          </a:solidFill>
          <a:ln>
            <a:noFill/>
          </a:ln>
        </p:spPr>
      </p:sp>
      <p:sp>
        <p:nvSpPr>
          <p:cNvPr id="500" name="Google Shape;500;p37"/>
          <p:cNvSpPr/>
          <p:nvPr/>
        </p:nvSpPr>
        <p:spPr>
          <a:xfrm>
            <a:off x="0" y="4251158"/>
            <a:ext cx="12192000" cy="260684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1" name="Google Shape;501;p37"/>
          <p:cNvSpPr txBox="1">
            <a:spLocks noGrp="1"/>
          </p:cNvSpPr>
          <p:nvPr>
            <p:ph type="subTitle" idx="1"/>
          </p:nvPr>
        </p:nvSpPr>
        <p:spPr>
          <a:xfrm>
            <a:off x="6320892" y="5027253"/>
            <a:ext cx="5373461" cy="113214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2500"/>
              <a:buNone/>
              <a:defRPr sz="25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02" name="Google Shape;502;p37"/>
          <p:cNvCxnSpPr/>
          <p:nvPr/>
        </p:nvCxnSpPr>
        <p:spPr>
          <a:xfrm>
            <a:off x="1838883" y="6072701"/>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503" name="Google Shape;503;p37"/>
          <p:cNvSpPr txBox="1">
            <a:spLocks noGrp="1"/>
          </p:cNvSpPr>
          <p:nvPr>
            <p:ph type="ctrTitle"/>
          </p:nvPr>
        </p:nvSpPr>
        <p:spPr>
          <a:xfrm>
            <a:off x="1694226" y="4626870"/>
            <a:ext cx="4626665" cy="138910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000"/>
              <a:buFont typeface="Avenir"/>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4" name="Google Shape;504;p37"/>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5" name="Google Shape;505;p37"/>
          <p:cNvSpPr txBox="1">
            <a:spLocks noGrp="1"/>
          </p:cNvSpPr>
          <p:nvPr>
            <p:ph type="ftr" idx="11"/>
          </p:nvPr>
        </p:nvSpPr>
        <p:spPr>
          <a:xfrm>
            <a:off x="1694226" y="6159402"/>
            <a:ext cx="21544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6" name="Google Shape;506;p3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07" name="Google Shape;507;p37"/>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508" name="Google Shape;508;p37"/>
          <p:cNvSpPr/>
          <p:nvPr/>
        </p:nvSpPr>
        <p:spPr>
          <a:xfrm>
            <a:off x="1283369" y="4914000"/>
            <a:ext cx="72000" cy="194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09" name="Google Shape;509;p37"/>
          <p:cNvCxnSpPr/>
          <p:nvPr/>
        </p:nvCxnSpPr>
        <p:spPr>
          <a:xfrm>
            <a:off x="11184000" y="805368"/>
            <a:ext cx="1008000" cy="0"/>
          </a:xfrm>
          <a:prstGeom prst="straightConnector1">
            <a:avLst/>
          </a:prstGeom>
          <a:noFill/>
          <a:ln w="34925" cap="flat" cmpd="sng">
            <a:solidFill>
              <a:schemeClr val="accent1"/>
            </a:solidFill>
            <a:prstDash val="solid"/>
            <a:miter lim="800000"/>
            <a:headEnd type="none" w="sm" len="sm"/>
            <a:tailEnd type="none" w="sm" len="sm"/>
          </a:ln>
        </p:spPr>
      </p:cxnSp>
      <p:sp>
        <p:nvSpPr>
          <p:cNvPr id="510" name="Google Shape;510;p37"/>
          <p:cNvSpPr txBox="1">
            <a:spLocks noGrp="1"/>
          </p:cNvSpPr>
          <p:nvPr>
            <p:ph type="body" idx="3"/>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verview">
  <p:cSld name="Overview">
    <p:bg>
      <p:bgPr>
        <a:blipFill>
          <a:blip r:embed="rId2">
            <a:alphaModFix/>
          </a:blip>
          <a:stretch>
            <a:fillRect/>
          </a:stretch>
        </a:blipFill>
        <a:effectLst/>
      </p:bgPr>
    </p:bg>
    <p:spTree>
      <p:nvGrpSpPr>
        <p:cNvPr id="1" name="Shape 511"/>
        <p:cNvGrpSpPr/>
        <p:nvPr/>
      </p:nvGrpSpPr>
      <p:grpSpPr>
        <a:xfrm>
          <a:off x="0" y="0"/>
          <a:ext cx="0" cy="0"/>
          <a:chOff x="0" y="0"/>
          <a:chExt cx="0" cy="0"/>
        </a:xfrm>
      </p:grpSpPr>
      <p:sp>
        <p:nvSpPr>
          <p:cNvPr id="512" name="Google Shape;512;p38"/>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3" name="Google Shape;513;p38"/>
          <p:cNvSpPr txBox="1">
            <a:spLocks noGrp="1"/>
          </p:cNvSpPr>
          <p:nvPr>
            <p:ph type="title"/>
          </p:nvPr>
        </p:nvSpPr>
        <p:spPr>
          <a:xfrm>
            <a:off x="928800" y="607100"/>
            <a:ext cx="4737482" cy="69704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b="1">
                <a:solidFill>
                  <a:schemeClr val="lt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4" name="Google Shape;514;p38"/>
          <p:cNvSpPr txBox="1">
            <a:spLocks noGrp="1"/>
          </p:cNvSpPr>
          <p:nvPr>
            <p:ph type="body" idx="1"/>
          </p:nvPr>
        </p:nvSpPr>
        <p:spPr>
          <a:xfrm>
            <a:off x="928801"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5" name="Google Shape;515;p38"/>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6" name="Google Shape;516;p38"/>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7" name="Google Shape;517;p38"/>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8" name="Google Shape;518;p38"/>
          <p:cNvSpPr/>
          <p:nvPr/>
        </p:nvSpPr>
        <p:spPr>
          <a:xfrm>
            <a:off x="687289" y="0"/>
            <a:ext cx="72000" cy="115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19" name="Google Shape;519;p38"/>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520" name="Google Shape;520;p38"/>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21" name="Google Shape;521;p38"/>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522" name="Google Shape;522;p38"/>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523" name="Google Shape;523;p38"/>
          <p:cNvCxnSpPr/>
          <p:nvPr/>
        </p:nvCxnSpPr>
        <p:spPr>
          <a:xfrm>
            <a:off x="11192400" y="802800"/>
            <a:ext cx="1001233" cy="0"/>
          </a:xfrm>
          <a:prstGeom prst="straightConnector1">
            <a:avLst/>
          </a:prstGeom>
          <a:noFill/>
          <a:ln w="9525" cap="flat" cmpd="sng">
            <a:solidFill>
              <a:schemeClr val="dk2"/>
            </a:solidFill>
            <a:prstDash val="solid"/>
            <a:miter lim="800000"/>
            <a:headEnd type="none" w="sm" len="sm"/>
            <a:tailEnd type="none" w="sm" len="sm"/>
          </a:ln>
        </p:spPr>
      </p:cxnSp>
      <p:cxnSp>
        <p:nvCxnSpPr>
          <p:cNvPr id="524" name="Google Shape;524;p38"/>
          <p:cNvCxnSpPr/>
          <p:nvPr/>
        </p:nvCxnSpPr>
        <p:spPr>
          <a:xfrm rot="-5400000">
            <a:off x="11383200" y="6580800"/>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525" name="Google Shape;525;p38"/>
          <p:cNvSpPr txBox="1">
            <a:spLocks noGrp="1"/>
          </p:cNvSpPr>
          <p:nvPr>
            <p:ph type="body" idx="3"/>
          </p:nvPr>
        </p:nvSpPr>
        <p:spPr>
          <a:xfrm>
            <a:off x="4467663"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6" name="Google Shape;526;p38"/>
          <p:cNvSpPr txBox="1">
            <a:spLocks noGrp="1"/>
          </p:cNvSpPr>
          <p:nvPr>
            <p:ph type="body" idx="4"/>
          </p:nvPr>
        </p:nvSpPr>
        <p:spPr>
          <a:xfrm>
            <a:off x="8006525"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7" name="Google Shape;527;p38"/>
          <p:cNvSpPr txBox="1">
            <a:spLocks noGrp="1"/>
          </p:cNvSpPr>
          <p:nvPr>
            <p:ph type="body" idx="5"/>
          </p:nvPr>
        </p:nvSpPr>
        <p:spPr>
          <a:xfrm>
            <a:off x="928801"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8" name="Google Shape;528;p38"/>
          <p:cNvSpPr txBox="1">
            <a:spLocks noGrp="1"/>
          </p:cNvSpPr>
          <p:nvPr>
            <p:ph type="body" idx="6"/>
          </p:nvPr>
        </p:nvSpPr>
        <p:spPr>
          <a:xfrm>
            <a:off x="4467663"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9" name="Google Shape;529;p38"/>
          <p:cNvSpPr txBox="1">
            <a:spLocks noGrp="1"/>
          </p:cNvSpPr>
          <p:nvPr>
            <p:ph type="body" idx="7"/>
          </p:nvPr>
        </p:nvSpPr>
        <p:spPr>
          <a:xfrm>
            <a:off x="8006525"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0" name="Google Shape;530;p38"/>
          <p:cNvSpPr txBox="1">
            <a:spLocks noGrp="1"/>
          </p:cNvSpPr>
          <p:nvPr>
            <p:ph type="body" idx="8"/>
          </p:nvPr>
        </p:nvSpPr>
        <p:spPr>
          <a:xfrm>
            <a:off x="928801"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1" name="Google Shape;531;p38"/>
          <p:cNvSpPr txBox="1">
            <a:spLocks noGrp="1"/>
          </p:cNvSpPr>
          <p:nvPr>
            <p:ph type="body" idx="9"/>
          </p:nvPr>
        </p:nvSpPr>
        <p:spPr>
          <a:xfrm>
            <a:off x="4467663"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2" name="Google Shape;532;p38"/>
          <p:cNvSpPr txBox="1">
            <a:spLocks noGrp="1"/>
          </p:cNvSpPr>
          <p:nvPr>
            <p:ph type="body" idx="13"/>
          </p:nvPr>
        </p:nvSpPr>
        <p:spPr>
          <a:xfrm>
            <a:off x="8006525"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3" name="Google Shape;533;p38"/>
          <p:cNvSpPr txBox="1">
            <a:spLocks noGrp="1"/>
          </p:cNvSpPr>
          <p:nvPr>
            <p:ph type="body" idx="14"/>
          </p:nvPr>
        </p:nvSpPr>
        <p:spPr>
          <a:xfrm>
            <a:off x="928801"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4" name="Google Shape;534;p38"/>
          <p:cNvSpPr txBox="1">
            <a:spLocks noGrp="1"/>
          </p:cNvSpPr>
          <p:nvPr>
            <p:ph type="body" idx="15"/>
          </p:nvPr>
        </p:nvSpPr>
        <p:spPr>
          <a:xfrm>
            <a:off x="4467663"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5" name="Google Shape;535;p38"/>
          <p:cNvSpPr txBox="1">
            <a:spLocks noGrp="1"/>
          </p:cNvSpPr>
          <p:nvPr>
            <p:ph type="body" idx="16"/>
          </p:nvPr>
        </p:nvSpPr>
        <p:spPr>
          <a:xfrm>
            <a:off x="8006525"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6" name="Google Shape;536;p38"/>
          <p:cNvSpPr>
            <a:spLocks noGrp="1"/>
          </p:cNvSpPr>
          <p:nvPr>
            <p:ph type="pic" idx="17"/>
          </p:nvPr>
        </p:nvSpPr>
        <p:spPr>
          <a:xfrm>
            <a:off x="977066" y="1757980"/>
            <a:ext cx="867600" cy="868680"/>
          </a:xfrm>
          <a:prstGeom prst="ellipse">
            <a:avLst/>
          </a:prstGeom>
          <a:noFill/>
          <a:ln>
            <a:noFill/>
          </a:ln>
        </p:spPr>
      </p:sp>
      <p:sp>
        <p:nvSpPr>
          <p:cNvPr id="537" name="Google Shape;537;p38"/>
          <p:cNvSpPr>
            <a:spLocks noGrp="1"/>
          </p:cNvSpPr>
          <p:nvPr>
            <p:ph type="pic" idx="18"/>
          </p:nvPr>
        </p:nvSpPr>
        <p:spPr>
          <a:xfrm>
            <a:off x="4512376" y="1757980"/>
            <a:ext cx="867600" cy="868680"/>
          </a:xfrm>
          <a:prstGeom prst="ellipse">
            <a:avLst/>
          </a:prstGeom>
          <a:noFill/>
          <a:ln>
            <a:noFill/>
          </a:ln>
        </p:spPr>
      </p:sp>
      <p:sp>
        <p:nvSpPr>
          <p:cNvPr id="538" name="Google Shape;538;p38"/>
          <p:cNvSpPr>
            <a:spLocks noGrp="1"/>
          </p:cNvSpPr>
          <p:nvPr>
            <p:ph type="pic" idx="19"/>
          </p:nvPr>
        </p:nvSpPr>
        <p:spPr>
          <a:xfrm>
            <a:off x="8047686" y="1757980"/>
            <a:ext cx="867600" cy="868680"/>
          </a:xfrm>
          <a:prstGeom prst="ellipse">
            <a:avLst/>
          </a:prstGeom>
          <a:noFill/>
          <a:ln>
            <a:noFill/>
          </a:ln>
        </p:spPr>
      </p:sp>
      <p:sp>
        <p:nvSpPr>
          <p:cNvPr id="539" name="Google Shape;539;p38"/>
          <p:cNvSpPr>
            <a:spLocks noGrp="1"/>
          </p:cNvSpPr>
          <p:nvPr>
            <p:ph type="pic" idx="20"/>
          </p:nvPr>
        </p:nvSpPr>
        <p:spPr>
          <a:xfrm>
            <a:off x="977066" y="3890091"/>
            <a:ext cx="867600" cy="868680"/>
          </a:xfrm>
          <a:prstGeom prst="ellipse">
            <a:avLst/>
          </a:prstGeom>
          <a:noFill/>
          <a:ln>
            <a:noFill/>
          </a:ln>
        </p:spPr>
      </p:sp>
      <p:sp>
        <p:nvSpPr>
          <p:cNvPr id="540" name="Google Shape;540;p38"/>
          <p:cNvSpPr>
            <a:spLocks noGrp="1"/>
          </p:cNvSpPr>
          <p:nvPr>
            <p:ph type="pic" idx="21"/>
          </p:nvPr>
        </p:nvSpPr>
        <p:spPr>
          <a:xfrm>
            <a:off x="4512376" y="3890091"/>
            <a:ext cx="867600" cy="868680"/>
          </a:xfrm>
          <a:prstGeom prst="ellipse">
            <a:avLst/>
          </a:prstGeom>
          <a:noFill/>
          <a:ln>
            <a:noFill/>
          </a:ln>
        </p:spPr>
      </p:sp>
      <p:sp>
        <p:nvSpPr>
          <p:cNvPr id="541" name="Google Shape;541;p38"/>
          <p:cNvSpPr>
            <a:spLocks noGrp="1"/>
          </p:cNvSpPr>
          <p:nvPr>
            <p:ph type="pic" idx="22"/>
          </p:nvPr>
        </p:nvSpPr>
        <p:spPr>
          <a:xfrm>
            <a:off x="8047686" y="3890091"/>
            <a:ext cx="867600" cy="868680"/>
          </a:xfrm>
          <a:prstGeom prst="ellipse">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Overview">
  <p:cSld name="1_Overview">
    <p:bg>
      <p:bgPr>
        <a:solidFill>
          <a:schemeClr val="lt1"/>
        </a:solidFill>
        <a:effectLst/>
      </p:bgPr>
    </p:bg>
    <p:spTree>
      <p:nvGrpSpPr>
        <p:cNvPr id="1" name="Shape 542"/>
        <p:cNvGrpSpPr/>
        <p:nvPr/>
      </p:nvGrpSpPr>
      <p:grpSpPr>
        <a:xfrm>
          <a:off x="0" y="0"/>
          <a:ext cx="0" cy="0"/>
          <a:chOff x="0" y="0"/>
          <a:chExt cx="0" cy="0"/>
        </a:xfrm>
      </p:grpSpPr>
      <p:sp>
        <p:nvSpPr>
          <p:cNvPr id="543" name="Google Shape;543;p39"/>
          <p:cNvSpPr/>
          <p:nvPr/>
        </p:nvSpPr>
        <p:spPr>
          <a:xfrm>
            <a:off x="0" y="5764039"/>
            <a:ext cx="12192000" cy="1093961"/>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4" name="Google Shape;544;p39"/>
          <p:cNvSpPr txBox="1">
            <a:spLocks noGrp="1"/>
          </p:cNvSpPr>
          <p:nvPr>
            <p:ph type="title"/>
          </p:nvPr>
        </p:nvSpPr>
        <p:spPr>
          <a:xfrm>
            <a:off x="928800" y="607100"/>
            <a:ext cx="4737482" cy="69704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2"/>
              </a:buClr>
              <a:buSzPts val="4000"/>
              <a:buFont typeface="Avenir"/>
              <a:buNone/>
              <a:defRPr sz="4000" b="1">
                <a:solidFill>
                  <a:schemeClr val="lt2"/>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5" name="Google Shape;545;p39"/>
          <p:cNvSpPr txBox="1">
            <a:spLocks noGrp="1"/>
          </p:cNvSpPr>
          <p:nvPr>
            <p:ph type="body" idx="1"/>
          </p:nvPr>
        </p:nvSpPr>
        <p:spPr>
          <a:xfrm>
            <a:off x="928801" y="245270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6" name="Google Shape;546;p39"/>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7" name="Google Shape;547;p39"/>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9" name="Google Shape;549;p39"/>
          <p:cNvSpPr/>
          <p:nvPr/>
        </p:nvSpPr>
        <p:spPr>
          <a:xfrm>
            <a:off x="687289" y="0"/>
            <a:ext cx="72000" cy="1152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2"/>
              </a:solidFill>
              <a:latin typeface="Arial"/>
              <a:ea typeface="Arial"/>
              <a:cs typeface="Arial"/>
              <a:sym typeface="Arial"/>
            </a:endParaRPr>
          </a:p>
        </p:txBody>
      </p:sp>
      <p:cxnSp>
        <p:nvCxnSpPr>
          <p:cNvPr id="550" name="Google Shape;550;p39"/>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551" name="Google Shape;551;p39"/>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200"/>
              <a:buNone/>
              <a:defRPr sz="1200" i="1">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52" name="Google Shape;552;p39"/>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553" name="Google Shape;553;p39"/>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554" name="Google Shape;554;p39"/>
          <p:cNvCxnSpPr/>
          <p:nvPr/>
        </p:nvCxnSpPr>
        <p:spPr>
          <a:xfrm>
            <a:off x="11192400" y="802800"/>
            <a:ext cx="1001233" cy="0"/>
          </a:xfrm>
          <a:prstGeom prst="straightConnector1">
            <a:avLst/>
          </a:prstGeom>
          <a:noFill/>
          <a:ln w="9525" cap="flat" cmpd="sng">
            <a:solidFill>
              <a:schemeClr val="accent1"/>
            </a:solidFill>
            <a:prstDash val="solid"/>
            <a:miter lim="800000"/>
            <a:headEnd type="none" w="sm" len="sm"/>
            <a:tailEnd type="none" w="sm" len="sm"/>
          </a:ln>
        </p:spPr>
      </p:cxnSp>
      <p:cxnSp>
        <p:nvCxnSpPr>
          <p:cNvPr id="555" name="Google Shape;555;p39"/>
          <p:cNvCxnSpPr/>
          <p:nvPr/>
        </p:nvCxnSpPr>
        <p:spPr>
          <a:xfrm rot="-5400000">
            <a:off x="11383200" y="6580800"/>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556" name="Google Shape;556;p39"/>
          <p:cNvSpPr txBox="1">
            <a:spLocks noGrp="1"/>
          </p:cNvSpPr>
          <p:nvPr>
            <p:ph type="body" idx="3"/>
          </p:nvPr>
        </p:nvSpPr>
        <p:spPr>
          <a:xfrm>
            <a:off x="4467663" y="245270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7" name="Google Shape;557;p39"/>
          <p:cNvSpPr txBox="1">
            <a:spLocks noGrp="1"/>
          </p:cNvSpPr>
          <p:nvPr>
            <p:ph type="body" idx="4"/>
          </p:nvPr>
        </p:nvSpPr>
        <p:spPr>
          <a:xfrm>
            <a:off x="8006525" y="245270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8" name="Google Shape;558;p39"/>
          <p:cNvSpPr txBox="1">
            <a:spLocks noGrp="1"/>
          </p:cNvSpPr>
          <p:nvPr>
            <p:ph type="body" idx="5"/>
          </p:nvPr>
        </p:nvSpPr>
        <p:spPr>
          <a:xfrm>
            <a:off x="928801" y="456391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500"/>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9" name="Google Shape;559;p39"/>
          <p:cNvSpPr txBox="1">
            <a:spLocks noGrp="1"/>
          </p:cNvSpPr>
          <p:nvPr>
            <p:ph type="body" idx="6"/>
          </p:nvPr>
        </p:nvSpPr>
        <p:spPr>
          <a:xfrm>
            <a:off x="4467663" y="456391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500"/>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0" name="Google Shape;560;p39"/>
          <p:cNvSpPr txBox="1">
            <a:spLocks noGrp="1"/>
          </p:cNvSpPr>
          <p:nvPr>
            <p:ph type="body" idx="7"/>
          </p:nvPr>
        </p:nvSpPr>
        <p:spPr>
          <a:xfrm>
            <a:off x="8006525" y="456391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500"/>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1" name="Google Shape;561;p39"/>
          <p:cNvSpPr txBox="1">
            <a:spLocks noGrp="1"/>
          </p:cNvSpPr>
          <p:nvPr>
            <p:ph type="body" idx="8"/>
          </p:nvPr>
        </p:nvSpPr>
        <p:spPr>
          <a:xfrm>
            <a:off x="928801" y="287627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2" name="Google Shape;562;p39"/>
          <p:cNvSpPr txBox="1">
            <a:spLocks noGrp="1"/>
          </p:cNvSpPr>
          <p:nvPr>
            <p:ph type="body" idx="9"/>
          </p:nvPr>
        </p:nvSpPr>
        <p:spPr>
          <a:xfrm>
            <a:off x="4467663" y="287627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3" name="Google Shape;563;p39"/>
          <p:cNvSpPr txBox="1">
            <a:spLocks noGrp="1"/>
          </p:cNvSpPr>
          <p:nvPr>
            <p:ph type="body" idx="13"/>
          </p:nvPr>
        </p:nvSpPr>
        <p:spPr>
          <a:xfrm>
            <a:off x="8006525" y="287627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4" name="Google Shape;564;p39"/>
          <p:cNvSpPr txBox="1">
            <a:spLocks noGrp="1"/>
          </p:cNvSpPr>
          <p:nvPr>
            <p:ph type="body" idx="14"/>
          </p:nvPr>
        </p:nvSpPr>
        <p:spPr>
          <a:xfrm>
            <a:off x="928801" y="498747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5" name="Google Shape;565;p39"/>
          <p:cNvSpPr txBox="1">
            <a:spLocks noGrp="1"/>
          </p:cNvSpPr>
          <p:nvPr>
            <p:ph type="body" idx="15"/>
          </p:nvPr>
        </p:nvSpPr>
        <p:spPr>
          <a:xfrm>
            <a:off x="4467663" y="498747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6" name="Google Shape;566;p39"/>
          <p:cNvSpPr txBox="1">
            <a:spLocks noGrp="1"/>
          </p:cNvSpPr>
          <p:nvPr>
            <p:ph type="body" idx="16"/>
          </p:nvPr>
        </p:nvSpPr>
        <p:spPr>
          <a:xfrm>
            <a:off x="8006525" y="498747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7" name="Google Shape;567;p39"/>
          <p:cNvSpPr>
            <a:spLocks noGrp="1"/>
          </p:cNvSpPr>
          <p:nvPr>
            <p:ph type="pic" idx="17"/>
          </p:nvPr>
        </p:nvSpPr>
        <p:spPr>
          <a:xfrm>
            <a:off x="1041234" y="1575100"/>
            <a:ext cx="867600" cy="868680"/>
          </a:xfrm>
          <a:prstGeom prst="ellipse">
            <a:avLst/>
          </a:prstGeom>
          <a:noFill/>
          <a:ln w="19050" cap="flat" cmpd="sng">
            <a:solidFill>
              <a:schemeClr val="lt2"/>
            </a:solidFill>
            <a:prstDash val="solid"/>
            <a:round/>
            <a:headEnd type="none" w="sm" len="sm"/>
            <a:tailEnd type="none" w="sm" len="sm"/>
          </a:ln>
        </p:spPr>
      </p:sp>
      <p:sp>
        <p:nvSpPr>
          <p:cNvPr id="568" name="Google Shape;568;p39"/>
          <p:cNvSpPr>
            <a:spLocks noGrp="1"/>
          </p:cNvSpPr>
          <p:nvPr>
            <p:ph type="pic" idx="18"/>
          </p:nvPr>
        </p:nvSpPr>
        <p:spPr>
          <a:xfrm>
            <a:off x="4576544" y="1575100"/>
            <a:ext cx="867600" cy="868680"/>
          </a:xfrm>
          <a:prstGeom prst="ellipse">
            <a:avLst/>
          </a:prstGeom>
          <a:noFill/>
          <a:ln w="19050" cap="flat" cmpd="sng">
            <a:solidFill>
              <a:schemeClr val="lt2"/>
            </a:solidFill>
            <a:prstDash val="solid"/>
            <a:round/>
            <a:headEnd type="none" w="sm" len="sm"/>
            <a:tailEnd type="none" w="sm" len="sm"/>
          </a:ln>
        </p:spPr>
      </p:sp>
      <p:sp>
        <p:nvSpPr>
          <p:cNvPr id="569" name="Google Shape;569;p39"/>
          <p:cNvSpPr>
            <a:spLocks noGrp="1"/>
          </p:cNvSpPr>
          <p:nvPr>
            <p:ph type="pic" idx="19"/>
          </p:nvPr>
        </p:nvSpPr>
        <p:spPr>
          <a:xfrm>
            <a:off x="8111854" y="1575100"/>
            <a:ext cx="867600" cy="868680"/>
          </a:xfrm>
          <a:prstGeom prst="ellipse">
            <a:avLst/>
          </a:prstGeom>
          <a:noFill/>
          <a:ln w="19050" cap="flat" cmpd="sng">
            <a:solidFill>
              <a:schemeClr val="lt2"/>
            </a:solidFill>
            <a:prstDash val="solid"/>
            <a:round/>
            <a:headEnd type="none" w="sm" len="sm"/>
            <a:tailEnd type="none" w="sm" len="sm"/>
          </a:ln>
        </p:spPr>
      </p:sp>
      <p:sp>
        <p:nvSpPr>
          <p:cNvPr id="570" name="Google Shape;570;p39"/>
          <p:cNvSpPr>
            <a:spLocks noGrp="1"/>
          </p:cNvSpPr>
          <p:nvPr>
            <p:ph type="pic" idx="20"/>
          </p:nvPr>
        </p:nvSpPr>
        <p:spPr>
          <a:xfrm>
            <a:off x="1041234" y="3707211"/>
            <a:ext cx="867600" cy="868680"/>
          </a:xfrm>
          <a:prstGeom prst="ellipse">
            <a:avLst/>
          </a:prstGeom>
          <a:noFill/>
          <a:ln w="19050" cap="flat" cmpd="sng">
            <a:solidFill>
              <a:schemeClr val="lt2"/>
            </a:solidFill>
            <a:prstDash val="solid"/>
            <a:round/>
            <a:headEnd type="none" w="sm" len="sm"/>
            <a:tailEnd type="none" w="sm" len="sm"/>
          </a:ln>
        </p:spPr>
      </p:sp>
      <p:sp>
        <p:nvSpPr>
          <p:cNvPr id="571" name="Google Shape;571;p39"/>
          <p:cNvSpPr>
            <a:spLocks noGrp="1"/>
          </p:cNvSpPr>
          <p:nvPr>
            <p:ph type="pic" idx="21"/>
          </p:nvPr>
        </p:nvSpPr>
        <p:spPr>
          <a:xfrm>
            <a:off x="4576544" y="3707211"/>
            <a:ext cx="867600" cy="868680"/>
          </a:xfrm>
          <a:prstGeom prst="ellipse">
            <a:avLst/>
          </a:prstGeom>
          <a:noFill/>
          <a:ln w="19050" cap="flat" cmpd="sng">
            <a:solidFill>
              <a:schemeClr val="lt2"/>
            </a:solidFill>
            <a:prstDash val="solid"/>
            <a:round/>
            <a:headEnd type="none" w="sm" len="sm"/>
            <a:tailEnd type="none" w="sm" len="sm"/>
          </a:ln>
        </p:spPr>
      </p:sp>
      <p:sp>
        <p:nvSpPr>
          <p:cNvPr id="572" name="Google Shape;572;p39"/>
          <p:cNvSpPr>
            <a:spLocks noGrp="1"/>
          </p:cNvSpPr>
          <p:nvPr>
            <p:ph type="pic" idx="22"/>
          </p:nvPr>
        </p:nvSpPr>
        <p:spPr>
          <a:xfrm>
            <a:off x="8111854" y="3707211"/>
            <a:ext cx="867600" cy="868680"/>
          </a:xfrm>
          <a:prstGeom prst="ellipse">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Overview">
  <p:cSld name="2_Overview">
    <p:bg>
      <p:bgPr>
        <a:blipFill>
          <a:blip r:embed="rId2">
            <a:alphaModFix/>
          </a:blip>
          <a:stretch>
            <a:fillRect/>
          </a:stretch>
        </a:blipFill>
        <a:effectLst/>
      </p:bgPr>
    </p:bg>
    <p:spTree>
      <p:nvGrpSpPr>
        <p:cNvPr id="1" name="Shape 573"/>
        <p:cNvGrpSpPr/>
        <p:nvPr/>
      </p:nvGrpSpPr>
      <p:grpSpPr>
        <a:xfrm>
          <a:off x="0" y="0"/>
          <a:ext cx="0" cy="0"/>
          <a:chOff x="0" y="0"/>
          <a:chExt cx="0" cy="0"/>
        </a:xfrm>
      </p:grpSpPr>
      <p:sp>
        <p:nvSpPr>
          <p:cNvPr id="574" name="Google Shape;574;p40"/>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5" name="Google Shape;575;p40"/>
          <p:cNvSpPr txBox="1">
            <a:spLocks noGrp="1"/>
          </p:cNvSpPr>
          <p:nvPr>
            <p:ph type="title"/>
          </p:nvPr>
        </p:nvSpPr>
        <p:spPr>
          <a:xfrm>
            <a:off x="928800" y="607100"/>
            <a:ext cx="4737482" cy="69704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b="1">
                <a:solidFill>
                  <a:schemeClr val="lt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40"/>
          <p:cNvSpPr txBox="1">
            <a:spLocks noGrp="1"/>
          </p:cNvSpPr>
          <p:nvPr>
            <p:ph type="body" idx="1"/>
          </p:nvPr>
        </p:nvSpPr>
        <p:spPr>
          <a:xfrm>
            <a:off x="928801"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7" name="Google Shape;577;p40"/>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8" name="Google Shape;578;p40"/>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9" name="Google Shape;579;p4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0" name="Google Shape;580;p40"/>
          <p:cNvSpPr/>
          <p:nvPr/>
        </p:nvSpPr>
        <p:spPr>
          <a:xfrm>
            <a:off x="687289" y="244444"/>
            <a:ext cx="72000" cy="9075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1" name="Google Shape;581;p40"/>
          <p:cNvSpPr txBox="1">
            <a:spLocks noGrp="1"/>
          </p:cNvSpPr>
          <p:nvPr>
            <p:ph type="body" idx="2"/>
          </p:nvPr>
        </p:nvSpPr>
        <p:spPr>
          <a:xfrm>
            <a:off x="4467663"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2" name="Google Shape;582;p40"/>
          <p:cNvSpPr txBox="1">
            <a:spLocks noGrp="1"/>
          </p:cNvSpPr>
          <p:nvPr>
            <p:ph type="body" idx="3"/>
          </p:nvPr>
        </p:nvSpPr>
        <p:spPr>
          <a:xfrm>
            <a:off x="8006525" y="26355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3" name="Google Shape;583;p40"/>
          <p:cNvSpPr txBox="1">
            <a:spLocks noGrp="1"/>
          </p:cNvSpPr>
          <p:nvPr>
            <p:ph type="body" idx="4"/>
          </p:nvPr>
        </p:nvSpPr>
        <p:spPr>
          <a:xfrm>
            <a:off x="928801"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4" name="Google Shape;584;p40"/>
          <p:cNvSpPr txBox="1">
            <a:spLocks noGrp="1"/>
          </p:cNvSpPr>
          <p:nvPr>
            <p:ph type="body" idx="5"/>
          </p:nvPr>
        </p:nvSpPr>
        <p:spPr>
          <a:xfrm>
            <a:off x="4467663"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5" name="Google Shape;585;p40"/>
          <p:cNvSpPr txBox="1">
            <a:spLocks noGrp="1"/>
          </p:cNvSpPr>
          <p:nvPr>
            <p:ph type="body" idx="6"/>
          </p:nvPr>
        </p:nvSpPr>
        <p:spPr>
          <a:xfrm>
            <a:off x="8006525" y="47467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6" name="Google Shape;586;p40"/>
          <p:cNvSpPr txBox="1">
            <a:spLocks noGrp="1"/>
          </p:cNvSpPr>
          <p:nvPr>
            <p:ph type="body" idx="7"/>
          </p:nvPr>
        </p:nvSpPr>
        <p:spPr>
          <a:xfrm>
            <a:off x="928801"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7" name="Google Shape;587;p40"/>
          <p:cNvSpPr txBox="1">
            <a:spLocks noGrp="1"/>
          </p:cNvSpPr>
          <p:nvPr>
            <p:ph type="body" idx="8"/>
          </p:nvPr>
        </p:nvSpPr>
        <p:spPr>
          <a:xfrm>
            <a:off x="4467663"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8" name="Google Shape;588;p40"/>
          <p:cNvSpPr txBox="1">
            <a:spLocks noGrp="1"/>
          </p:cNvSpPr>
          <p:nvPr>
            <p:ph type="body" idx="9"/>
          </p:nvPr>
        </p:nvSpPr>
        <p:spPr>
          <a:xfrm>
            <a:off x="8006525" y="30591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9" name="Google Shape;589;p40"/>
          <p:cNvSpPr txBox="1">
            <a:spLocks noGrp="1"/>
          </p:cNvSpPr>
          <p:nvPr>
            <p:ph type="body" idx="13"/>
          </p:nvPr>
        </p:nvSpPr>
        <p:spPr>
          <a:xfrm>
            <a:off x="928801"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0" name="Google Shape;590;p40"/>
          <p:cNvSpPr txBox="1">
            <a:spLocks noGrp="1"/>
          </p:cNvSpPr>
          <p:nvPr>
            <p:ph type="body" idx="14"/>
          </p:nvPr>
        </p:nvSpPr>
        <p:spPr>
          <a:xfrm>
            <a:off x="4467663"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1" name="Google Shape;591;p40"/>
          <p:cNvSpPr txBox="1">
            <a:spLocks noGrp="1"/>
          </p:cNvSpPr>
          <p:nvPr>
            <p:ph type="body" idx="15"/>
          </p:nvPr>
        </p:nvSpPr>
        <p:spPr>
          <a:xfrm>
            <a:off x="8006525" y="51703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2" name="Google Shape;592;p40"/>
          <p:cNvSpPr>
            <a:spLocks noGrp="1"/>
          </p:cNvSpPr>
          <p:nvPr>
            <p:ph type="pic" idx="16"/>
          </p:nvPr>
        </p:nvSpPr>
        <p:spPr>
          <a:xfrm>
            <a:off x="1041234" y="1757980"/>
            <a:ext cx="867600" cy="868680"/>
          </a:xfrm>
          <a:prstGeom prst="ellipse">
            <a:avLst/>
          </a:prstGeom>
          <a:noFill/>
          <a:ln w="19050" cap="flat" cmpd="sng">
            <a:solidFill>
              <a:schemeClr val="dk2"/>
            </a:solidFill>
            <a:prstDash val="solid"/>
            <a:round/>
            <a:headEnd type="none" w="sm" len="sm"/>
            <a:tailEnd type="none" w="sm" len="sm"/>
          </a:ln>
        </p:spPr>
      </p:sp>
      <p:sp>
        <p:nvSpPr>
          <p:cNvPr id="593" name="Google Shape;593;p40"/>
          <p:cNvSpPr>
            <a:spLocks noGrp="1"/>
          </p:cNvSpPr>
          <p:nvPr>
            <p:ph type="pic" idx="17"/>
          </p:nvPr>
        </p:nvSpPr>
        <p:spPr>
          <a:xfrm>
            <a:off x="4576544" y="1757980"/>
            <a:ext cx="867600" cy="868680"/>
          </a:xfrm>
          <a:prstGeom prst="ellipse">
            <a:avLst/>
          </a:prstGeom>
          <a:noFill/>
          <a:ln w="19050" cap="flat" cmpd="sng">
            <a:solidFill>
              <a:schemeClr val="dk2"/>
            </a:solidFill>
            <a:prstDash val="solid"/>
            <a:round/>
            <a:headEnd type="none" w="sm" len="sm"/>
            <a:tailEnd type="none" w="sm" len="sm"/>
          </a:ln>
        </p:spPr>
      </p:sp>
      <p:sp>
        <p:nvSpPr>
          <p:cNvPr id="594" name="Google Shape;594;p40"/>
          <p:cNvSpPr>
            <a:spLocks noGrp="1"/>
          </p:cNvSpPr>
          <p:nvPr>
            <p:ph type="pic" idx="18"/>
          </p:nvPr>
        </p:nvSpPr>
        <p:spPr>
          <a:xfrm>
            <a:off x="8111854" y="1757980"/>
            <a:ext cx="867600" cy="868680"/>
          </a:xfrm>
          <a:prstGeom prst="ellipse">
            <a:avLst/>
          </a:prstGeom>
          <a:noFill/>
          <a:ln w="19050" cap="flat" cmpd="sng">
            <a:solidFill>
              <a:schemeClr val="dk2"/>
            </a:solidFill>
            <a:prstDash val="solid"/>
            <a:round/>
            <a:headEnd type="none" w="sm" len="sm"/>
            <a:tailEnd type="none" w="sm" len="sm"/>
          </a:ln>
        </p:spPr>
      </p:sp>
      <p:sp>
        <p:nvSpPr>
          <p:cNvPr id="595" name="Google Shape;595;p40"/>
          <p:cNvSpPr>
            <a:spLocks noGrp="1"/>
          </p:cNvSpPr>
          <p:nvPr>
            <p:ph type="pic" idx="19"/>
          </p:nvPr>
        </p:nvSpPr>
        <p:spPr>
          <a:xfrm>
            <a:off x="1041234" y="3890091"/>
            <a:ext cx="867600" cy="868680"/>
          </a:xfrm>
          <a:prstGeom prst="ellipse">
            <a:avLst/>
          </a:prstGeom>
          <a:noFill/>
          <a:ln w="19050" cap="flat" cmpd="sng">
            <a:solidFill>
              <a:schemeClr val="dk2"/>
            </a:solidFill>
            <a:prstDash val="solid"/>
            <a:round/>
            <a:headEnd type="none" w="sm" len="sm"/>
            <a:tailEnd type="none" w="sm" len="sm"/>
          </a:ln>
        </p:spPr>
      </p:sp>
      <p:sp>
        <p:nvSpPr>
          <p:cNvPr id="596" name="Google Shape;596;p40"/>
          <p:cNvSpPr>
            <a:spLocks noGrp="1"/>
          </p:cNvSpPr>
          <p:nvPr>
            <p:ph type="pic" idx="20"/>
          </p:nvPr>
        </p:nvSpPr>
        <p:spPr>
          <a:xfrm>
            <a:off x="4576544" y="3890091"/>
            <a:ext cx="867600" cy="868680"/>
          </a:xfrm>
          <a:prstGeom prst="ellipse">
            <a:avLst/>
          </a:prstGeom>
          <a:noFill/>
          <a:ln w="19050" cap="flat" cmpd="sng">
            <a:solidFill>
              <a:schemeClr val="dk2"/>
            </a:solidFill>
            <a:prstDash val="solid"/>
            <a:round/>
            <a:headEnd type="none" w="sm" len="sm"/>
            <a:tailEnd type="none" w="sm" len="sm"/>
          </a:ln>
        </p:spPr>
      </p:sp>
      <p:sp>
        <p:nvSpPr>
          <p:cNvPr id="597" name="Google Shape;597;p40"/>
          <p:cNvSpPr>
            <a:spLocks noGrp="1"/>
          </p:cNvSpPr>
          <p:nvPr>
            <p:ph type="pic" idx="21"/>
          </p:nvPr>
        </p:nvSpPr>
        <p:spPr>
          <a:xfrm>
            <a:off x="8111854" y="3890091"/>
            <a:ext cx="867600" cy="868680"/>
          </a:xfrm>
          <a:prstGeom prst="ellipse">
            <a:avLst/>
          </a:prstGeom>
          <a:noFill/>
          <a:ln w="19050" cap="flat" cmpd="sng">
            <a:solidFill>
              <a:schemeClr val="dk2"/>
            </a:solidFill>
            <a:prstDash val="solid"/>
            <a:round/>
            <a:headEnd type="none" w="sm" len="sm"/>
            <a:tailEnd type="none" w="sm" len="sm"/>
          </a:ln>
        </p:spPr>
      </p:sp>
      <p:cxnSp>
        <p:nvCxnSpPr>
          <p:cNvPr id="598" name="Google Shape;598;p40"/>
          <p:cNvCxnSpPr/>
          <p:nvPr/>
        </p:nvCxnSpPr>
        <p:spPr>
          <a:xfrm rot="10800000">
            <a:off x="11663289" y="6300217"/>
            <a:ext cx="0" cy="310226"/>
          </a:xfrm>
          <a:prstGeom prst="straightConnector1">
            <a:avLst/>
          </a:prstGeom>
          <a:noFill/>
          <a:ln w="19050" cap="flat" cmpd="sng">
            <a:solidFill>
              <a:schemeClr val="dk2"/>
            </a:solidFill>
            <a:prstDash val="solid"/>
            <a:miter lim="800000"/>
            <a:headEnd type="none" w="sm" len="sm"/>
            <a:tailEnd type="none" w="sm" len="sm"/>
          </a:ln>
        </p:spPr>
      </p:cxnSp>
      <p:cxnSp>
        <p:nvCxnSpPr>
          <p:cNvPr id="599" name="Google Shape;599;p40"/>
          <p:cNvCxnSpPr/>
          <p:nvPr/>
        </p:nvCxnSpPr>
        <p:spPr>
          <a:xfrm>
            <a:off x="10939723"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600" name="Google Shape;600;p40"/>
          <p:cNvSpPr txBox="1">
            <a:spLocks noGrp="1"/>
          </p:cNvSpPr>
          <p:nvPr>
            <p:ph type="body" idx="22"/>
          </p:nvPr>
        </p:nvSpPr>
        <p:spPr>
          <a:xfrm>
            <a:off x="10832539"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01" name="Google Shape;601;p40"/>
          <p:cNvCxnSpPr/>
          <p:nvPr/>
        </p:nvCxnSpPr>
        <p:spPr>
          <a:xfrm>
            <a:off x="256374" y="6168360"/>
            <a:ext cx="150841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5"/>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5"/>
          <p:cNvSpPr txBox="1">
            <a:spLocks noGrp="1"/>
          </p:cNvSpPr>
          <p:nvPr>
            <p:ph type="title"/>
          </p:nvPr>
        </p:nvSpPr>
        <p:spPr>
          <a:xfrm>
            <a:off x="928800" y="72419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928800" y="2272009"/>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5"/>
          <p:cNvSpPr txBox="1">
            <a:spLocks noGrp="1"/>
          </p:cNvSpPr>
          <p:nvPr>
            <p:ph type="body" idx="2"/>
          </p:nvPr>
        </p:nvSpPr>
        <p:spPr>
          <a:xfrm>
            <a:off x="928800" y="3386142"/>
            <a:ext cx="5157787"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
          <p:cNvSpPr txBox="1">
            <a:spLocks noGrp="1"/>
          </p:cNvSpPr>
          <p:nvPr>
            <p:ph type="body" idx="3"/>
          </p:nvPr>
        </p:nvSpPr>
        <p:spPr>
          <a:xfrm>
            <a:off x="6284744" y="2272009"/>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5"/>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5"/>
          <p:cNvSpPr/>
          <p:nvPr/>
        </p:nvSpPr>
        <p:spPr>
          <a:xfrm>
            <a:off x="687289" y="0"/>
            <a:ext cx="72000" cy="1828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1" name="Google Shape;61;p5"/>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62" name="Google Shape;62;p5"/>
          <p:cNvSpPr txBox="1">
            <a:spLocks noGrp="1"/>
          </p:cNvSpPr>
          <p:nvPr>
            <p:ph type="body" idx="4"/>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3" name="Google Shape;63;p5"/>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64" name="Google Shape;64;p5"/>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65" name="Google Shape;65;p5"/>
          <p:cNvCxnSpPr/>
          <p:nvPr/>
        </p:nvCxnSpPr>
        <p:spPr>
          <a:xfrm>
            <a:off x="1068863" y="3226963"/>
            <a:ext cx="630936" cy="0"/>
          </a:xfrm>
          <a:prstGeom prst="straightConnector1">
            <a:avLst/>
          </a:prstGeom>
          <a:noFill/>
          <a:ln w="19050" cap="flat" cmpd="sng">
            <a:solidFill>
              <a:schemeClr val="dk2"/>
            </a:solidFill>
            <a:prstDash val="solid"/>
            <a:miter lim="800000"/>
            <a:headEnd type="none" w="sm" len="sm"/>
            <a:tailEnd type="none" w="sm" len="sm"/>
          </a:ln>
        </p:spPr>
      </p:cxnSp>
      <p:cxnSp>
        <p:nvCxnSpPr>
          <p:cNvPr id="66" name="Google Shape;66;p5"/>
          <p:cNvCxnSpPr/>
          <p:nvPr/>
        </p:nvCxnSpPr>
        <p:spPr>
          <a:xfrm>
            <a:off x="6412241" y="3226963"/>
            <a:ext cx="630936" cy="0"/>
          </a:xfrm>
          <a:prstGeom prst="straightConnector1">
            <a:avLst/>
          </a:prstGeom>
          <a:noFill/>
          <a:ln w="19050" cap="flat" cmpd="sng">
            <a:solidFill>
              <a:schemeClr val="dk2"/>
            </a:solidFill>
            <a:prstDash val="solid"/>
            <a:miter lim="800000"/>
            <a:headEnd type="none" w="sm" len="sm"/>
            <a:tailEnd type="none" w="sm" len="sm"/>
          </a:ln>
        </p:spPr>
      </p:cxnSp>
      <p:sp>
        <p:nvSpPr>
          <p:cNvPr id="67" name="Google Shape;67;p5"/>
          <p:cNvSpPr txBox="1">
            <a:spLocks noGrp="1"/>
          </p:cNvSpPr>
          <p:nvPr>
            <p:ph type="body" idx="5"/>
          </p:nvPr>
        </p:nvSpPr>
        <p:spPr>
          <a:xfrm>
            <a:off x="6310145" y="3386142"/>
            <a:ext cx="5157787" cy="2773258"/>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dk2"/>
              </a:buClr>
              <a:buSzPts val="1600"/>
              <a:buFont typeface="Arial"/>
              <a:buChar char="•"/>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400"/>
              <a:buFont typeface="Arial"/>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Overview">
  <p:cSld name="3_Overview">
    <p:bg>
      <p:bgPr>
        <a:blipFill>
          <a:blip r:embed="rId2">
            <a:alphaModFix/>
          </a:blip>
          <a:stretch>
            <a:fillRect/>
          </a:stretch>
        </a:blipFill>
        <a:effectLst/>
      </p:bgPr>
    </p:bg>
    <p:spTree>
      <p:nvGrpSpPr>
        <p:cNvPr id="1" name="Shape 602"/>
        <p:cNvGrpSpPr/>
        <p:nvPr/>
      </p:nvGrpSpPr>
      <p:grpSpPr>
        <a:xfrm>
          <a:off x="0" y="0"/>
          <a:ext cx="0" cy="0"/>
          <a:chOff x="0" y="0"/>
          <a:chExt cx="0" cy="0"/>
        </a:xfrm>
      </p:grpSpPr>
      <p:sp>
        <p:nvSpPr>
          <p:cNvPr id="603" name="Google Shape;603;p41"/>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4" name="Google Shape;604;p41"/>
          <p:cNvSpPr txBox="1">
            <a:spLocks noGrp="1"/>
          </p:cNvSpPr>
          <p:nvPr>
            <p:ph type="title"/>
          </p:nvPr>
        </p:nvSpPr>
        <p:spPr>
          <a:xfrm>
            <a:off x="1519350" y="645199"/>
            <a:ext cx="4737482" cy="133884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venir"/>
              <a:buNone/>
              <a:defRPr sz="4000" b="1">
                <a:solidFill>
                  <a:schemeClr val="lt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5" name="Google Shape;605;p41"/>
          <p:cNvSpPr txBox="1">
            <a:spLocks noGrp="1"/>
          </p:cNvSpPr>
          <p:nvPr>
            <p:ph type="body" idx="1"/>
          </p:nvPr>
        </p:nvSpPr>
        <p:spPr>
          <a:xfrm>
            <a:off x="1386001"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6" name="Google Shape;606;p41"/>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 name="Google Shape;607;p41"/>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8" name="Google Shape;608;p4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09" name="Google Shape;609;p41"/>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610" name="Google Shape;610;p41"/>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11" name="Google Shape;611;p41"/>
          <p:cNvCxnSpPr/>
          <p:nvPr/>
        </p:nvCxnSpPr>
        <p:spPr>
          <a:xfrm>
            <a:off x="0" y="6168360"/>
            <a:ext cx="1764792" cy="0"/>
          </a:xfrm>
          <a:prstGeom prst="straightConnector1">
            <a:avLst/>
          </a:prstGeom>
          <a:noFill/>
          <a:ln w="19050" cap="flat" cmpd="sng">
            <a:solidFill>
              <a:schemeClr val="dk2"/>
            </a:solidFill>
            <a:prstDash val="solid"/>
            <a:miter lim="800000"/>
            <a:headEnd type="none" w="sm" len="sm"/>
            <a:tailEnd type="none" w="sm" len="sm"/>
          </a:ln>
        </p:spPr>
      </p:cxnSp>
      <p:cxnSp>
        <p:nvCxnSpPr>
          <p:cNvPr id="612" name="Google Shape;612;p41"/>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613" name="Google Shape;613;p41"/>
          <p:cNvCxnSpPr/>
          <p:nvPr/>
        </p:nvCxnSpPr>
        <p:spPr>
          <a:xfrm>
            <a:off x="11192400" y="802800"/>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614" name="Google Shape;614;p41"/>
          <p:cNvSpPr txBox="1">
            <a:spLocks noGrp="1"/>
          </p:cNvSpPr>
          <p:nvPr>
            <p:ph type="body" idx="3"/>
          </p:nvPr>
        </p:nvSpPr>
        <p:spPr>
          <a:xfrm>
            <a:off x="11084400" y="838800"/>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15" name="Google Shape;615;p41"/>
          <p:cNvCxnSpPr/>
          <p:nvPr/>
        </p:nvCxnSpPr>
        <p:spPr>
          <a:xfrm rot="-5400000">
            <a:off x="11383200" y="6580800"/>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616" name="Google Shape;616;p41"/>
          <p:cNvSpPr txBox="1">
            <a:spLocks noGrp="1"/>
          </p:cNvSpPr>
          <p:nvPr>
            <p:ph type="body" idx="4"/>
          </p:nvPr>
        </p:nvSpPr>
        <p:spPr>
          <a:xfrm>
            <a:off x="4924863"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7" name="Google Shape;617;p41"/>
          <p:cNvSpPr txBox="1">
            <a:spLocks noGrp="1"/>
          </p:cNvSpPr>
          <p:nvPr>
            <p:ph type="body" idx="5"/>
          </p:nvPr>
        </p:nvSpPr>
        <p:spPr>
          <a:xfrm>
            <a:off x="8463725"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8" name="Google Shape;618;p41"/>
          <p:cNvSpPr txBox="1">
            <a:spLocks noGrp="1"/>
          </p:cNvSpPr>
          <p:nvPr>
            <p:ph type="body" idx="6"/>
          </p:nvPr>
        </p:nvSpPr>
        <p:spPr>
          <a:xfrm>
            <a:off x="1386001"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9" name="Google Shape;619;p41"/>
          <p:cNvSpPr txBox="1">
            <a:spLocks noGrp="1"/>
          </p:cNvSpPr>
          <p:nvPr>
            <p:ph type="body" idx="7"/>
          </p:nvPr>
        </p:nvSpPr>
        <p:spPr>
          <a:xfrm>
            <a:off x="4924863"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0" name="Google Shape;620;p41"/>
          <p:cNvSpPr txBox="1">
            <a:spLocks noGrp="1"/>
          </p:cNvSpPr>
          <p:nvPr>
            <p:ph type="body" idx="8"/>
          </p:nvPr>
        </p:nvSpPr>
        <p:spPr>
          <a:xfrm>
            <a:off x="8463725"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1" name="Google Shape;621;p41"/>
          <p:cNvSpPr txBox="1">
            <a:spLocks noGrp="1"/>
          </p:cNvSpPr>
          <p:nvPr>
            <p:ph type="body" idx="9"/>
          </p:nvPr>
        </p:nvSpPr>
        <p:spPr>
          <a:xfrm>
            <a:off x="1386001"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2" name="Google Shape;622;p41"/>
          <p:cNvSpPr txBox="1">
            <a:spLocks noGrp="1"/>
          </p:cNvSpPr>
          <p:nvPr>
            <p:ph type="body" idx="13"/>
          </p:nvPr>
        </p:nvSpPr>
        <p:spPr>
          <a:xfrm>
            <a:off x="4924863"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3" name="Google Shape;623;p41"/>
          <p:cNvSpPr txBox="1">
            <a:spLocks noGrp="1"/>
          </p:cNvSpPr>
          <p:nvPr>
            <p:ph type="body" idx="14"/>
          </p:nvPr>
        </p:nvSpPr>
        <p:spPr>
          <a:xfrm>
            <a:off x="8463725"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4" name="Google Shape;624;p41"/>
          <p:cNvSpPr txBox="1">
            <a:spLocks noGrp="1"/>
          </p:cNvSpPr>
          <p:nvPr>
            <p:ph type="body" idx="15"/>
          </p:nvPr>
        </p:nvSpPr>
        <p:spPr>
          <a:xfrm>
            <a:off x="1386001"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5" name="Google Shape;625;p41"/>
          <p:cNvSpPr txBox="1">
            <a:spLocks noGrp="1"/>
          </p:cNvSpPr>
          <p:nvPr>
            <p:ph type="body" idx="16"/>
          </p:nvPr>
        </p:nvSpPr>
        <p:spPr>
          <a:xfrm>
            <a:off x="4924863"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6" name="Google Shape;626;p41"/>
          <p:cNvSpPr txBox="1">
            <a:spLocks noGrp="1"/>
          </p:cNvSpPr>
          <p:nvPr>
            <p:ph type="body" idx="17"/>
          </p:nvPr>
        </p:nvSpPr>
        <p:spPr>
          <a:xfrm>
            <a:off x="8463725"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7" name="Google Shape;627;p41"/>
          <p:cNvSpPr>
            <a:spLocks noGrp="1"/>
          </p:cNvSpPr>
          <p:nvPr>
            <p:ph type="pic" idx="18"/>
          </p:nvPr>
        </p:nvSpPr>
        <p:spPr>
          <a:xfrm>
            <a:off x="1498434" y="2215180"/>
            <a:ext cx="867600" cy="868680"/>
          </a:xfrm>
          <a:prstGeom prst="ellipse">
            <a:avLst/>
          </a:prstGeom>
          <a:noFill/>
          <a:ln w="19050" cap="flat" cmpd="sng">
            <a:solidFill>
              <a:schemeClr val="dk2"/>
            </a:solidFill>
            <a:prstDash val="solid"/>
            <a:round/>
            <a:headEnd type="none" w="sm" len="sm"/>
            <a:tailEnd type="none" w="sm" len="sm"/>
          </a:ln>
        </p:spPr>
      </p:sp>
      <p:sp>
        <p:nvSpPr>
          <p:cNvPr id="628" name="Google Shape;628;p41"/>
          <p:cNvSpPr>
            <a:spLocks noGrp="1"/>
          </p:cNvSpPr>
          <p:nvPr>
            <p:ph type="pic" idx="19"/>
          </p:nvPr>
        </p:nvSpPr>
        <p:spPr>
          <a:xfrm>
            <a:off x="5033744" y="2215180"/>
            <a:ext cx="867600" cy="868680"/>
          </a:xfrm>
          <a:prstGeom prst="ellipse">
            <a:avLst/>
          </a:prstGeom>
          <a:noFill/>
          <a:ln w="19050" cap="flat" cmpd="sng">
            <a:solidFill>
              <a:schemeClr val="dk2"/>
            </a:solidFill>
            <a:prstDash val="solid"/>
            <a:round/>
            <a:headEnd type="none" w="sm" len="sm"/>
            <a:tailEnd type="none" w="sm" len="sm"/>
          </a:ln>
        </p:spPr>
      </p:sp>
      <p:sp>
        <p:nvSpPr>
          <p:cNvPr id="629" name="Google Shape;629;p41"/>
          <p:cNvSpPr>
            <a:spLocks noGrp="1"/>
          </p:cNvSpPr>
          <p:nvPr>
            <p:ph type="pic" idx="20"/>
          </p:nvPr>
        </p:nvSpPr>
        <p:spPr>
          <a:xfrm>
            <a:off x="8569054" y="2215180"/>
            <a:ext cx="867600" cy="868680"/>
          </a:xfrm>
          <a:prstGeom prst="ellipse">
            <a:avLst/>
          </a:prstGeom>
          <a:noFill/>
          <a:ln w="19050" cap="flat" cmpd="sng">
            <a:solidFill>
              <a:schemeClr val="dk2"/>
            </a:solidFill>
            <a:prstDash val="solid"/>
            <a:round/>
            <a:headEnd type="none" w="sm" len="sm"/>
            <a:tailEnd type="none" w="sm" len="sm"/>
          </a:ln>
        </p:spPr>
      </p:sp>
      <p:sp>
        <p:nvSpPr>
          <p:cNvPr id="630" name="Google Shape;630;p41"/>
          <p:cNvSpPr>
            <a:spLocks noGrp="1"/>
          </p:cNvSpPr>
          <p:nvPr>
            <p:ph type="pic" idx="21"/>
          </p:nvPr>
        </p:nvSpPr>
        <p:spPr>
          <a:xfrm>
            <a:off x="1498434" y="4347291"/>
            <a:ext cx="867600" cy="868680"/>
          </a:xfrm>
          <a:prstGeom prst="ellipse">
            <a:avLst/>
          </a:prstGeom>
          <a:noFill/>
          <a:ln w="19050" cap="flat" cmpd="sng">
            <a:solidFill>
              <a:schemeClr val="dk2"/>
            </a:solidFill>
            <a:prstDash val="solid"/>
            <a:round/>
            <a:headEnd type="none" w="sm" len="sm"/>
            <a:tailEnd type="none" w="sm" len="sm"/>
          </a:ln>
        </p:spPr>
      </p:sp>
      <p:sp>
        <p:nvSpPr>
          <p:cNvPr id="631" name="Google Shape;631;p41"/>
          <p:cNvSpPr>
            <a:spLocks noGrp="1"/>
          </p:cNvSpPr>
          <p:nvPr>
            <p:ph type="pic" idx="22"/>
          </p:nvPr>
        </p:nvSpPr>
        <p:spPr>
          <a:xfrm>
            <a:off x="5033744" y="4347291"/>
            <a:ext cx="867600" cy="868680"/>
          </a:xfrm>
          <a:prstGeom prst="ellipse">
            <a:avLst/>
          </a:prstGeom>
          <a:noFill/>
          <a:ln w="19050" cap="flat" cmpd="sng">
            <a:solidFill>
              <a:schemeClr val="dk2"/>
            </a:solidFill>
            <a:prstDash val="solid"/>
            <a:round/>
            <a:headEnd type="none" w="sm" len="sm"/>
            <a:tailEnd type="none" w="sm" len="sm"/>
          </a:ln>
        </p:spPr>
      </p:sp>
      <p:sp>
        <p:nvSpPr>
          <p:cNvPr id="632" name="Google Shape;632;p41"/>
          <p:cNvSpPr>
            <a:spLocks noGrp="1"/>
          </p:cNvSpPr>
          <p:nvPr>
            <p:ph type="pic" idx="23"/>
          </p:nvPr>
        </p:nvSpPr>
        <p:spPr>
          <a:xfrm>
            <a:off x="8569054" y="4347291"/>
            <a:ext cx="867600" cy="868680"/>
          </a:xfrm>
          <a:prstGeom prst="ellipse">
            <a:avLst/>
          </a:prstGeom>
          <a:noFill/>
          <a:ln w="19050" cap="flat" cmpd="sng">
            <a:solidFill>
              <a:schemeClr val="dk2"/>
            </a:solidFill>
            <a:prstDash val="solid"/>
            <a:round/>
            <a:headEnd type="none" w="sm" len="sm"/>
            <a:tailEnd type="none" w="sm" len="sm"/>
          </a:ln>
        </p:spPr>
      </p:sp>
      <p:sp>
        <p:nvSpPr>
          <p:cNvPr id="633" name="Google Shape;633;p41"/>
          <p:cNvSpPr/>
          <p:nvPr/>
        </p:nvSpPr>
        <p:spPr>
          <a:xfrm>
            <a:off x="1285167" y="871728"/>
            <a:ext cx="72000" cy="93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Overview">
  <p:cSld name="4_Overview">
    <p:bg>
      <p:bgPr>
        <a:blipFill>
          <a:blip r:embed="rId2">
            <a:alphaModFix/>
          </a:blip>
          <a:stretch>
            <a:fillRect/>
          </a:stretch>
        </a:blipFill>
        <a:effectLst/>
      </p:bgPr>
    </p:bg>
    <p:spTree>
      <p:nvGrpSpPr>
        <p:cNvPr id="1" name="Shape 634"/>
        <p:cNvGrpSpPr/>
        <p:nvPr/>
      </p:nvGrpSpPr>
      <p:grpSpPr>
        <a:xfrm>
          <a:off x="0" y="0"/>
          <a:ext cx="0" cy="0"/>
          <a:chOff x="0" y="0"/>
          <a:chExt cx="0" cy="0"/>
        </a:xfrm>
      </p:grpSpPr>
      <p:sp>
        <p:nvSpPr>
          <p:cNvPr id="635" name="Google Shape;635;p42"/>
          <p:cNvSpPr/>
          <p:nvPr/>
        </p:nvSpPr>
        <p:spPr>
          <a:xfrm>
            <a:off x="4724400" y="0"/>
            <a:ext cx="74676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6" name="Google Shape;636;p42"/>
          <p:cNvSpPr txBox="1">
            <a:spLocks noGrp="1"/>
          </p:cNvSpPr>
          <p:nvPr>
            <p:ph type="title"/>
          </p:nvPr>
        </p:nvSpPr>
        <p:spPr>
          <a:xfrm>
            <a:off x="1519350" y="645199"/>
            <a:ext cx="4737482" cy="133884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2"/>
              </a:buClr>
              <a:buSzPts val="4000"/>
              <a:buFont typeface="Avenir"/>
              <a:buNone/>
              <a:defRPr sz="4000" b="1">
                <a:solidFill>
                  <a:schemeClr val="lt2"/>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7" name="Google Shape;637;p42"/>
          <p:cNvSpPr txBox="1">
            <a:spLocks noGrp="1"/>
          </p:cNvSpPr>
          <p:nvPr>
            <p:ph type="body" idx="1"/>
          </p:nvPr>
        </p:nvSpPr>
        <p:spPr>
          <a:xfrm>
            <a:off x="1386001"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8" name="Google Shape;638;p42"/>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9" name="Google Shape;639;p42"/>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0" name="Google Shape;640;p4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41" name="Google Shape;641;p42"/>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642" name="Google Shape;642;p42"/>
          <p:cNvSpPr txBox="1">
            <a:spLocks noGrp="1"/>
          </p:cNvSpPr>
          <p:nvPr>
            <p:ph type="body" idx="2"/>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3" name="Google Shape;643;p42"/>
          <p:cNvCxnSpPr/>
          <p:nvPr/>
        </p:nvCxnSpPr>
        <p:spPr>
          <a:xfrm>
            <a:off x="0" y="6168360"/>
            <a:ext cx="1764792" cy="0"/>
          </a:xfrm>
          <a:prstGeom prst="straightConnector1">
            <a:avLst/>
          </a:prstGeom>
          <a:noFill/>
          <a:ln w="19050" cap="flat" cmpd="sng">
            <a:solidFill>
              <a:schemeClr val="accent1"/>
            </a:solidFill>
            <a:prstDash val="solid"/>
            <a:miter lim="800000"/>
            <a:headEnd type="none" w="sm" len="sm"/>
            <a:tailEnd type="none" w="sm" len="sm"/>
          </a:ln>
        </p:spPr>
      </p:cxnSp>
      <p:cxnSp>
        <p:nvCxnSpPr>
          <p:cNvPr id="644" name="Google Shape;644;p42"/>
          <p:cNvCxnSpPr/>
          <p:nvPr/>
        </p:nvCxnSpPr>
        <p:spPr>
          <a:xfrm rot="-5400000">
            <a:off x="11384397" y="6579108"/>
            <a:ext cx="557784" cy="0"/>
          </a:xfrm>
          <a:prstGeom prst="straightConnector1">
            <a:avLst/>
          </a:prstGeom>
          <a:noFill/>
          <a:ln w="19050" cap="flat" cmpd="sng">
            <a:solidFill>
              <a:schemeClr val="dk2"/>
            </a:solidFill>
            <a:prstDash val="solid"/>
            <a:miter lim="800000"/>
            <a:headEnd type="none" w="sm" len="sm"/>
            <a:tailEnd type="none" w="sm" len="sm"/>
          </a:ln>
        </p:spPr>
      </p:cxnSp>
      <p:cxnSp>
        <p:nvCxnSpPr>
          <p:cNvPr id="645" name="Google Shape;645;p42"/>
          <p:cNvCxnSpPr/>
          <p:nvPr/>
        </p:nvCxnSpPr>
        <p:spPr>
          <a:xfrm>
            <a:off x="11192400" y="802800"/>
            <a:ext cx="1001233" cy="0"/>
          </a:xfrm>
          <a:prstGeom prst="straightConnector1">
            <a:avLst/>
          </a:prstGeom>
          <a:noFill/>
          <a:ln w="9525" cap="flat" cmpd="sng">
            <a:solidFill>
              <a:schemeClr val="dk2"/>
            </a:solidFill>
            <a:prstDash val="solid"/>
            <a:miter lim="800000"/>
            <a:headEnd type="none" w="sm" len="sm"/>
            <a:tailEnd type="none" w="sm" len="sm"/>
          </a:ln>
        </p:spPr>
      </p:cxnSp>
      <p:cxnSp>
        <p:nvCxnSpPr>
          <p:cNvPr id="646" name="Google Shape;646;p42"/>
          <p:cNvCxnSpPr/>
          <p:nvPr/>
        </p:nvCxnSpPr>
        <p:spPr>
          <a:xfrm rot="-5400000">
            <a:off x="11383200" y="6580800"/>
            <a:ext cx="557784" cy="0"/>
          </a:xfrm>
          <a:prstGeom prst="straightConnector1">
            <a:avLst/>
          </a:prstGeom>
          <a:noFill/>
          <a:ln w="19050" cap="flat" cmpd="sng">
            <a:solidFill>
              <a:schemeClr val="dk2"/>
            </a:solidFill>
            <a:prstDash val="solid"/>
            <a:miter lim="800000"/>
            <a:headEnd type="none" w="sm" len="sm"/>
            <a:tailEnd type="none" w="sm" len="sm"/>
          </a:ln>
        </p:spPr>
      </p:cxnSp>
      <p:sp>
        <p:nvSpPr>
          <p:cNvPr id="647" name="Google Shape;647;p42"/>
          <p:cNvSpPr txBox="1">
            <a:spLocks noGrp="1"/>
          </p:cNvSpPr>
          <p:nvPr>
            <p:ph type="body" idx="3"/>
          </p:nvPr>
        </p:nvSpPr>
        <p:spPr>
          <a:xfrm>
            <a:off x="4924863"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8" name="Google Shape;648;p42"/>
          <p:cNvSpPr txBox="1">
            <a:spLocks noGrp="1"/>
          </p:cNvSpPr>
          <p:nvPr>
            <p:ph type="body" idx="4"/>
          </p:nvPr>
        </p:nvSpPr>
        <p:spPr>
          <a:xfrm>
            <a:off x="8463725" y="3092789"/>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9" name="Google Shape;649;p42"/>
          <p:cNvSpPr txBox="1">
            <a:spLocks noGrp="1"/>
          </p:cNvSpPr>
          <p:nvPr>
            <p:ph type="body" idx="5"/>
          </p:nvPr>
        </p:nvSpPr>
        <p:spPr>
          <a:xfrm>
            <a:off x="1386001"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2500"/>
              <a:buNone/>
              <a:defRPr sz="25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0" name="Google Shape;650;p42"/>
          <p:cNvSpPr txBox="1">
            <a:spLocks noGrp="1"/>
          </p:cNvSpPr>
          <p:nvPr>
            <p:ph type="body" idx="6"/>
          </p:nvPr>
        </p:nvSpPr>
        <p:spPr>
          <a:xfrm>
            <a:off x="4924863"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1" name="Google Shape;651;p42"/>
          <p:cNvSpPr txBox="1">
            <a:spLocks noGrp="1"/>
          </p:cNvSpPr>
          <p:nvPr>
            <p:ph type="body" idx="7"/>
          </p:nvPr>
        </p:nvSpPr>
        <p:spPr>
          <a:xfrm>
            <a:off x="8463725" y="5203994"/>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500"/>
              <a:buNone/>
              <a:defRPr sz="2500" b="1" i="0">
                <a:solidFill>
                  <a:schemeClr val="dk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2" name="Google Shape;652;p42"/>
          <p:cNvSpPr txBox="1">
            <a:spLocks noGrp="1"/>
          </p:cNvSpPr>
          <p:nvPr>
            <p:ph type="body" idx="8"/>
          </p:nvPr>
        </p:nvSpPr>
        <p:spPr>
          <a:xfrm>
            <a:off x="1386001"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3" name="Google Shape;653;p42"/>
          <p:cNvSpPr txBox="1">
            <a:spLocks noGrp="1"/>
          </p:cNvSpPr>
          <p:nvPr>
            <p:ph type="body" idx="9"/>
          </p:nvPr>
        </p:nvSpPr>
        <p:spPr>
          <a:xfrm>
            <a:off x="4924863"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4" name="Google Shape;654;p42"/>
          <p:cNvSpPr txBox="1">
            <a:spLocks noGrp="1"/>
          </p:cNvSpPr>
          <p:nvPr>
            <p:ph type="body" idx="13"/>
          </p:nvPr>
        </p:nvSpPr>
        <p:spPr>
          <a:xfrm>
            <a:off x="8463725" y="3516353"/>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5" name="Google Shape;655;p42"/>
          <p:cNvSpPr txBox="1">
            <a:spLocks noGrp="1"/>
          </p:cNvSpPr>
          <p:nvPr>
            <p:ph type="body" idx="14"/>
          </p:nvPr>
        </p:nvSpPr>
        <p:spPr>
          <a:xfrm>
            <a:off x="1386001"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i="0">
                <a:solidFill>
                  <a:srgbClr val="3F3F3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6" name="Google Shape;656;p42"/>
          <p:cNvSpPr txBox="1">
            <a:spLocks noGrp="1"/>
          </p:cNvSpPr>
          <p:nvPr>
            <p:ph type="body" idx="15"/>
          </p:nvPr>
        </p:nvSpPr>
        <p:spPr>
          <a:xfrm>
            <a:off x="4924863"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7" name="Google Shape;657;p42"/>
          <p:cNvSpPr txBox="1">
            <a:spLocks noGrp="1"/>
          </p:cNvSpPr>
          <p:nvPr>
            <p:ph type="body" idx="16"/>
          </p:nvPr>
        </p:nvSpPr>
        <p:spPr>
          <a:xfrm>
            <a:off x="8463725" y="5627558"/>
            <a:ext cx="3256674" cy="4994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i="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8" name="Google Shape;658;p42"/>
          <p:cNvSpPr>
            <a:spLocks noGrp="1"/>
          </p:cNvSpPr>
          <p:nvPr>
            <p:ph type="pic" idx="17"/>
          </p:nvPr>
        </p:nvSpPr>
        <p:spPr>
          <a:xfrm>
            <a:off x="1498434" y="2215180"/>
            <a:ext cx="867600" cy="868680"/>
          </a:xfrm>
          <a:prstGeom prst="ellipse">
            <a:avLst/>
          </a:prstGeom>
          <a:noFill/>
          <a:ln w="19050" cap="flat" cmpd="sng">
            <a:solidFill>
              <a:schemeClr val="lt2"/>
            </a:solidFill>
            <a:prstDash val="solid"/>
            <a:round/>
            <a:headEnd type="none" w="sm" len="sm"/>
            <a:tailEnd type="none" w="sm" len="sm"/>
          </a:ln>
        </p:spPr>
      </p:sp>
      <p:sp>
        <p:nvSpPr>
          <p:cNvPr id="659" name="Google Shape;659;p42"/>
          <p:cNvSpPr>
            <a:spLocks noGrp="1"/>
          </p:cNvSpPr>
          <p:nvPr>
            <p:ph type="pic" idx="18"/>
          </p:nvPr>
        </p:nvSpPr>
        <p:spPr>
          <a:xfrm>
            <a:off x="5033744" y="2215180"/>
            <a:ext cx="867600" cy="868680"/>
          </a:xfrm>
          <a:prstGeom prst="ellipse">
            <a:avLst/>
          </a:prstGeom>
          <a:noFill/>
          <a:ln w="19050" cap="flat" cmpd="sng">
            <a:solidFill>
              <a:schemeClr val="dk2"/>
            </a:solidFill>
            <a:prstDash val="solid"/>
            <a:round/>
            <a:headEnd type="none" w="sm" len="sm"/>
            <a:tailEnd type="none" w="sm" len="sm"/>
          </a:ln>
        </p:spPr>
      </p:sp>
      <p:sp>
        <p:nvSpPr>
          <p:cNvPr id="660" name="Google Shape;660;p42"/>
          <p:cNvSpPr>
            <a:spLocks noGrp="1"/>
          </p:cNvSpPr>
          <p:nvPr>
            <p:ph type="pic" idx="19"/>
          </p:nvPr>
        </p:nvSpPr>
        <p:spPr>
          <a:xfrm>
            <a:off x="8569054" y="2215180"/>
            <a:ext cx="867600" cy="868680"/>
          </a:xfrm>
          <a:prstGeom prst="ellipse">
            <a:avLst/>
          </a:prstGeom>
          <a:noFill/>
          <a:ln w="19050" cap="flat" cmpd="sng">
            <a:solidFill>
              <a:schemeClr val="dk2"/>
            </a:solidFill>
            <a:prstDash val="solid"/>
            <a:round/>
            <a:headEnd type="none" w="sm" len="sm"/>
            <a:tailEnd type="none" w="sm" len="sm"/>
          </a:ln>
        </p:spPr>
      </p:sp>
      <p:sp>
        <p:nvSpPr>
          <p:cNvPr id="661" name="Google Shape;661;p42"/>
          <p:cNvSpPr>
            <a:spLocks noGrp="1"/>
          </p:cNvSpPr>
          <p:nvPr>
            <p:ph type="pic" idx="20"/>
          </p:nvPr>
        </p:nvSpPr>
        <p:spPr>
          <a:xfrm>
            <a:off x="1498434" y="4347291"/>
            <a:ext cx="867600" cy="868680"/>
          </a:xfrm>
          <a:prstGeom prst="ellipse">
            <a:avLst/>
          </a:prstGeom>
          <a:noFill/>
          <a:ln w="19050" cap="flat" cmpd="sng">
            <a:solidFill>
              <a:schemeClr val="lt2"/>
            </a:solidFill>
            <a:prstDash val="solid"/>
            <a:round/>
            <a:headEnd type="none" w="sm" len="sm"/>
            <a:tailEnd type="none" w="sm" len="sm"/>
          </a:ln>
        </p:spPr>
      </p:sp>
      <p:sp>
        <p:nvSpPr>
          <p:cNvPr id="662" name="Google Shape;662;p42"/>
          <p:cNvSpPr>
            <a:spLocks noGrp="1"/>
          </p:cNvSpPr>
          <p:nvPr>
            <p:ph type="pic" idx="21"/>
          </p:nvPr>
        </p:nvSpPr>
        <p:spPr>
          <a:xfrm>
            <a:off x="5033744" y="4347291"/>
            <a:ext cx="867600" cy="868680"/>
          </a:xfrm>
          <a:prstGeom prst="ellipse">
            <a:avLst/>
          </a:prstGeom>
          <a:noFill/>
          <a:ln w="19050" cap="flat" cmpd="sng">
            <a:solidFill>
              <a:schemeClr val="dk2"/>
            </a:solidFill>
            <a:prstDash val="solid"/>
            <a:round/>
            <a:headEnd type="none" w="sm" len="sm"/>
            <a:tailEnd type="none" w="sm" len="sm"/>
          </a:ln>
        </p:spPr>
      </p:sp>
      <p:sp>
        <p:nvSpPr>
          <p:cNvPr id="663" name="Google Shape;663;p42"/>
          <p:cNvSpPr>
            <a:spLocks noGrp="1"/>
          </p:cNvSpPr>
          <p:nvPr>
            <p:ph type="pic" idx="22"/>
          </p:nvPr>
        </p:nvSpPr>
        <p:spPr>
          <a:xfrm>
            <a:off x="8569054" y="4347291"/>
            <a:ext cx="867600" cy="868680"/>
          </a:xfrm>
          <a:prstGeom prst="ellipse">
            <a:avLst/>
          </a:prstGeom>
          <a:noFill/>
          <a:ln w="19050" cap="flat" cmpd="sng">
            <a:solidFill>
              <a:schemeClr val="dk2"/>
            </a:solidFill>
            <a:prstDash val="solid"/>
            <a:round/>
            <a:headEnd type="none" w="sm" len="sm"/>
            <a:tailEnd type="none" w="sm" len="sm"/>
          </a:ln>
        </p:spPr>
      </p:sp>
      <p:sp>
        <p:nvSpPr>
          <p:cNvPr id="664" name="Google Shape;664;p42"/>
          <p:cNvSpPr/>
          <p:nvPr/>
        </p:nvSpPr>
        <p:spPr>
          <a:xfrm>
            <a:off x="1285167" y="871728"/>
            <a:ext cx="72000" cy="93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blipFill>
          <a:blip r:embed="rId2">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3"/>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7" name="Google Shape;667;p43"/>
          <p:cNvSpPr txBox="1">
            <a:spLocks noGrp="1"/>
          </p:cNvSpPr>
          <p:nvPr>
            <p:ph type="title"/>
          </p:nvPr>
        </p:nvSpPr>
        <p:spPr>
          <a:xfrm>
            <a:off x="1814400" y="1144587"/>
            <a:ext cx="9395400" cy="14834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500"/>
              <a:buFont typeface="Avenir"/>
              <a:buNone/>
              <a:defRPr sz="5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43"/>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9" name="Google Shape;669;p43"/>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0" name="Google Shape;670;p4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1" name="Google Shape;671;p43"/>
          <p:cNvSpPr/>
          <p:nvPr/>
        </p:nvSpPr>
        <p:spPr>
          <a:xfrm>
            <a:off x="1379621" y="0"/>
            <a:ext cx="144000" cy="248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2" name="Google Shape;672;p43"/>
          <p:cNvSpPr txBox="1">
            <a:spLocks noGrp="1"/>
          </p:cNvSpPr>
          <p:nvPr>
            <p:ph type="subTitle" idx="1"/>
          </p:nvPr>
        </p:nvSpPr>
        <p:spPr>
          <a:xfrm>
            <a:off x="1812758" y="3038688"/>
            <a:ext cx="9144000" cy="13979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673" name="Google Shape;673;p43"/>
          <p:cNvCxnSpPr/>
          <p:nvPr/>
        </p:nvCxnSpPr>
        <p:spPr>
          <a:xfrm>
            <a:off x="1957137" y="2883641"/>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674" name="Google Shape;674;p43"/>
          <p:cNvCxnSpPr/>
          <p:nvPr/>
        </p:nvCxnSpPr>
        <p:spPr>
          <a:xfrm rot="-5400000">
            <a:off x="10391274" y="6172200"/>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675" name="Google Shape;675;p43"/>
          <p:cNvSpPr txBox="1">
            <a:spLocks noGrp="1"/>
          </p:cNvSpPr>
          <p:nvPr>
            <p:ph type="body" idx="2"/>
          </p:nvPr>
        </p:nvSpPr>
        <p:spPr>
          <a:xfrm>
            <a:off x="9416048" y="5377580"/>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Thank You Slide">
  <p:cSld name="1_Thank You Slide">
    <p:bg>
      <p:bgPr>
        <a:blipFill>
          <a:blip r:embed="rId2">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p:nvPr/>
        </p:nvSpPr>
        <p:spPr>
          <a:xfrm>
            <a:off x="-1" y="0"/>
            <a:ext cx="12191989"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8" name="Google Shape;678;p44"/>
          <p:cNvSpPr txBox="1">
            <a:spLocks noGrp="1"/>
          </p:cNvSpPr>
          <p:nvPr>
            <p:ph type="ctrTitle"/>
          </p:nvPr>
        </p:nvSpPr>
        <p:spPr>
          <a:xfrm>
            <a:off x="1812758" y="2522758"/>
            <a:ext cx="8807116"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9" name="Google Shape;679;p44"/>
          <p:cNvSpPr txBox="1">
            <a:spLocks noGrp="1"/>
          </p:cNvSpPr>
          <p:nvPr>
            <p:ph type="subTitle" idx="1"/>
          </p:nvPr>
        </p:nvSpPr>
        <p:spPr>
          <a:xfrm>
            <a:off x="1812758" y="5257226"/>
            <a:ext cx="9144000" cy="13979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80" name="Google Shape;680;p44"/>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1" name="Google Shape;681;p44"/>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2" name="Google Shape;682;p4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3" name="Google Shape;683;p44"/>
          <p:cNvSpPr/>
          <p:nvPr/>
        </p:nvSpPr>
        <p:spPr>
          <a:xfrm>
            <a:off x="1379621" y="3438000"/>
            <a:ext cx="144000" cy="342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84" name="Google Shape;684;p44"/>
          <p:cNvCxnSpPr/>
          <p:nvPr/>
        </p:nvCxnSpPr>
        <p:spPr>
          <a:xfrm>
            <a:off x="1957137" y="5102179"/>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685" name="Google Shape;685;p44"/>
          <p:cNvCxnSpPr/>
          <p:nvPr/>
        </p:nvCxnSpPr>
        <p:spPr>
          <a:xfrm rot="-5400000">
            <a:off x="10391274" y="685801"/>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686" name="Google Shape;686;p44"/>
          <p:cNvSpPr txBox="1">
            <a:spLocks noGrp="1"/>
          </p:cNvSpPr>
          <p:nvPr>
            <p:ph type="body" idx="2"/>
          </p:nvPr>
        </p:nvSpPr>
        <p:spPr>
          <a:xfrm>
            <a:off x="9416048" y="1006893"/>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_Thank You Slide">
  <p:cSld name="2_Thank You Slide">
    <p:bg>
      <p:bgPr>
        <a:blipFill>
          <a:blip r:embed="rId2">
            <a:alphaModFix/>
          </a:blip>
          <a:stretch>
            <a:fillRect/>
          </a:stretch>
        </a:blipFill>
        <a:effectLst/>
      </p:bgPr>
    </p:bg>
    <p:spTree>
      <p:nvGrpSpPr>
        <p:cNvPr id="1" name="Shape 687"/>
        <p:cNvGrpSpPr/>
        <p:nvPr/>
      </p:nvGrpSpPr>
      <p:grpSpPr>
        <a:xfrm>
          <a:off x="0" y="0"/>
          <a:ext cx="0" cy="0"/>
          <a:chOff x="0" y="0"/>
          <a:chExt cx="0" cy="0"/>
        </a:xfrm>
      </p:grpSpPr>
      <p:sp>
        <p:nvSpPr>
          <p:cNvPr id="688" name="Google Shape;688;p45"/>
          <p:cNvSpPr/>
          <p:nvPr/>
        </p:nvSpPr>
        <p:spPr>
          <a:xfrm>
            <a:off x="0" y="4251158"/>
            <a:ext cx="12192000" cy="260684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9" name="Google Shape;689;p45"/>
          <p:cNvSpPr txBox="1">
            <a:spLocks noGrp="1"/>
          </p:cNvSpPr>
          <p:nvPr>
            <p:ph type="ctrTitle"/>
          </p:nvPr>
        </p:nvSpPr>
        <p:spPr>
          <a:xfrm>
            <a:off x="1812758" y="4700332"/>
            <a:ext cx="8807116" cy="9158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0" name="Google Shape;690;p45"/>
          <p:cNvSpPr txBox="1">
            <a:spLocks noGrp="1"/>
          </p:cNvSpPr>
          <p:nvPr>
            <p:ph type="subTitle" idx="1"/>
          </p:nvPr>
        </p:nvSpPr>
        <p:spPr>
          <a:xfrm>
            <a:off x="1812758" y="5963075"/>
            <a:ext cx="9144000" cy="6018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91" name="Google Shape;691;p45"/>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2" name="Google Shape;692;p4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3" name="Google Shape;693;p4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4" name="Google Shape;694;p45"/>
          <p:cNvSpPr/>
          <p:nvPr/>
        </p:nvSpPr>
        <p:spPr>
          <a:xfrm>
            <a:off x="1379621" y="4878000"/>
            <a:ext cx="144000" cy="198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95" name="Google Shape;695;p45"/>
          <p:cNvCxnSpPr/>
          <p:nvPr/>
        </p:nvCxnSpPr>
        <p:spPr>
          <a:xfrm>
            <a:off x="1957137" y="5808027"/>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696" name="Google Shape;696;p45"/>
          <p:cNvCxnSpPr/>
          <p:nvPr/>
        </p:nvCxnSpPr>
        <p:spPr>
          <a:xfrm rot="-5400000">
            <a:off x="10391274" y="685801"/>
            <a:ext cx="1371600" cy="0"/>
          </a:xfrm>
          <a:prstGeom prst="straightConnector1">
            <a:avLst/>
          </a:prstGeom>
          <a:noFill/>
          <a:ln w="25400" cap="flat" cmpd="sng">
            <a:solidFill>
              <a:schemeClr val="lt2"/>
            </a:solidFill>
            <a:prstDash val="solid"/>
            <a:miter lim="800000"/>
            <a:headEnd type="none" w="sm" len="sm"/>
            <a:tailEnd type="none" w="sm" len="sm"/>
          </a:ln>
        </p:spPr>
      </p:cxnSp>
      <p:sp>
        <p:nvSpPr>
          <p:cNvPr id="697" name="Google Shape;697;p45"/>
          <p:cNvSpPr txBox="1">
            <a:spLocks noGrp="1"/>
          </p:cNvSpPr>
          <p:nvPr>
            <p:ph type="body" idx="2"/>
          </p:nvPr>
        </p:nvSpPr>
        <p:spPr>
          <a:xfrm>
            <a:off x="9416048" y="1006893"/>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2"/>
              </a:buClr>
              <a:buSzPts val="3000"/>
              <a:buNone/>
              <a:defRPr sz="3000" b="1" i="0">
                <a:solidFill>
                  <a:schemeClr val="lt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_Thank You Slide">
  <p:cSld name="3_Thank You Slide">
    <p:bg>
      <p:bgPr>
        <a:blipFill>
          <a:blip r:embed="rId2">
            <a:alphaModFix/>
          </a:blip>
          <a:stretch>
            <a:fillRect/>
          </a:stretch>
        </a:blipFill>
        <a:effectLst/>
      </p:bgPr>
    </p:bg>
    <p:spTree>
      <p:nvGrpSpPr>
        <p:cNvPr id="1" name="Shape 698"/>
        <p:cNvGrpSpPr/>
        <p:nvPr/>
      </p:nvGrpSpPr>
      <p:grpSpPr>
        <a:xfrm>
          <a:off x="0" y="0"/>
          <a:ext cx="0" cy="0"/>
          <a:chOff x="0" y="0"/>
          <a:chExt cx="0" cy="0"/>
        </a:xfrm>
      </p:grpSpPr>
      <p:sp>
        <p:nvSpPr>
          <p:cNvPr id="699" name="Google Shape;699;p46"/>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0" name="Google Shape;700;p46"/>
          <p:cNvSpPr txBox="1">
            <a:spLocks noGrp="1"/>
          </p:cNvSpPr>
          <p:nvPr>
            <p:ph type="ctrTitle"/>
          </p:nvPr>
        </p:nvSpPr>
        <p:spPr>
          <a:xfrm>
            <a:off x="1812758" y="2413986"/>
            <a:ext cx="7107331" cy="183864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46"/>
          <p:cNvSpPr txBox="1">
            <a:spLocks noGrp="1"/>
          </p:cNvSpPr>
          <p:nvPr>
            <p:ph type="subTitle" idx="1"/>
          </p:nvPr>
        </p:nvSpPr>
        <p:spPr>
          <a:xfrm>
            <a:off x="1812758" y="4599498"/>
            <a:ext cx="7107331" cy="966857"/>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2" name="Google Shape;702;p46"/>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3" name="Google Shape;703;p46"/>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4" name="Google Shape;704;p4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05" name="Google Shape;705;p46"/>
          <p:cNvSpPr/>
          <p:nvPr/>
        </p:nvSpPr>
        <p:spPr>
          <a:xfrm>
            <a:off x="1379621" y="2740862"/>
            <a:ext cx="144000" cy="12893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06" name="Google Shape;706;p46"/>
          <p:cNvCxnSpPr/>
          <p:nvPr/>
        </p:nvCxnSpPr>
        <p:spPr>
          <a:xfrm>
            <a:off x="1957137" y="4444451"/>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707" name="Google Shape;707;p46"/>
          <p:cNvCxnSpPr/>
          <p:nvPr/>
        </p:nvCxnSpPr>
        <p:spPr>
          <a:xfrm rot="10800000">
            <a:off x="11077074" y="5622756"/>
            <a:ext cx="0" cy="984222"/>
          </a:xfrm>
          <a:prstGeom prst="straightConnector1">
            <a:avLst/>
          </a:prstGeom>
          <a:noFill/>
          <a:ln w="25400" cap="flat" cmpd="sng">
            <a:solidFill>
              <a:schemeClr val="dk2"/>
            </a:solidFill>
            <a:prstDash val="solid"/>
            <a:miter lim="800000"/>
            <a:headEnd type="none" w="sm" len="sm"/>
            <a:tailEnd type="none" w="sm" len="sm"/>
          </a:ln>
        </p:spPr>
      </p:cxnSp>
      <p:sp>
        <p:nvSpPr>
          <p:cNvPr id="708" name="Google Shape;708;p46"/>
          <p:cNvSpPr txBox="1">
            <a:spLocks noGrp="1"/>
          </p:cNvSpPr>
          <p:nvPr>
            <p:ph type="body" idx="2"/>
          </p:nvPr>
        </p:nvSpPr>
        <p:spPr>
          <a:xfrm>
            <a:off x="9416048" y="5513936"/>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4_Thank You Slide">
  <p:cSld name="4_Thank You Slide">
    <p:bg>
      <p:bgPr>
        <a:blipFill>
          <a:blip r:embed="rId2">
            <a:alphaModFix/>
          </a:blip>
          <a:stretch>
            <a:fillRect/>
          </a:stretch>
        </a:blipFill>
        <a:effectLst/>
      </p:bgPr>
    </p:bg>
    <p:spTree>
      <p:nvGrpSpPr>
        <p:cNvPr id="1" name="Shape 709"/>
        <p:cNvGrpSpPr/>
        <p:nvPr/>
      </p:nvGrpSpPr>
      <p:grpSpPr>
        <a:xfrm>
          <a:off x="0" y="0"/>
          <a:ext cx="0" cy="0"/>
          <a:chOff x="0" y="0"/>
          <a:chExt cx="0" cy="0"/>
        </a:xfrm>
      </p:grpSpPr>
      <p:sp>
        <p:nvSpPr>
          <p:cNvPr id="710" name="Google Shape;710;p47"/>
          <p:cNvSpPr/>
          <p:nvPr/>
        </p:nvSpPr>
        <p:spPr>
          <a:xfrm>
            <a:off x="0" y="0"/>
            <a:ext cx="12192000" cy="4446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1" name="Google Shape;711;p47"/>
          <p:cNvSpPr txBox="1">
            <a:spLocks noGrp="1"/>
          </p:cNvSpPr>
          <p:nvPr>
            <p:ph type="ctrTitle"/>
          </p:nvPr>
        </p:nvSpPr>
        <p:spPr>
          <a:xfrm>
            <a:off x="1812758" y="4764500"/>
            <a:ext cx="8807116" cy="9158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5500"/>
              <a:buFont typeface="Avenir"/>
              <a:buNone/>
              <a:defRPr sz="5500" b="1">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2" name="Google Shape;712;p47"/>
          <p:cNvSpPr txBox="1">
            <a:spLocks noGrp="1"/>
          </p:cNvSpPr>
          <p:nvPr>
            <p:ph type="subTitle" idx="1"/>
          </p:nvPr>
        </p:nvSpPr>
        <p:spPr>
          <a:xfrm>
            <a:off x="1812758" y="6043285"/>
            <a:ext cx="9144000" cy="6018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3000"/>
              <a:buNone/>
              <a:defRPr sz="3000" b="1" i="0">
                <a:solidFill>
                  <a:schemeClr val="accen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13" name="Google Shape;713;p47"/>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4" name="Google Shape;714;p47"/>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5" name="Google Shape;715;p4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chemeClr val="accent1"/>
                </a:solidFill>
                <a:latin typeface="Arial"/>
                <a:ea typeface="Arial"/>
                <a:cs typeface="Arial"/>
                <a:sym typeface="Arial"/>
              </a:defRPr>
            </a:lvl1pPr>
            <a:lvl2pPr marL="0" lvl="1" indent="0" algn="r">
              <a:spcBef>
                <a:spcPts val="0"/>
              </a:spcBef>
              <a:buNone/>
              <a:defRPr sz="1200" i="1">
                <a:solidFill>
                  <a:schemeClr val="accent1"/>
                </a:solidFill>
                <a:latin typeface="Arial"/>
                <a:ea typeface="Arial"/>
                <a:cs typeface="Arial"/>
                <a:sym typeface="Arial"/>
              </a:defRPr>
            </a:lvl2pPr>
            <a:lvl3pPr marL="0" lvl="2" indent="0" algn="r">
              <a:spcBef>
                <a:spcPts val="0"/>
              </a:spcBef>
              <a:buNone/>
              <a:defRPr sz="1200" i="1">
                <a:solidFill>
                  <a:schemeClr val="accent1"/>
                </a:solidFill>
                <a:latin typeface="Arial"/>
                <a:ea typeface="Arial"/>
                <a:cs typeface="Arial"/>
                <a:sym typeface="Arial"/>
              </a:defRPr>
            </a:lvl3pPr>
            <a:lvl4pPr marL="0" lvl="3" indent="0" algn="r">
              <a:spcBef>
                <a:spcPts val="0"/>
              </a:spcBef>
              <a:buNone/>
              <a:defRPr sz="1200" i="1">
                <a:solidFill>
                  <a:schemeClr val="accent1"/>
                </a:solidFill>
                <a:latin typeface="Arial"/>
                <a:ea typeface="Arial"/>
                <a:cs typeface="Arial"/>
                <a:sym typeface="Arial"/>
              </a:defRPr>
            </a:lvl4pPr>
            <a:lvl5pPr marL="0" lvl="4" indent="0" algn="r">
              <a:spcBef>
                <a:spcPts val="0"/>
              </a:spcBef>
              <a:buNone/>
              <a:defRPr sz="1200" i="1">
                <a:solidFill>
                  <a:schemeClr val="accent1"/>
                </a:solidFill>
                <a:latin typeface="Arial"/>
                <a:ea typeface="Arial"/>
                <a:cs typeface="Arial"/>
                <a:sym typeface="Arial"/>
              </a:defRPr>
            </a:lvl5pPr>
            <a:lvl6pPr marL="0" lvl="5" indent="0" algn="r">
              <a:spcBef>
                <a:spcPts val="0"/>
              </a:spcBef>
              <a:buNone/>
              <a:defRPr sz="1200" i="1">
                <a:solidFill>
                  <a:schemeClr val="accent1"/>
                </a:solidFill>
                <a:latin typeface="Arial"/>
                <a:ea typeface="Arial"/>
                <a:cs typeface="Arial"/>
                <a:sym typeface="Arial"/>
              </a:defRPr>
            </a:lvl6pPr>
            <a:lvl7pPr marL="0" lvl="6" indent="0" algn="r">
              <a:spcBef>
                <a:spcPts val="0"/>
              </a:spcBef>
              <a:buNone/>
              <a:defRPr sz="1200" i="1">
                <a:solidFill>
                  <a:schemeClr val="accent1"/>
                </a:solidFill>
                <a:latin typeface="Arial"/>
                <a:ea typeface="Arial"/>
                <a:cs typeface="Arial"/>
                <a:sym typeface="Arial"/>
              </a:defRPr>
            </a:lvl7pPr>
            <a:lvl8pPr marL="0" lvl="7" indent="0" algn="r">
              <a:spcBef>
                <a:spcPts val="0"/>
              </a:spcBef>
              <a:buNone/>
              <a:defRPr sz="1200" i="1">
                <a:solidFill>
                  <a:schemeClr val="accent1"/>
                </a:solidFill>
                <a:latin typeface="Arial"/>
                <a:ea typeface="Arial"/>
                <a:cs typeface="Arial"/>
                <a:sym typeface="Arial"/>
              </a:defRPr>
            </a:lvl8pPr>
            <a:lvl9pPr marL="0" lvl="8" indent="0" algn="r">
              <a:spcBef>
                <a:spcPts val="0"/>
              </a:spcBef>
              <a:buNone/>
              <a:defRPr sz="12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6" name="Google Shape;716;p47"/>
          <p:cNvSpPr/>
          <p:nvPr/>
        </p:nvSpPr>
        <p:spPr>
          <a:xfrm>
            <a:off x="1379621" y="4950000"/>
            <a:ext cx="144000" cy="190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17" name="Google Shape;717;p47"/>
          <p:cNvCxnSpPr/>
          <p:nvPr/>
        </p:nvCxnSpPr>
        <p:spPr>
          <a:xfrm rot="10800000">
            <a:off x="10820400" y="870003"/>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718" name="Google Shape;718;p47"/>
          <p:cNvSpPr txBox="1">
            <a:spLocks noGrp="1"/>
          </p:cNvSpPr>
          <p:nvPr>
            <p:ph type="body" idx="2"/>
          </p:nvPr>
        </p:nvSpPr>
        <p:spPr>
          <a:xfrm>
            <a:off x="10668000" y="1005185"/>
            <a:ext cx="1460500" cy="4810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19" name="Google Shape;719;p47"/>
          <p:cNvCxnSpPr/>
          <p:nvPr/>
        </p:nvCxnSpPr>
        <p:spPr>
          <a:xfrm>
            <a:off x="1957137" y="5823067"/>
            <a:ext cx="930442" cy="0"/>
          </a:xfrm>
          <a:prstGeom prst="straightConnector1">
            <a:avLst/>
          </a:prstGeom>
          <a:noFill/>
          <a:ln w="25400"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Section Header">
  <p:cSld name="2_Section Header">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1698820" y="4537309"/>
            <a:ext cx="9384760" cy="9158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4000"/>
              <a:buFont typeface="Avenir"/>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
          <p:cNvSpPr/>
          <p:nvPr/>
        </p:nvSpPr>
        <p:spPr>
          <a:xfrm>
            <a:off x="0" y="0"/>
            <a:ext cx="12192000" cy="4446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6"/>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ftr" idx="11"/>
          </p:nvPr>
        </p:nvSpPr>
        <p:spPr>
          <a:xfrm>
            <a:off x="1698819" y="6159402"/>
            <a:ext cx="2616158" cy="3842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chemeClr val="accent1"/>
                </a:solidFill>
                <a:latin typeface="Arial"/>
                <a:ea typeface="Arial"/>
                <a:cs typeface="Arial"/>
                <a:sym typeface="Arial"/>
              </a:defRPr>
            </a:lvl1pPr>
            <a:lvl2pPr marL="0" lvl="1" indent="0" algn="r">
              <a:spcBef>
                <a:spcPts val="0"/>
              </a:spcBef>
              <a:buNone/>
              <a:defRPr sz="1200" i="1">
                <a:solidFill>
                  <a:schemeClr val="accent1"/>
                </a:solidFill>
                <a:latin typeface="Arial"/>
                <a:ea typeface="Arial"/>
                <a:cs typeface="Arial"/>
                <a:sym typeface="Arial"/>
              </a:defRPr>
            </a:lvl2pPr>
            <a:lvl3pPr marL="0" lvl="2" indent="0" algn="r">
              <a:spcBef>
                <a:spcPts val="0"/>
              </a:spcBef>
              <a:buNone/>
              <a:defRPr sz="1200" i="1">
                <a:solidFill>
                  <a:schemeClr val="accent1"/>
                </a:solidFill>
                <a:latin typeface="Arial"/>
                <a:ea typeface="Arial"/>
                <a:cs typeface="Arial"/>
                <a:sym typeface="Arial"/>
              </a:defRPr>
            </a:lvl3pPr>
            <a:lvl4pPr marL="0" lvl="3" indent="0" algn="r">
              <a:spcBef>
                <a:spcPts val="0"/>
              </a:spcBef>
              <a:buNone/>
              <a:defRPr sz="1200" i="1">
                <a:solidFill>
                  <a:schemeClr val="accent1"/>
                </a:solidFill>
                <a:latin typeface="Arial"/>
                <a:ea typeface="Arial"/>
                <a:cs typeface="Arial"/>
                <a:sym typeface="Arial"/>
              </a:defRPr>
            </a:lvl4pPr>
            <a:lvl5pPr marL="0" lvl="4" indent="0" algn="r">
              <a:spcBef>
                <a:spcPts val="0"/>
              </a:spcBef>
              <a:buNone/>
              <a:defRPr sz="1200" i="1">
                <a:solidFill>
                  <a:schemeClr val="accent1"/>
                </a:solidFill>
                <a:latin typeface="Arial"/>
                <a:ea typeface="Arial"/>
                <a:cs typeface="Arial"/>
                <a:sym typeface="Arial"/>
              </a:defRPr>
            </a:lvl5pPr>
            <a:lvl6pPr marL="0" lvl="5" indent="0" algn="r">
              <a:spcBef>
                <a:spcPts val="0"/>
              </a:spcBef>
              <a:buNone/>
              <a:defRPr sz="1200" i="1">
                <a:solidFill>
                  <a:schemeClr val="accent1"/>
                </a:solidFill>
                <a:latin typeface="Arial"/>
                <a:ea typeface="Arial"/>
                <a:cs typeface="Arial"/>
                <a:sym typeface="Arial"/>
              </a:defRPr>
            </a:lvl6pPr>
            <a:lvl7pPr marL="0" lvl="6" indent="0" algn="r">
              <a:spcBef>
                <a:spcPts val="0"/>
              </a:spcBef>
              <a:buNone/>
              <a:defRPr sz="1200" i="1">
                <a:solidFill>
                  <a:schemeClr val="accent1"/>
                </a:solidFill>
                <a:latin typeface="Arial"/>
                <a:ea typeface="Arial"/>
                <a:cs typeface="Arial"/>
                <a:sym typeface="Arial"/>
              </a:defRPr>
            </a:lvl7pPr>
            <a:lvl8pPr marL="0" lvl="7" indent="0" algn="r">
              <a:spcBef>
                <a:spcPts val="0"/>
              </a:spcBef>
              <a:buNone/>
              <a:defRPr sz="1200" i="1">
                <a:solidFill>
                  <a:schemeClr val="accent1"/>
                </a:solidFill>
                <a:latin typeface="Arial"/>
                <a:ea typeface="Arial"/>
                <a:cs typeface="Arial"/>
                <a:sym typeface="Arial"/>
              </a:defRPr>
            </a:lvl8pPr>
            <a:lvl9pPr marL="0" lvl="8" indent="0" algn="r">
              <a:spcBef>
                <a:spcPts val="0"/>
              </a:spcBef>
              <a:buNone/>
              <a:defRPr sz="12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6"/>
          <p:cNvCxnSpPr/>
          <p:nvPr/>
        </p:nvCxnSpPr>
        <p:spPr>
          <a:xfrm>
            <a:off x="11190767" y="800959"/>
            <a:ext cx="1001233" cy="0"/>
          </a:xfrm>
          <a:prstGeom prst="straightConnector1">
            <a:avLst/>
          </a:prstGeom>
          <a:noFill/>
          <a:ln w="9525" cap="flat" cmpd="sng">
            <a:solidFill>
              <a:schemeClr val="dk2"/>
            </a:solidFill>
            <a:prstDash val="solid"/>
            <a:miter lim="800000"/>
            <a:headEnd type="none" w="sm" len="sm"/>
            <a:tailEnd type="none" w="sm" len="sm"/>
          </a:ln>
        </p:spPr>
      </p:cxnSp>
      <p:sp>
        <p:nvSpPr>
          <p:cNvPr id="75" name="Google Shape;75;p6"/>
          <p:cNvSpPr txBox="1">
            <a:spLocks noGrp="1"/>
          </p:cNvSpPr>
          <p:nvPr>
            <p:ph type="body" idx="1"/>
          </p:nvPr>
        </p:nvSpPr>
        <p:spPr>
          <a:xfrm>
            <a:off x="11083583" y="837333"/>
            <a:ext cx="610772" cy="328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200"/>
              <a:buNone/>
              <a:defRPr sz="1200" i="1">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6" name="Google Shape;76;p6"/>
          <p:cNvCxnSpPr/>
          <p:nvPr/>
        </p:nvCxnSpPr>
        <p:spPr>
          <a:xfrm rot="-5400000">
            <a:off x="11384397" y="6579108"/>
            <a:ext cx="557784" cy="0"/>
          </a:xfrm>
          <a:prstGeom prst="straightConnector1">
            <a:avLst/>
          </a:prstGeom>
          <a:noFill/>
          <a:ln w="19050" cap="flat" cmpd="sng">
            <a:solidFill>
              <a:schemeClr val="accent1"/>
            </a:solidFill>
            <a:prstDash val="solid"/>
            <a:miter lim="800000"/>
            <a:headEnd type="none" w="sm" len="sm"/>
            <a:tailEnd type="none" w="sm" len="sm"/>
          </a:ln>
        </p:spPr>
      </p:cxnSp>
      <p:sp>
        <p:nvSpPr>
          <p:cNvPr id="77" name="Google Shape;77;p6"/>
          <p:cNvSpPr/>
          <p:nvPr/>
        </p:nvSpPr>
        <p:spPr>
          <a:xfrm>
            <a:off x="1283369" y="4914000"/>
            <a:ext cx="72000" cy="1944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6"/>
          <p:cNvSpPr txBox="1">
            <a:spLocks noGrp="1"/>
          </p:cNvSpPr>
          <p:nvPr>
            <p:ph type="body" idx="2"/>
          </p:nvPr>
        </p:nvSpPr>
        <p:spPr>
          <a:xfrm>
            <a:off x="1698820" y="5702936"/>
            <a:ext cx="9384760" cy="5269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500"/>
              <a:buFont typeface="Arial"/>
              <a:buNone/>
              <a:defRPr sz="2500" b="1" i="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79" name="Google Shape;79;p6"/>
          <p:cNvCxnSpPr/>
          <p:nvPr/>
        </p:nvCxnSpPr>
        <p:spPr>
          <a:xfrm>
            <a:off x="1838883" y="5560637"/>
            <a:ext cx="630936"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7"/>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7"/>
          <p:cNvSpPr txBox="1">
            <a:spLocks noGrp="1"/>
          </p:cNvSpPr>
          <p:nvPr>
            <p:ph type="ctrTitle"/>
          </p:nvPr>
        </p:nvSpPr>
        <p:spPr>
          <a:xfrm>
            <a:off x="1812758" y="318288"/>
            <a:ext cx="8807116"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
          <p:cNvSpPr txBox="1">
            <a:spLocks noGrp="1"/>
          </p:cNvSpPr>
          <p:nvPr>
            <p:ph type="subTitle" idx="1"/>
          </p:nvPr>
        </p:nvSpPr>
        <p:spPr>
          <a:xfrm>
            <a:off x="1812758" y="3052756"/>
            <a:ext cx="9144000" cy="13979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7"/>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7"/>
          <p:cNvSpPr/>
          <p:nvPr/>
        </p:nvSpPr>
        <p:spPr>
          <a:xfrm>
            <a:off x="1379621" y="0"/>
            <a:ext cx="144000" cy="2484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88" name="Google Shape;88;p7"/>
          <p:cNvCxnSpPr/>
          <p:nvPr/>
        </p:nvCxnSpPr>
        <p:spPr>
          <a:xfrm>
            <a:off x="1957137" y="2897709"/>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89" name="Google Shape;89;p7"/>
          <p:cNvCxnSpPr/>
          <p:nvPr/>
        </p:nvCxnSpPr>
        <p:spPr>
          <a:xfrm rot="-5400000">
            <a:off x="10391274" y="6172200"/>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90" name="Google Shape;90;p7"/>
          <p:cNvSpPr txBox="1">
            <a:spLocks noGrp="1"/>
          </p:cNvSpPr>
          <p:nvPr>
            <p:ph type="body" idx="2"/>
          </p:nvPr>
        </p:nvSpPr>
        <p:spPr>
          <a:xfrm>
            <a:off x="9416048" y="5396630"/>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8"/>
          <p:cNvSpPr/>
          <p:nvPr/>
        </p:nvSpPr>
        <p:spPr>
          <a:xfrm>
            <a:off x="0" y="0"/>
            <a:ext cx="12192000" cy="685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8"/>
          <p:cNvSpPr txBox="1">
            <a:spLocks noGrp="1"/>
          </p:cNvSpPr>
          <p:nvPr>
            <p:ph type="ctrTitle"/>
          </p:nvPr>
        </p:nvSpPr>
        <p:spPr>
          <a:xfrm>
            <a:off x="1812758" y="2522758"/>
            <a:ext cx="8807116"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8"/>
          <p:cNvSpPr txBox="1">
            <a:spLocks noGrp="1"/>
          </p:cNvSpPr>
          <p:nvPr>
            <p:ph type="subTitle" idx="1"/>
          </p:nvPr>
        </p:nvSpPr>
        <p:spPr>
          <a:xfrm>
            <a:off x="1812758" y="5257226"/>
            <a:ext cx="9144000" cy="13979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8"/>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8"/>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8"/>
          <p:cNvSpPr/>
          <p:nvPr/>
        </p:nvSpPr>
        <p:spPr>
          <a:xfrm>
            <a:off x="1379621" y="3438000"/>
            <a:ext cx="144000" cy="342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99" name="Google Shape;99;p8"/>
          <p:cNvCxnSpPr/>
          <p:nvPr/>
        </p:nvCxnSpPr>
        <p:spPr>
          <a:xfrm>
            <a:off x="1957137" y="5102179"/>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100" name="Google Shape;100;p8"/>
          <p:cNvCxnSpPr/>
          <p:nvPr/>
        </p:nvCxnSpPr>
        <p:spPr>
          <a:xfrm rot="-5400000">
            <a:off x="10391274" y="685801"/>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101" name="Google Shape;101;p8"/>
          <p:cNvSpPr txBox="1">
            <a:spLocks noGrp="1"/>
          </p:cNvSpPr>
          <p:nvPr>
            <p:ph type="body" idx="2"/>
          </p:nvPr>
        </p:nvSpPr>
        <p:spPr>
          <a:xfrm>
            <a:off x="9416048" y="1015979"/>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le Slide">
  <p:cSld name="3_Title Slide">
    <p:bg>
      <p:bgPr>
        <a:blipFill>
          <a:blip r:embed="rId2">
            <a:alphaModFix/>
          </a:blip>
          <a:stretch>
            <a:fillRect/>
          </a:stretch>
        </a:blipFill>
        <a:effectLst/>
      </p:bgPr>
    </p:bg>
    <p:spTree>
      <p:nvGrpSpPr>
        <p:cNvPr id="1" name="Shape 102"/>
        <p:cNvGrpSpPr/>
        <p:nvPr/>
      </p:nvGrpSpPr>
      <p:grpSpPr>
        <a:xfrm>
          <a:off x="0" y="0"/>
          <a:ext cx="0" cy="0"/>
          <a:chOff x="0" y="0"/>
          <a:chExt cx="0" cy="0"/>
        </a:xfrm>
      </p:grpSpPr>
      <p:sp>
        <p:nvSpPr>
          <p:cNvPr id="103" name="Google Shape;103;p9"/>
          <p:cNvSpPr/>
          <p:nvPr/>
        </p:nvSpPr>
        <p:spPr>
          <a:xfrm>
            <a:off x="120000" y="117000"/>
            <a:ext cx="11952000" cy="6624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9"/>
          <p:cNvSpPr txBox="1">
            <a:spLocks noGrp="1"/>
          </p:cNvSpPr>
          <p:nvPr>
            <p:ph type="ctrTitle"/>
          </p:nvPr>
        </p:nvSpPr>
        <p:spPr>
          <a:xfrm>
            <a:off x="1812758" y="2413986"/>
            <a:ext cx="7107331" cy="183864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500"/>
              <a:buFont typeface="Avenir"/>
              <a:buNone/>
              <a:defRPr sz="5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9"/>
          <p:cNvSpPr txBox="1">
            <a:spLocks noGrp="1"/>
          </p:cNvSpPr>
          <p:nvPr>
            <p:ph type="subTitle" idx="1"/>
          </p:nvPr>
        </p:nvSpPr>
        <p:spPr>
          <a:xfrm>
            <a:off x="1812758" y="4599498"/>
            <a:ext cx="7107331" cy="966857"/>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2"/>
              </a:buClr>
              <a:buSzPts val="3000"/>
              <a:buNone/>
              <a:defRPr sz="3000" b="1" i="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6" name="Google Shape;106;p9"/>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9"/>
          <p:cNvSpPr/>
          <p:nvPr/>
        </p:nvSpPr>
        <p:spPr>
          <a:xfrm>
            <a:off x="1379621" y="2740862"/>
            <a:ext cx="144000" cy="12893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10" name="Google Shape;110;p9"/>
          <p:cNvCxnSpPr/>
          <p:nvPr/>
        </p:nvCxnSpPr>
        <p:spPr>
          <a:xfrm>
            <a:off x="1957137" y="4444451"/>
            <a:ext cx="930442" cy="0"/>
          </a:xfrm>
          <a:prstGeom prst="straightConnector1">
            <a:avLst/>
          </a:prstGeom>
          <a:noFill/>
          <a:ln w="25400" cap="flat" cmpd="sng">
            <a:solidFill>
              <a:schemeClr val="dk2"/>
            </a:solidFill>
            <a:prstDash val="solid"/>
            <a:miter lim="800000"/>
            <a:headEnd type="none" w="sm" len="sm"/>
            <a:tailEnd type="none" w="sm" len="sm"/>
          </a:ln>
        </p:spPr>
      </p:cxnSp>
      <p:cxnSp>
        <p:nvCxnSpPr>
          <p:cNvPr id="111" name="Google Shape;111;p9"/>
          <p:cNvCxnSpPr/>
          <p:nvPr/>
        </p:nvCxnSpPr>
        <p:spPr>
          <a:xfrm rot="10800000">
            <a:off x="11077074" y="5622756"/>
            <a:ext cx="0" cy="984222"/>
          </a:xfrm>
          <a:prstGeom prst="straightConnector1">
            <a:avLst/>
          </a:prstGeom>
          <a:noFill/>
          <a:ln w="25400" cap="flat" cmpd="sng">
            <a:solidFill>
              <a:schemeClr val="dk2"/>
            </a:solidFill>
            <a:prstDash val="solid"/>
            <a:miter lim="800000"/>
            <a:headEnd type="none" w="sm" len="sm"/>
            <a:tailEnd type="none" w="sm" len="sm"/>
          </a:ln>
        </p:spPr>
      </p:cxnSp>
      <p:sp>
        <p:nvSpPr>
          <p:cNvPr id="112" name="Google Shape;112;p9"/>
          <p:cNvSpPr txBox="1">
            <a:spLocks noGrp="1"/>
          </p:cNvSpPr>
          <p:nvPr>
            <p:ph type="body" idx="2"/>
          </p:nvPr>
        </p:nvSpPr>
        <p:spPr>
          <a:xfrm>
            <a:off x="9416048" y="5532986"/>
            <a:ext cx="1460500" cy="481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le Slide">
  <p:cSld name="4_Title Slide">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p:nvPr/>
        </p:nvSpPr>
        <p:spPr>
          <a:xfrm>
            <a:off x="0" y="-1"/>
            <a:ext cx="12192000" cy="4464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0"/>
          <p:cNvSpPr txBox="1">
            <a:spLocks noGrp="1"/>
          </p:cNvSpPr>
          <p:nvPr>
            <p:ph type="ctrTitle"/>
          </p:nvPr>
        </p:nvSpPr>
        <p:spPr>
          <a:xfrm>
            <a:off x="1812758" y="4785756"/>
            <a:ext cx="8807116" cy="9158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5500"/>
              <a:buFont typeface="Avenir"/>
              <a:buNone/>
              <a:defRPr sz="5500" b="1">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0"/>
          <p:cNvSpPr txBox="1">
            <a:spLocks noGrp="1"/>
          </p:cNvSpPr>
          <p:nvPr>
            <p:ph type="subTitle" idx="1"/>
          </p:nvPr>
        </p:nvSpPr>
        <p:spPr>
          <a:xfrm>
            <a:off x="1812758" y="6050473"/>
            <a:ext cx="9144000" cy="6018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3000"/>
              <a:buNone/>
              <a:defRPr sz="3000" b="1" i="0">
                <a:solidFill>
                  <a:schemeClr val="accen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7" name="Google Shape;117;p10"/>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0"/>
          <p:cNvSpPr/>
          <p:nvPr/>
        </p:nvSpPr>
        <p:spPr>
          <a:xfrm>
            <a:off x="1379621" y="4950000"/>
            <a:ext cx="144000" cy="190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21" name="Google Shape;121;p10"/>
          <p:cNvCxnSpPr/>
          <p:nvPr/>
        </p:nvCxnSpPr>
        <p:spPr>
          <a:xfrm>
            <a:off x="1957137" y="5882423"/>
            <a:ext cx="930442" cy="0"/>
          </a:xfrm>
          <a:prstGeom prst="straightConnector1">
            <a:avLst/>
          </a:prstGeom>
          <a:noFill/>
          <a:ln w="25400" cap="flat" cmpd="sng">
            <a:solidFill>
              <a:schemeClr val="accent1"/>
            </a:solidFill>
            <a:prstDash val="solid"/>
            <a:miter lim="800000"/>
            <a:headEnd type="none" w="sm" len="sm"/>
            <a:tailEnd type="none" w="sm" len="sm"/>
          </a:ln>
        </p:spPr>
      </p:cxnSp>
      <p:cxnSp>
        <p:nvCxnSpPr>
          <p:cNvPr id="122" name="Google Shape;122;p10"/>
          <p:cNvCxnSpPr/>
          <p:nvPr/>
        </p:nvCxnSpPr>
        <p:spPr>
          <a:xfrm rot="10800000">
            <a:off x="10820400" y="870003"/>
            <a:ext cx="1371600" cy="0"/>
          </a:xfrm>
          <a:prstGeom prst="straightConnector1">
            <a:avLst/>
          </a:prstGeom>
          <a:noFill/>
          <a:ln w="25400" cap="flat" cmpd="sng">
            <a:solidFill>
              <a:schemeClr val="dk2"/>
            </a:solidFill>
            <a:prstDash val="solid"/>
            <a:miter lim="800000"/>
            <a:headEnd type="none" w="sm" len="sm"/>
            <a:tailEnd type="none" w="sm" len="sm"/>
          </a:ln>
        </p:spPr>
      </p:cxnSp>
      <p:sp>
        <p:nvSpPr>
          <p:cNvPr id="123" name="Google Shape;123;p10"/>
          <p:cNvSpPr txBox="1">
            <a:spLocks noGrp="1"/>
          </p:cNvSpPr>
          <p:nvPr>
            <p:ph type="body" idx="2"/>
          </p:nvPr>
        </p:nvSpPr>
        <p:spPr>
          <a:xfrm>
            <a:off x="10668000" y="1005185"/>
            <a:ext cx="1460500" cy="4810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3000"/>
              <a:buNone/>
              <a:defRPr sz="3000" b="1" i="0">
                <a:solidFill>
                  <a:schemeClr val="dk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000"/>
              <a:buFont typeface="Avenir"/>
              <a:buNone/>
              <a:defRPr sz="4000" b="1" i="0" u="none" strike="noStrike" cap="non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4724400" y="6187538"/>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chemeClr val="dk2"/>
                </a:solidFill>
                <a:latin typeface="Arial"/>
                <a:ea typeface="Arial"/>
                <a:cs typeface="Arial"/>
                <a:sym typeface="Arial"/>
              </a:defRPr>
            </a:lvl1pPr>
            <a:lvl2pPr marL="0" marR="0" lvl="1" indent="0" algn="r" rtl="0">
              <a:spcBef>
                <a:spcPts val="0"/>
              </a:spcBef>
              <a:buNone/>
              <a:defRPr sz="1200" b="0" i="1" u="none" strike="noStrike" cap="none">
                <a:solidFill>
                  <a:schemeClr val="dk2"/>
                </a:solidFill>
                <a:latin typeface="Arial"/>
                <a:ea typeface="Arial"/>
                <a:cs typeface="Arial"/>
                <a:sym typeface="Arial"/>
              </a:defRPr>
            </a:lvl2pPr>
            <a:lvl3pPr marL="0" marR="0" lvl="2" indent="0" algn="r" rtl="0">
              <a:spcBef>
                <a:spcPts val="0"/>
              </a:spcBef>
              <a:buNone/>
              <a:defRPr sz="1200" b="0" i="1" u="none" strike="noStrike" cap="none">
                <a:solidFill>
                  <a:schemeClr val="dk2"/>
                </a:solidFill>
                <a:latin typeface="Arial"/>
                <a:ea typeface="Arial"/>
                <a:cs typeface="Arial"/>
                <a:sym typeface="Arial"/>
              </a:defRPr>
            </a:lvl3pPr>
            <a:lvl4pPr marL="0" marR="0" lvl="3" indent="0" algn="r" rtl="0">
              <a:spcBef>
                <a:spcPts val="0"/>
              </a:spcBef>
              <a:buNone/>
              <a:defRPr sz="1200" b="0" i="1" u="none" strike="noStrike" cap="none">
                <a:solidFill>
                  <a:schemeClr val="dk2"/>
                </a:solidFill>
                <a:latin typeface="Arial"/>
                <a:ea typeface="Arial"/>
                <a:cs typeface="Arial"/>
                <a:sym typeface="Arial"/>
              </a:defRPr>
            </a:lvl4pPr>
            <a:lvl5pPr marL="0" marR="0" lvl="4" indent="0" algn="r" rtl="0">
              <a:spcBef>
                <a:spcPts val="0"/>
              </a:spcBef>
              <a:buNone/>
              <a:defRPr sz="1200" b="0" i="1" u="none" strike="noStrike" cap="none">
                <a:solidFill>
                  <a:schemeClr val="dk2"/>
                </a:solidFill>
                <a:latin typeface="Arial"/>
                <a:ea typeface="Arial"/>
                <a:cs typeface="Arial"/>
                <a:sym typeface="Arial"/>
              </a:defRPr>
            </a:lvl5pPr>
            <a:lvl6pPr marL="0" marR="0" lvl="5" indent="0" algn="r" rtl="0">
              <a:spcBef>
                <a:spcPts val="0"/>
              </a:spcBef>
              <a:buNone/>
              <a:defRPr sz="1200" b="0" i="1" u="none" strike="noStrike" cap="none">
                <a:solidFill>
                  <a:schemeClr val="dk2"/>
                </a:solidFill>
                <a:latin typeface="Arial"/>
                <a:ea typeface="Arial"/>
                <a:cs typeface="Arial"/>
                <a:sym typeface="Arial"/>
              </a:defRPr>
            </a:lvl6pPr>
            <a:lvl7pPr marL="0" marR="0" lvl="6" indent="0" algn="r" rtl="0">
              <a:spcBef>
                <a:spcPts val="0"/>
              </a:spcBef>
              <a:buNone/>
              <a:defRPr sz="1200" b="0" i="1" u="none" strike="noStrike" cap="none">
                <a:solidFill>
                  <a:schemeClr val="dk2"/>
                </a:solidFill>
                <a:latin typeface="Arial"/>
                <a:ea typeface="Arial"/>
                <a:cs typeface="Arial"/>
                <a:sym typeface="Arial"/>
              </a:defRPr>
            </a:lvl7pPr>
            <a:lvl8pPr marL="0" marR="0" lvl="7" indent="0" algn="r" rtl="0">
              <a:spcBef>
                <a:spcPts val="0"/>
              </a:spcBef>
              <a:buNone/>
              <a:defRPr sz="1200" b="0" i="1" u="none" strike="noStrike" cap="none">
                <a:solidFill>
                  <a:schemeClr val="dk2"/>
                </a:solidFill>
                <a:latin typeface="Arial"/>
                <a:ea typeface="Arial"/>
                <a:cs typeface="Arial"/>
                <a:sym typeface="Arial"/>
              </a:defRPr>
            </a:lvl8pPr>
            <a:lvl9pPr marL="0" marR="0" lvl="8" indent="0" algn="r" rtl="0">
              <a:spcBef>
                <a:spcPts val="0"/>
              </a:spcBef>
              <a:buNone/>
              <a:defRPr sz="1200" b="0" i="1"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8"/>
          <p:cNvSpPr txBox="1">
            <a:spLocks noGrp="1"/>
          </p:cNvSpPr>
          <p:nvPr>
            <p:ph type="ctrTitle"/>
          </p:nvPr>
        </p:nvSpPr>
        <p:spPr>
          <a:xfrm>
            <a:off x="1812757" y="4700582"/>
            <a:ext cx="9326297" cy="915873"/>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venir"/>
              <a:buNone/>
            </a:pPr>
            <a:r>
              <a:rPr lang="en-US"/>
              <a:t>Course Management System</a:t>
            </a:r>
            <a:endParaRPr/>
          </a:p>
        </p:txBody>
      </p:sp>
      <p:sp>
        <p:nvSpPr>
          <p:cNvPr id="725" name="Google Shape;725;p48"/>
          <p:cNvSpPr txBox="1">
            <a:spLocks noGrp="1"/>
          </p:cNvSpPr>
          <p:nvPr>
            <p:ph type="subTitle" idx="1"/>
          </p:nvPr>
        </p:nvSpPr>
        <p:spPr>
          <a:xfrm>
            <a:off x="1812758" y="5917375"/>
            <a:ext cx="9144000" cy="6018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3000"/>
              <a:buNone/>
            </a:pPr>
            <a:r>
              <a:rPr lang="en-US"/>
              <a:t>Group - 09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7"/>
          <p:cNvSpPr txBox="1">
            <a:spLocks noGrp="1"/>
          </p:cNvSpPr>
          <p:nvPr>
            <p:ph type="title"/>
          </p:nvPr>
        </p:nvSpPr>
        <p:spPr>
          <a:xfrm>
            <a:off x="974952" y="50344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Future Scope</a:t>
            </a:r>
            <a:endParaRPr/>
          </a:p>
        </p:txBody>
      </p:sp>
      <p:sp>
        <p:nvSpPr>
          <p:cNvPr id="792" name="Google Shape;792;p57"/>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793" name="Google Shape;793;p57"/>
          <p:cNvSpPr txBox="1"/>
          <p:nvPr/>
        </p:nvSpPr>
        <p:spPr>
          <a:xfrm>
            <a:off x="974952" y="1829007"/>
            <a:ext cx="10543252" cy="581693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Using this code, we can build GUI and deploy it so that multiple users can use it.</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Further, an additional feature of Teacher Menu can also be added, where Teacher can give assignments/homework or upload video lectures for students and can also provide grades to student using this platform.</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Also, another additional feature can be added where Students can also ask doubts from respective instructors via chat system. This can be implemented using Networking.</a:t>
            </a:r>
            <a:endParaRPr dirty="0">
              <a:latin typeface="Helvetica" panose="020B0604020202020204" pitchFamily="34" charset="0"/>
              <a:cs typeface="Helvetica" panose="020B0604020202020204" pitchFamily="34" charset="0"/>
            </a:endParaRPr>
          </a:p>
          <a:p>
            <a:pPr marL="285750" marR="0" lvl="0" indent="-133350" algn="l" rtl="0">
              <a:spcBef>
                <a:spcPts val="0"/>
              </a:spcBef>
              <a:spcAft>
                <a:spcPts val="0"/>
              </a:spcAft>
              <a:buClr>
                <a:schemeClr val="dk1"/>
              </a:buClr>
              <a:buSzPts val="2400"/>
              <a:buFont typeface="Arial"/>
              <a:buNone/>
            </a:pPr>
            <a:endParaRPr sz="2400"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In all, it can further be converted into online/virtual classroom. </a:t>
            </a:r>
            <a:endParaRPr dirty="0">
              <a:latin typeface="Helvetica" panose="020B0604020202020204" pitchFamily="34" charset="0"/>
              <a:cs typeface="Helvetica" panose="020B0604020202020204" pitchFamily="34" charset="0"/>
            </a:endParaRPr>
          </a:p>
          <a:p>
            <a:pPr marL="285750" marR="0" lvl="0" indent="-133350" algn="l" rtl="0">
              <a:spcBef>
                <a:spcPts val="0"/>
              </a:spcBef>
              <a:spcAft>
                <a:spcPts val="0"/>
              </a:spcAft>
              <a:buClr>
                <a:schemeClr val="dk1"/>
              </a:buClr>
              <a:buSzPts val="2400"/>
              <a:buFont typeface="Arial"/>
              <a:buNone/>
            </a:pPr>
            <a:endParaRPr sz="2400" dirty="0">
              <a:solidFill>
                <a:srgbClr val="FFFFCC"/>
              </a:solidFill>
              <a:latin typeface="Helvetica" panose="020B0604020202020204" pitchFamily="34" charset="0"/>
              <a:cs typeface="Helvetica" panose="020B0604020202020204" pitchFamily="34" charset="0"/>
              <a:sym typeface="Arial"/>
            </a:endParaRPr>
          </a:p>
          <a:p>
            <a:pPr marL="0" marR="0" lvl="0" indent="0" algn="l" rtl="0">
              <a:spcBef>
                <a:spcPts val="0"/>
              </a:spcBef>
              <a:spcAft>
                <a:spcPts val="0"/>
              </a:spcAft>
              <a:buNone/>
            </a:pPr>
            <a:endParaRPr sz="2400" dirty="0">
              <a:solidFill>
                <a:srgbClr val="FFFFCC"/>
              </a:solidFill>
              <a:latin typeface="Helvetica" panose="020B0604020202020204" pitchFamily="34" charset="0"/>
              <a:cs typeface="Helvetica" panose="020B0604020202020204" pitchFamily="34" charset="0"/>
              <a:sym typeface="Arial"/>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Helvetica" panose="020B0604020202020204" pitchFamily="34" charset="0"/>
              <a:cs typeface="Helvetica" panose="020B0604020202020204" pitchFamily="34" charset="0"/>
              <a:sym typeface="Arial"/>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8"/>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BENEFITS</a:t>
            </a:r>
            <a:endParaRPr/>
          </a:p>
        </p:txBody>
      </p:sp>
      <p:sp>
        <p:nvSpPr>
          <p:cNvPr id="799" name="Google Shape;799;p58"/>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800" name="Google Shape;800;p58"/>
          <p:cNvSpPr txBox="1"/>
          <p:nvPr/>
        </p:nvSpPr>
        <p:spPr>
          <a:xfrm>
            <a:off x="928800" y="2284822"/>
            <a:ext cx="10543252" cy="34162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This System is really helpful for teachers and students for course management. </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dirty="0">
              <a:solidFill>
                <a:schemeClr val="lt1"/>
              </a:solidFill>
              <a:latin typeface="Helvetica" panose="020B0604020202020204" pitchFamily="34" charset="0"/>
              <a:cs typeface="Helvetica" panose="020B0604020202020204" pitchFamily="34" charset="0"/>
              <a:sym typeface="Arial"/>
            </a:endParaRPr>
          </a:p>
          <a:p>
            <a:pPr marL="342900" marR="0" lvl="0" indent="-3429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Through this Course Management System, Teachers/Admin can easily manage courses, can keep a track of all the students who are enrolled in the Course and can register new students. </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dirty="0">
              <a:solidFill>
                <a:schemeClr val="lt1"/>
              </a:solidFill>
              <a:latin typeface="Helvetica" panose="020B0604020202020204" pitchFamily="34" charset="0"/>
              <a:cs typeface="Helvetica" panose="020B0604020202020204" pitchFamily="34" charset="0"/>
              <a:sym typeface="Arial"/>
            </a:endParaRPr>
          </a:p>
          <a:p>
            <a:pPr marL="342900" marR="0" lvl="0" indent="-3429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Students can also sign in and view all the available courses or courses they have enrolled in, register for a course or withdraw from any course. </a:t>
            </a:r>
            <a:endParaRPr sz="2400" dirty="0">
              <a:solidFill>
                <a:schemeClr val="lt1"/>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9"/>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MOTIVATION</a:t>
            </a:r>
            <a:endParaRPr/>
          </a:p>
        </p:txBody>
      </p:sp>
      <p:sp>
        <p:nvSpPr>
          <p:cNvPr id="806" name="Google Shape;806;p5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807" name="Google Shape;807;p59"/>
          <p:cNvSpPr txBox="1"/>
          <p:nvPr/>
        </p:nvSpPr>
        <p:spPr>
          <a:xfrm>
            <a:off x="1049699" y="2239173"/>
            <a:ext cx="10543252" cy="304698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During this pandemic, when almost everything took place online, this course management system can act as a life saver in such situations. It can help to manage all courses easily and thus teachers and students can efficiently manage everything. Hence we thought of developing such system. On adding additional features, it can be more helpful. </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dirty="0">
              <a:solidFill>
                <a:schemeClr val="lt1"/>
              </a:solidFill>
              <a:latin typeface="Helvetica" panose="020B0604020202020204" pitchFamily="34" charset="0"/>
              <a:cs typeface="Helvetica" panose="020B0604020202020204" pitchFamily="34" charset="0"/>
              <a:sym typeface="Arial"/>
            </a:endParaRPr>
          </a:p>
          <a:p>
            <a:pPr marL="342900" marR="0" lvl="0" indent="-3429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Also, this project really helped in strengthening our core and advanced java concepts through its implementation.</a:t>
            </a:r>
            <a:endParaRPr sz="2400" dirty="0">
              <a:solidFill>
                <a:schemeClr val="lt1"/>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0"/>
          <p:cNvSpPr txBox="1">
            <a:spLocks noGrp="1"/>
          </p:cNvSpPr>
          <p:nvPr>
            <p:ph type="title"/>
          </p:nvPr>
        </p:nvSpPr>
        <p:spPr>
          <a:xfrm>
            <a:off x="1513293" y="4695932"/>
            <a:ext cx="9384760" cy="91587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2"/>
              </a:buClr>
              <a:buSzPts val="6000"/>
              <a:buFont typeface="Avenir"/>
              <a:buNone/>
            </a:pPr>
            <a:r>
              <a:rPr lang="en-US" sz="6000"/>
              <a:t>THANK YOU!</a:t>
            </a:r>
            <a:endParaRPr/>
          </a:p>
        </p:txBody>
      </p:sp>
      <p:sp>
        <p:nvSpPr>
          <p:cNvPr id="813" name="Google Shape;813;p6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9"/>
          <p:cNvSpPr txBox="1">
            <a:spLocks noGrp="1"/>
          </p:cNvSpPr>
          <p:nvPr>
            <p:ph type="title"/>
          </p:nvPr>
        </p:nvSpPr>
        <p:spPr>
          <a:xfrm>
            <a:off x="1527519" y="1700327"/>
            <a:ext cx="4143555" cy="15365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000"/>
              <a:buFont typeface="Avenir"/>
              <a:buNone/>
            </a:pPr>
            <a:r>
              <a:rPr lang="en-US" dirty="0"/>
              <a:t>OUR TEAM</a:t>
            </a:r>
            <a:endParaRPr dirty="0"/>
          </a:p>
        </p:txBody>
      </p:sp>
      <p:sp>
        <p:nvSpPr>
          <p:cNvPr id="731" name="Google Shape;731;p49"/>
          <p:cNvSpPr txBox="1">
            <a:spLocks noGrp="1"/>
          </p:cNvSpPr>
          <p:nvPr>
            <p:ph type="body" idx="1"/>
          </p:nvPr>
        </p:nvSpPr>
        <p:spPr>
          <a:xfrm>
            <a:off x="6914145" y="2138878"/>
            <a:ext cx="5105577" cy="2045195"/>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chemeClr val="lt1"/>
              </a:buClr>
              <a:buSzPts val="2400"/>
              <a:buFont typeface="Avenir"/>
              <a:buAutoNum type="arabicParenR"/>
            </a:pPr>
            <a:r>
              <a:rPr lang="en-US" sz="2400" dirty="0"/>
              <a:t>LIT2020028- Koyna Mittal</a:t>
            </a:r>
            <a:endParaRPr dirty="0"/>
          </a:p>
          <a:p>
            <a:pPr marL="457200" lvl="0" indent="-457200" algn="l" rtl="0">
              <a:lnSpc>
                <a:spcPct val="100000"/>
              </a:lnSpc>
              <a:spcBef>
                <a:spcPts val="600"/>
              </a:spcBef>
              <a:spcAft>
                <a:spcPts val="0"/>
              </a:spcAft>
              <a:buClr>
                <a:schemeClr val="lt1"/>
              </a:buClr>
              <a:buSzPts val="2400"/>
              <a:buFont typeface="Avenir"/>
              <a:buAutoNum type="arabicParenR"/>
            </a:pPr>
            <a:r>
              <a:rPr lang="en-US" sz="2400" dirty="0"/>
              <a:t>LIT2020030- Palak Goel</a:t>
            </a:r>
            <a:endParaRPr dirty="0"/>
          </a:p>
          <a:p>
            <a:pPr marL="457200" lvl="0" indent="-457200" algn="l" rtl="0">
              <a:lnSpc>
                <a:spcPct val="100000"/>
              </a:lnSpc>
              <a:spcBef>
                <a:spcPts val="600"/>
              </a:spcBef>
              <a:spcAft>
                <a:spcPts val="0"/>
              </a:spcAft>
              <a:buClr>
                <a:schemeClr val="lt1"/>
              </a:buClr>
              <a:buSzPts val="2400"/>
              <a:buFont typeface="Avenir"/>
              <a:buAutoNum type="arabicParenR"/>
            </a:pPr>
            <a:r>
              <a:rPr lang="en-US" sz="2400" dirty="0"/>
              <a:t>LIT2020039- Riya Singh</a:t>
            </a:r>
            <a:endParaRPr dirty="0"/>
          </a:p>
          <a:p>
            <a:pPr marL="457200" lvl="0" indent="-457200" algn="l" rtl="0">
              <a:lnSpc>
                <a:spcPct val="100000"/>
              </a:lnSpc>
              <a:spcBef>
                <a:spcPts val="600"/>
              </a:spcBef>
              <a:spcAft>
                <a:spcPts val="0"/>
              </a:spcAft>
              <a:buClr>
                <a:schemeClr val="lt1"/>
              </a:buClr>
              <a:buSzPts val="2400"/>
              <a:buFont typeface="Avenir"/>
              <a:buAutoNum type="arabicParenR"/>
            </a:pPr>
            <a:r>
              <a:rPr lang="en-US" sz="2400" dirty="0"/>
              <a:t>LIT2020040- Soumya Baheti</a:t>
            </a:r>
            <a:endParaRPr dirty="0"/>
          </a:p>
        </p:txBody>
      </p:sp>
      <p:sp>
        <p:nvSpPr>
          <p:cNvPr id="732" name="Google Shape;732;p49"/>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0"/>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PROJECT IDEA</a:t>
            </a:r>
            <a:endParaRPr/>
          </a:p>
        </p:txBody>
      </p:sp>
      <p:sp>
        <p:nvSpPr>
          <p:cNvPr id="738" name="Google Shape;738;p50"/>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739" name="Google Shape;739;p50"/>
          <p:cNvSpPr txBox="1"/>
          <p:nvPr/>
        </p:nvSpPr>
        <p:spPr>
          <a:xfrm>
            <a:off x="901148" y="2284822"/>
            <a:ext cx="10543252" cy="341627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This is a Course Management System (CMS) . </a:t>
            </a:r>
          </a:p>
          <a:p>
            <a:pPr marL="285750" marR="0" lvl="0" indent="-285750" algn="l" rtl="0">
              <a:spcBef>
                <a:spcPts val="0"/>
              </a:spcBef>
              <a:spcAft>
                <a:spcPts val="0"/>
              </a:spcAft>
              <a:buClr>
                <a:schemeClr val="lt1"/>
              </a:buClr>
              <a:buSzPts val="2400"/>
              <a:buFont typeface="Arial"/>
              <a:buChar char="•"/>
            </a:pPr>
            <a:endParaRPr lang="en-US" sz="2400" i="0" u="none" strike="noStrike" cap="none"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The program allows a global admin to sign in, add and edit courses and register students, and view data. </a:t>
            </a:r>
          </a:p>
          <a:p>
            <a:pPr marL="285750" marR="0" lvl="0" indent="-285750" algn="l" rtl="0">
              <a:spcBef>
                <a:spcPts val="0"/>
              </a:spcBef>
              <a:spcAft>
                <a:spcPts val="0"/>
              </a:spcAft>
              <a:buClr>
                <a:schemeClr val="lt1"/>
              </a:buClr>
              <a:buSzPts val="2400"/>
              <a:buFont typeface="Arial"/>
              <a:buChar char="•"/>
            </a:pPr>
            <a:endParaRPr lang="en-US" sz="2400" i="0" u="none" strike="noStrike" cap="none"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Students added by admin to the system can sign in and register/withdraw to courses and view select data. </a:t>
            </a:r>
          </a:p>
          <a:p>
            <a:pPr marL="285750" marR="0" lvl="0" indent="-285750" algn="l" rtl="0">
              <a:spcBef>
                <a:spcPts val="0"/>
              </a:spcBef>
              <a:spcAft>
                <a:spcPts val="0"/>
              </a:spcAft>
              <a:buClr>
                <a:schemeClr val="lt1"/>
              </a:buClr>
              <a:buSzPts val="2400"/>
              <a:buFont typeface="Arial"/>
              <a:buChar char="•"/>
            </a:pPr>
            <a:endParaRPr lang="en-US" sz="2400" i="0" u="none" strike="noStrike" cap="none" dirty="0">
              <a:solidFill>
                <a:schemeClr val="lt1"/>
              </a:solidFill>
              <a:latin typeface="Helvetica" panose="020B0604020202020204" pitchFamily="34" charset="0"/>
              <a:cs typeface="Helvetica" panose="020B0604020202020204" pitchFamily="34" charset="0"/>
              <a:sym typeface="Arial"/>
            </a:endParaRPr>
          </a:p>
          <a:p>
            <a:pPr marL="285750" marR="0" lvl="0" indent="-285750" algn="l" rtl="0">
              <a:spcBef>
                <a:spcPts val="0"/>
              </a:spcBef>
              <a:spcAft>
                <a:spcPts val="0"/>
              </a:spcAft>
              <a:buClr>
                <a:schemeClr val="lt1"/>
              </a:buClr>
              <a:buSzPts val="2400"/>
              <a:buFont typeface="Arial"/>
              <a:buChar char="•"/>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After program end, all data is </a:t>
            </a:r>
            <a:r>
              <a:rPr lang="en-US" sz="2400" dirty="0">
                <a:solidFill>
                  <a:schemeClr val="lt1"/>
                </a:solidFill>
                <a:latin typeface="Helvetica" panose="020B0604020202020204" pitchFamily="34" charset="0"/>
                <a:cs typeface="Helvetica" panose="020B0604020202020204" pitchFamily="34" charset="0"/>
              </a:rPr>
              <a:t>saved</a:t>
            </a:r>
            <a:r>
              <a:rPr lang="en-US" sz="2400" i="0" u="none" strike="noStrike" cap="none" dirty="0">
                <a:solidFill>
                  <a:schemeClr val="lt1"/>
                </a:solidFill>
                <a:latin typeface="Helvetica" panose="020B0604020202020204" pitchFamily="34" charset="0"/>
                <a:cs typeface="Helvetica" panose="020B0604020202020204" pitchFamily="34" charset="0"/>
                <a:sym typeface="Arial"/>
              </a:rPr>
              <a:t> into a storage file(.txt file). </a:t>
            </a:r>
            <a:endParaRPr sz="2400" i="0" u="none" strike="noStrike" cap="none" dirty="0">
              <a:solidFill>
                <a:schemeClr val="dk1"/>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1"/>
          <p:cNvSpPr txBox="1">
            <a:spLocks noGrp="1"/>
          </p:cNvSpPr>
          <p:nvPr>
            <p:ph type="title"/>
          </p:nvPr>
        </p:nvSpPr>
        <p:spPr>
          <a:xfrm>
            <a:off x="1527519" y="1700327"/>
            <a:ext cx="4143555" cy="15365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000"/>
              <a:buFont typeface="Avenir"/>
              <a:buNone/>
            </a:pPr>
            <a:r>
              <a:rPr lang="en-US"/>
              <a:t>CONCEPTS USED</a:t>
            </a:r>
            <a:endParaRPr/>
          </a:p>
        </p:txBody>
      </p:sp>
      <p:sp>
        <p:nvSpPr>
          <p:cNvPr id="745" name="Google Shape;745;p51"/>
          <p:cNvSpPr txBox="1">
            <a:spLocks noGrp="1"/>
          </p:cNvSpPr>
          <p:nvPr>
            <p:ph type="body" idx="1"/>
          </p:nvPr>
        </p:nvSpPr>
        <p:spPr>
          <a:xfrm>
            <a:off x="6816436" y="1811163"/>
            <a:ext cx="5230995" cy="2285999"/>
          </a:xfrm>
          <a:prstGeom prst="rect">
            <a:avLst/>
          </a:prstGeom>
          <a:noFill/>
          <a:ln>
            <a:noFill/>
          </a:ln>
        </p:spPr>
        <p:txBody>
          <a:bodyPr spcFirstLastPara="1" wrap="square" lIns="91425" tIns="45700" rIns="91425" bIns="45700" anchor="t" anchorCtr="0">
            <a:normAutofit fontScale="92500"/>
          </a:bodyPr>
          <a:lstStyle/>
          <a:p>
            <a:pPr marL="457200" lvl="0" indent="-468630" algn="l" rtl="0">
              <a:lnSpc>
                <a:spcPct val="100000"/>
              </a:lnSpc>
              <a:spcBef>
                <a:spcPts val="0"/>
              </a:spcBef>
              <a:spcAft>
                <a:spcPts val="0"/>
              </a:spcAft>
              <a:buClr>
                <a:schemeClr val="lt1"/>
              </a:buClr>
              <a:buSzPts val="2400"/>
              <a:buFont typeface="Avenir"/>
              <a:buAutoNum type="arabicParenR"/>
            </a:pPr>
            <a:r>
              <a:rPr lang="en-US" sz="2400" dirty="0"/>
              <a:t>Abstraction</a:t>
            </a:r>
            <a:endParaRPr dirty="0"/>
          </a:p>
          <a:p>
            <a:pPr marL="457200" lvl="0" indent="-468630" algn="l" rtl="0">
              <a:lnSpc>
                <a:spcPct val="100000"/>
              </a:lnSpc>
              <a:spcBef>
                <a:spcPts val="600"/>
              </a:spcBef>
              <a:spcAft>
                <a:spcPts val="0"/>
              </a:spcAft>
              <a:buClr>
                <a:schemeClr val="lt1"/>
              </a:buClr>
              <a:buSzPts val="2400"/>
              <a:buFont typeface="Avenir"/>
              <a:buAutoNum type="arabicParenR"/>
            </a:pPr>
            <a:r>
              <a:rPr lang="en-US" sz="2400" dirty="0"/>
              <a:t>Encapsulation</a:t>
            </a:r>
            <a:endParaRPr dirty="0"/>
          </a:p>
          <a:p>
            <a:pPr marL="457200" lvl="0" indent="-468630" algn="l" rtl="0">
              <a:lnSpc>
                <a:spcPct val="100000"/>
              </a:lnSpc>
              <a:spcBef>
                <a:spcPts val="600"/>
              </a:spcBef>
              <a:spcAft>
                <a:spcPts val="0"/>
              </a:spcAft>
              <a:buClr>
                <a:schemeClr val="lt1"/>
              </a:buClr>
              <a:buSzPts val="2400"/>
              <a:buFont typeface="Avenir"/>
              <a:buAutoNum type="arabicParenR"/>
            </a:pPr>
            <a:r>
              <a:rPr lang="en-US" sz="2400" dirty="0"/>
              <a:t>Multi-Threading </a:t>
            </a:r>
            <a:endParaRPr dirty="0"/>
          </a:p>
          <a:p>
            <a:pPr marL="457200" lvl="0" indent="-468630" algn="l" rtl="0">
              <a:lnSpc>
                <a:spcPct val="100000"/>
              </a:lnSpc>
              <a:spcBef>
                <a:spcPts val="600"/>
              </a:spcBef>
              <a:spcAft>
                <a:spcPts val="0"/>
              </a:spcAft>
              <a:buClr>
                <a:schemeClr val="lt1"/>
              </a:buClr>
              <a:buSzPts val="2400"/>
              <a:buFont typeface="Avenir"/>
              <a:buAutoNum type="arabicParenR"/>
            </a:pPr>
            <a:r>
              <a:rPr lang="en-US" sz="2400" dirty="0"/>
              <a:t>Synchronization</a:t>
            </a:r>
            <a:endParaRPr dirty="0"/>
          </a:p>
          <a:p>
            <a:pPr marL="457200" lvl="0" indent="-468630" algn="l" rtl="0">
              <a:lnSpc>
                <a:spcPct val="100000"/>
              </a:lnSpc>
              <a:spcBef>
                <a:spcPts val="600"/>
              </a:spcBef>
              <a:spcAft>
                <a:spcPts val="0"/>
              </a:spcAft>
              <a:buClr>
                <a:schemeClr val="lt1"/>
              </a:buClr>
              <a:buSzPts val="2400"/>
              <a:buFont typeface="Avenir"/>
              <a:buAutoNum type="arabicParenR"/>
            </a:pPr>
            <a:r>
              <a:rPr lang="en-US" sz="2400" dirty="0"/>
              <a:t>File Handling</a:t>
            </a:r>
            <a:endParaRPr dirty="0"/>
          </a:p>
          <a:p>
            <a:pPr marL="457200" lvl="0" indent="-468630" algn="l" rtl="0">
              <a:lnSpc>
                <a:spcPct val="100000"/>
              </a:lnSpc>
              <a:spcBef>
                <a:spcPts val="600"/>
              </a:spcBef>
              <a:spcAft>
                <a:spcPts val="0"/>
              </a:spcAft>
              <a:buClr>
                <a:schemeClr val="lt1"/>
              </a:buClr>
              <a:buSzPts val="2400"/>
              <a:buFont typeface="Avenir"/>
              <a:buAutoNum type="arabicParenR"/>
            </a:pPr>
            <a:r>
              <a:rPr lang="en-US" sz="2400" dirty="0"/>
              <a:t>Exception Handling</a:t>
            </a:r>
            <a:endParaRPr dirty="0"/>
          </a:p>
        </p:txBody>
      </p:sp>
      <p:sp>
        <p:nvSpPr>
          <p:cNvPr id="746" name="Google Shape;746;p51"/>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2"/>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dirty="0"/>
              <a:t>Abstraction</a:t>
            </a:r>
            <a:endParaRPr dirty="0"/>
          </a:p>
        </p:txBody>
      </p:sp>
      <p:sp>
        <p:nvSpPr>
          <p:cNvPr id="752" name="Google Shape;752;p52"/>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753" name="Google Shape;753;p52"/>
          <p:cNvSpPr txBox="1"/>
          <p:nvPr/>
        </p:nvSpPr>
        <p:spPr>
          <a:xfrm>
            <a:off x="1049699" y="2032595"/>
            <a:ext cx="10543252" cy="415494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Arial"/>
              <a:buChar char="•"/>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Abstraction is a process of hiding the implementation details and showing only functionality to the user. In this program we have implemented abstraction using interfaces. There are two interfaces-</a:t>
            </a:r>
            <a:endParaRPr lang="en-IN"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lang="en-IN" sz="2400" i="0" dirty="0">
              <a:solidFill>
                <a:schemeClr val="lt1"/>
              </a:solidFill>
              <a:latin typeface="Helvetica" panose="020B0604020202020204" pitchFamily="34" charset="0"/>
              <a:cs typeface="Helvetica" panose="020B0604020202020204" pitchFamily="34" charset="0"/>
              <a:sym typeface="Arial"/>
            </a:endParaRPr>
          </a:p>
          <a:p>
            <a:pPr marL="914400" marR="0" lvl="1" indent="-457200" algn="l" rtl="0">
              <a:spcBef>
                <a:spcPts val="0"/>
              </a:spcBef>
              <a:spcAft>
                <a:spcPts val="0"/>
              </a:spcAft>
              <a:buClr>
                <a:schemeClr val="lt1"/>
              </a:buClr>
              <a:buSzPts val="2400"/>
              <a:buFont typeface="Avenir"/>
              <a:buAutoNum type="arabicPeriod"/>
            </a:pPr>
            <a:r>
              <a:rPr lang="en-US" sz="2400" i="0" u="sng" strike="noStrike" cap="none" dirty="0" err="1">
                <a:solidFill>
                  <a:schemeClr val="accent6">
                    <a:lumMod val="60000"/>
                    <a:lumOff val="40000"/>
                  </a:schemeClr>
                </a:solidFill>
                <a:latin typeface="Helvetica" panose="020B0604020202020204" pitchFamily="34" charset="0"/>
                <a:cs typeface="Helvetica" panose="020B0604020202020204" pitchFamily="34" charset="0"/>
                <a:sym typeface="Arial"/>
              </a:rPr>
              <a:t>AdminInterface</a:t>
            </a:r>
            <a:r>
              <a:rPr lang="en-US" sz="2400" i="0" u="none" strike="noStrike" cap="none" dirty="0">
                <a:solidFill>
                  <a:schemeClr val="lt1"/>
                </a:solidFill>
                <a:latin typeface="Helvetica" panose="020B0604020202020204" pitchFamily="34" charset="0"/>
                <a:cs typeface="Helvetica" panose="020B0604020202020204" pitchFamily="34" charset="0"/>
                <a:sym typeface="Arial"/>
              </a:rPr>
              <a:t> - An interface describing the basic functions of an admin </a:t>
            </a:r>
          </a:p>
          <a:p>
            <a:pPr marL="457200" marR="0" lvl="1" algn="l" rtl="0">
              <a:spcBef>
                <a:spcPts val="0"/>
              </a:spcBef>
              <a:spcAft>
                <a:spcPts val="0"/>
              </a:spcAft>
              <a:buClr>
                <a:schemeClr val="lt1"/>
              </a:buClr>
              <a:buSzPts val="2400"/>
            </a:pPr>
            <a:r>
              <a:rPr lang="en-US" sz="2400" i="0" u="none" strike="noStrike" cap="none" dirty="0">
                <a:solidFill>
                  <a:schemeClr val="lt1"/>
                </a:solidFill>
                <a:latin typeface="Helvetica" panose="020B0604020202020204" pitchFamily="34" charset="0"/>
                <a:cs typeface="Helvetica" panose="020B0604020202020204" pitchFamily="34" charset="0"/>
                <a:sym typeface="Arial"/>
              </a:rPr>
              <a:t>( initially empty, because admin-access to methods is determined in menu).</a:t>
            </a:r>
            <a:endParaRPr lang="en-IN" dirty="0">
              <a:latin typeface="Helvetica" panose="020B0604020202020204" pitchFamily="34" charset="0"/>
              <a:cs typeface="Helvetica" panose="020B0604020202020204" pitchFamily="34" charset="0"/>
            </a:endParaRPr>
          </a:p>
          <a:p>
            <a:pPr marL="914400" marR="0" lvl="1" indent="-457200" algn="l" rtl="0">
              <a:spcBef>
                <a:spcPts val="0"/>
              </a:spcBef>
              <a:spcAft>
                <a:spcPts val="0"/>
              </a:spcAft>
              <a:buClr>
                <a:schemeClr val="lt1"/>
              </a:buClr>
              <a:buSzPts val="2400"/>
              <a:buFont typeface="Avenir"/>
              <a:buAutoNum type="arabicPeriod"/>
            </a:pPr>
            <a:endParaRPr lang="en-IN" sz="2400" i="0" u="sng" strike="noStrike" cap="none" dirty="0">
              <a:solidFill>
                <a:schemeClr val="accent6">
                  <a:lumMod val="60000"/>
                  <a:lumOff val="40000"/>
                </a:schemeClr>
              </a:solidFill>
              <a:latin typeface="Helvetica" panose="020B0604020202020204" pitchFamily="34" charset="0"/>
              <a:cs typeface="Helvetica" panose="020B0604020202020204" pitchFamily="34" charset="0"/>
              <a:sym typeface="Arial"/>
            </a:endParaRPr>
          </a:p>
          <a:p>
            <a:pPr marL="914400" marR="0" lvl="1" indent="-457200" algn="l" rtl="0">
              <a:spcBef>
                <a:spcPts val="0"/>
              </a:spcBef>
              <a:spcAft>
                <a:spcPts val="0"/>
              </a:spcAft>
              <a:buClr>
                <a:schemeClr val="lt1"/>
              </a:buClr>
              <a:buSzPts val="2400"/>
              <a:buFont typeface="Avenir"/>
              <a:buAutoNum type="arabicPeriod"/>
            </a:pPr>
            <a:r>
              <a:rPr lang="en-US" sz="2400" i="0" u="sng" strike="noStrike" cap="none" dirty="0" err="1">
                <a:solidFill>
                  <a:schemeClr val="accent6">
                    <a:lumMod val="60000"/>
                    <a:lumOff val="40000"/>
                  </a:schemeClr>
                </a:solidFill>
                <a:latin typeface="Helvetica" panose="020B0604020202020204" pitchFamily="34" charset="0"/>
                <a:cs typeface="Helvetica" panose="020B0604020202020204" pitchFamily="34" charset="0"/>
                <a:sym typeface="Arial"/>
              </a:rPr>
              <a:t>StudentInterface</a:t>
            </a:r>
            <a:r>
              <a:rPr lang="en-US" sz="2400" i="0" u="none" strike="noStrike" cap="none" dirty="0">
                <a:solidFill>
                  <a:schemeClr val="lt1"/>
                </a:solidFill>
                <a:latin typeface="Helvetica" panose="020B0604020202020204" pitchFamily="34" charset="0"/>
                <a:cs typeface="Helvetica" panose="020B0604020202020204" pitchFamily="34" charset="0"/>
                <a:sym typeface="Arial"/>
              </a:rPr>
              <a:t> -An interface describing the basic functions of a student.</a:t>
            </a:r>
            <a:endParaRPr dirty="0">
              <a:latin typeface="Helvetica" panose="020B0604020202020204" pitchFamily="34" charset="0"/>
              <a:cs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3"/>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Encapsulation</a:t>
            </a:r>
            <a:endParaRPr/>
          </a:p>
        </p:txBody>
      </p:sp>
      <p:sp>
        <p:nvSpPr>
          <p:cNvPr id="759" name="Google Shape;759;p53"/>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60" name="Google Shape;760;p53"/>
          <p:cNvSpPr txBox="1"/>
          <p:nvPr/>
        </p:nvSpPr>
        <p:spPr>
          <a:xfrm>
            <a:off x="1049699" y="2515634"/>
            <a:ext cx="10543252" cy="418576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400"/>
              <a:buFont typeface="Arial"/>
              <a:buChar char="•"/>
            </a:pPr>
            <a:r>
              <a:rPr lang="en-US" sz="2400" i="0" dirty="0">
                <a:solidFill>
                  <a:schemeClr val="lt1"/>
                </a:solidFill>
                <a:latin typeface="Helvetica" panose="020B0604020202020204" pitchFamily="34" charset="0"/>
                <a:cs typeface="Helvetica" panose="020B0604020202020204" pitchFamily="34" charset="0"/>
                <a:sym typeface="Arial"/>
              </a:rPr>
              <a:t>Encapsulation is defined as the wrapping up of data under a single unit. it is a protective shield that prevents the data from being accessed by the code outside this shield. </a:t>
            </a:r>
            <a:endParaRPr dirty="0">
              <a:latin typeface="Helvetica" panose="020B0604020202020204" pitchFamily="34" charset="0"/>
              <a:cs typeface="Helvetica" panose="020B0604020202020204" pitchFamily="34" charset="0"/>
            </a:endParaRPr>
          </a:p>
          <a:p>
            <a:pPr marL="0" marR="0" lvl="0" indent="0" algn="l" rtl="0">
              <a:spcBef>
                <a:spcPts val="0"/>
              </a:spcBef>
              <a:spcAft>
                <a:spcPts val="0"/>
              </a:spcAft>
              <a:buNone/>
            </a:pPr>
            <a:endParaRPr sz="2400" i="0" dirty="0">
              <a:solidFill>
                <a:schemeClr val="lt1"/>
              </a:solidFill>
              <a:latin typeface="Helvetica" panose="020B0604020202020204" pitchFamily="34" charset="0"/>
              <a:cs typeface="Helvetica" panose="020B0604020202020204" pitchFamily="34" charset="0"/>
              <a:sym typeface="Arial"/>
            </a:endParaRPr>
          </a:p>
          <a:p>
            <a:pPr marL="457200" marR="0" lvl="0" indent="-457200" algn="l" rtl="0">
              <a:spcBef>
                <a:spcPts val="0"/>
              </a:spcBef>
              <a:spcAft>
                <a:spcPts val="0"/>
              </a:spcAft>
              <a:buClr>
                <a:schemeClr val="lt1"/>
              </a:buClr>
              <a:buSzPts val="2400"/>
              <a:buFont typeface="Arial"/>
              <a:buChar char="•"/>
            </a:pPr>
            <a:r>
              <a:rPr lang="en-US" sz="2400" i="0" dirty="0">
                <a:solidFill>
                  <a:schemeClr val="lt1"/>
                </a:solidFill>
                <a:latin typeface="Helvetica" panose="020B0604020202020204" pitchFamily="34" charset="0"/>
                <a:cs typeface="Helvetica" panose="020B0604020202020204" pitchFamily="34" charset="0"/>
                <a:sym typeface="Arial"/>
              </a:rPr>
              <a:t>Many of the classes in this program are encapsulated; e.g. the data fields of class Course and Student are private and only accessible via getters and setters.</a:t>
            </a:r>
            <a:endParaRPr dirty="0">
              <a:latin typeface="Helvetica" panose="020B0604020202020204" pitchFamily="34" charset="0"/>
              <a:cs typeface="Helvetica" panose="020B0604020202020204" pitchFamily="34" charset="0"/>
            </a:endParaRPr>
          </a:p>
          <a:p>
            <a:pPr marL="457200" marR="0" lvl="0" indent="-279400" algn="l" rtl="0">
              <a:spcBef>
                <a:spcPts val="0"/>
              </a:spcBef>
              <a:spcAft>
                <a:spcPts val="0"/>
              </a:spcAft>
              <a:buClr>
                <a:schemeClr val="dk1"/>
              </a:buClr>
              <a:buSzPts val="2800"/>
              <a:buFont typeface="Arial"/>
              <a:buNone/>
            </a:pPr>
            <a:endParaRPr sz="2800" i="0" dirty="0">
              <a:solidFill>
                <a:srgbClr val="FFFFCC"/>
              </a:solidFill>
              <a:latin typeface="Helvetica" panose="020B0604020202020204" pitchFamily="34" charset="0"/>
              <a:cs typeface="Helvetica" panose="020B0604020202020204" pitchFamily="34" charset="0"/>
              <a:sym typeface="Arial"/>
            </a:endParaRPr>
          </a:p>
          <a:p>
            <a:pPr marL="457200" marR="0" lvl="0" indent="-279400" algn="l" rtl="0">
              <a:spcBef>
                <a:spcPts val="0"/>
              </a:spcBef>
              <a:spcAft>
                <a:spcPts val="0"/>
              </a:spcAft>
              <a:buClr>
                <a:schemeClr val="dk1"/>
              </a:buClr>
              <a:buSzPts val="2800"/>
              <a:buFont typeface="Arial"/>
              <a:buNone/>
            </a:pPr>
            <a:endParaRPr sz="2800" dirty="0">
              <a:solidFill>
                <a:srgbClr val="FFFFCC"/>
              </a:solidFill>
              <a:latin typeface="Helvetica" panose="020B0604020202020204" pitchFamily="34" charset="0"/>
              <a:cs typeface="Helvetica" panose="020B0604020202020204" pitchFamily="34" charset="0"/>
              <a:sym typeface="Arial"/>
            </a:endParaRPr>
          </a:p>
          <a:p>
            <a:pPr marL="342900" marR="0" lvl="0" indent="-190500" algn="l" rtl="0">
              <a:spcBef>
                <a:spcPts val="0"/>
              </a:spcBef>
              <a:spcAft>
                <a:spcPts val="0"/>
              </a:spcAft>
              <a:buClr>
                <a:schemeClr val="dk1"/>
              </a:buClr>
              <a:buSzPts val="2400"/>
              <a:buFont typeface="Arial"/>
              <a:buNone/>
            </a:pPr>
            <a:endParaRPr sz="2400" dirty="0">
              <a:solidFill>
                <a:srgbClr val="FFFFCC"/>
              </a:solidFill>
              <a:latin typeface="Helvetica" panose="020B0604020202020204" pitchFamily="34" charset="0"/>
              <a:cs typeface="Helvetica" panose="020B0604020202020204" pitchFamily="34" charset="0"/>
              <a:sym typeface="Arial"/>
            </a:endParaRPr>
          </a:p>
          <a:p>
            <a:pPr marL="285750" marR="0" lvl="0" indent="-171450" algn="l" rtl="0">
              <a:spcBef>
                <a:spcPts val="0"/>
              </a:spcBef>
              <a:spcAft>
                <a:spcPts val="0"/>
              </a:spcAft>
              <a:buClr>
                <a:schemeClr val="dk1"/>
              </a:buClr>
              <a:buSzPts val="1800"/>
              <a:buFont typeface="Arial"/>
              <a:buNone/>
            </a:pPr>
            <a:endParaRPr sz="1800" dirty="0">
              <a:solidFill>
                <a:srgbClr val="FFFFCC"/>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4"/>
          <p:cNvSpPr txBox="1">
            <a:spLocks noGrp="1"/>
          </p:cNvSpPr>
          <p:nvPr>
            <p:ph type="title"/>
          </p:nvPr>
        </p:nvSpPr>
        <p:spPr>
          <a:xfrm>
            <a:off x="928800" y="472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venir"/>
              <a:buNone/>
            </a:pPr>
            <a:r>
              <a:rPr lang="en-US"/>
              <a:t>Multi-Threading &amp; Synchronization</a:t>
            </a:r>
            <a:endParaRPr/>
          </a:p>
        </p:txBody>
      </p:sp>
      <p:sp>
        <p:nvSpPr>
          <p:cNvPr id="766" name="Google Shape;766;p54"/>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767" name="Google Shape;767;p54"/>
          <p:cNvSpPr txBox="1"/>
          <p:nvPr/>
        </p:nvSpPr>
        <p:spPr>
          <a:xfrm>
            <a:off x="1049699" y="2515654"/>
            <a:ext cx="10543252" cy="295461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There is a class Application which extends Thread class. This thread will be started when a student wants to register for a course. On starting, register() method will be called, which will register a student to a particular course. </a:t>
            </a:r>
          </a:p>
          <a:p>
            <a:pPr marL="457200" marR="0" lvl="0" indent="-457200" algn="l" rtl="0">
              <a:spcBef>
                <a:spcPts val="0"/>
              </a:spcBef>
              <a:spcAft>
                <a:spcPts val="0"/>
              </a:spcAft>
              <a:buClr>
                <a:schemeClr val="lt1"/>
              </a:buClr>
              <a:buSzPts val="2400"/>
              <a:buFont typeface="Arial"/>
              <a:buChar char="•"/>
            </a:pPr>
            <a:endParaRPr lang="en-US" sz="2400" dirty="0">
              <a:solidFill>
                <a:schemeClr val="lt1"/>
              </a:solidFill>
              <a:latin typeface="Helvetica" panose="020B0604020202020204" pitchFamily="34" charset="0"/>
              <a:cs typeface="Helvetica" panose="020B0604020202020204" pitchFamily="34" charset="0"/>
            </a:endParaRPr>
          </a:p>
          <a:p>
            <a:pPr marL="457200" marR="0" lvl="0" indent="-457200" algn="l" rtl="0">
              <a:spcBef>
                <a:spcPts val="0"/>
              </a:spcBef>
              <a:spcAft>
                <a:spcPts val="0"/>
              </a:spcAft>
              <a:buClr>
                <a:schemeClr val="lt1"/>
              </a:buClr>
              <a:buSzPts val="2400"/>
              <a:buFont typeface="Arial"/>
              <a:buChar char="•"/>
            </a:pPr>
            <a:r>
              <a:rPr lang="en-US" sz="2400" dirty="0">
                <a:solidFill>
                  <a:schemeClr val="lt1"/>
                </a:solidFill>
                <a:latin typeface="Helvetica" panose="020B0604020202020204" pitchFamily="34" charset="0"/>
                <a:cs typeface="Helvetica" panose="020B0604020202020204" pitchFamily="34" charset="0"/>
                <a:sym typeface="Arial"/>
              </a:rPr>
              <a:t>Also register() method is synchronized to handle more than one application at same time or to avoid interference.</a:t>
            </a:r>
            <a:endParaRPr dirty="0">
              <a:latin typeface="Helvetica" panose="020B0604020202020204" pitchFamily="34" charset="0"/>
              <a:cs typeface="Helvetica" panose="020B0604020202020204" pitchFamily="34" charset="0"/>
            </a:endParaRPr>
          </a:p>
          <a:p>
            <a:pPr marL="285750" marR="0" lvl="0" indent="-171450" algn="l" rtl="0">
              <a:spcBef>
                <a:spcPts val="0"/>
              </a:spcBef>
              <a:spcAft>
                <a:spcPts val="0"/>
              </a:spcAft>
              <a:buClr>
                <a:schemeClr val="dk1"/>
              </a:buClr>
              <a:buSzPts val="1800"/>
              <a:buFont typeface="Arial"/>
              <a:buNone/>
            </a:pPr>
            <a:endParaRPr sz="1800" dirty="0">
              <a:solidFill>
                <a:srgbClr val="FFFFCC"/>
              </a:solidFill>
              <a:latin typeface="Helvetica" panose="020B0604020202020204" pitchFamily="34" charset="0"/>
              <a:cs typeface="Helvetica" panose="020B0604020202020204" pitchFamily="34"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5"/>
          <p:cNvSpPr txBox="1">
            <a:spLocks noGrp="1"/>
          </p:cNvSpPr>
          <p:nvPr>
            <p:ph type="body" idx="1"/>
          </p:nvPr>
        </p:nvSpPr>
        <p:spPr>
          <a:xfrm>
            <a:off x="1099375" y="1691049"/>
            <a:ext cx="5157900" cy="865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None/>
            </a:pPr>
            <a:r>
              <a:rPr lang="en-US" sz="3600">
                <a:solidFill>
                  <a:schemeClr val="lt1"/>
                </a:solidFill>
                <a:latin typeface="Avenir"/>
                <a:ea typeface="Avenir"/>
                <a:cs typeface="Avenir"/>
                <a:sym typeface="Avenir"/>
              </a:rPr>
              <a:t>File Handling</a:t>
            </a:r>
            <a:endParaRPr sz="3600">
              <a:solidFill>
                <a:schemeClr val="lt1"/>
              </a:solidFill>
              <a:latin typeface="Avenir"/>
              <a:ea typeface="Avenir"/>
              <a:cs typeface="Avenir"/>
              <a:sym typeface="Avenir"/>
            </a:endParaRPr>
          </a:p>
        </p:txBody>
      </p:sp>
      <p:sp>
        <p:nvSpPr>
          <p:cNvPr id="773" name="Google Shape;773;p55"/>
          <p:cNvSpPr txBox="1">
            <a:spLocks noGrp="1"/>
          </p:cNvSpPr>
          <p:nvPr>
            <p:ph type="body" idx="2"/>
          </p:nvPr>
        </p:nvSpPr>
        <p:spPr>
          <a:xfrm>
            <a:off x="928801" y="3386142"/>
            <a:ext cx="4820700" cy="2773200"/>
          </a:xfrm>
          <a:prstGeom prst="rect">
            <a:avLst/>
          </a:prstGeom>
          <a:noFill/>
          <a:ln>
            <a:noFill/>
          </a:ln>
        </p:spPr>
        <p:txBody>
          <a:bodyPr spcFirstLastPara="1" wrap="square" lIns="91425" tIns="45700" rIns="91425" bIns="45700" anchor="t" anchorCtr="0">
            <a:normAutofit lnSpcReduction="10000"/>
          </a:bodyPr>
          <a:lstStyle/>
          <a:p>
            <a:pPr marL="457200" lvl="0" indent="-349250" algn="l" rtl="0">
              <a:lnSpc>
                <a:spcPct val="100000"/>
              </a:lnSpc>
              <a:spcBef>
                <a:spcPts val="0"/>
              </a:spcBef>
              <a:spcAft>
                <a:spcPts val="0"/>
              </a:spcAft>
              <a:buSzPts val="1900"/>
              <a:buChar char="•"/>
            </a:pPr>
            <a:r>
              <a:rPr lang="en-US" sz="1900" dirty="0" err="1">
                <a:latin typeface="Helvetica" panose="020B0604020202020204" pitchFamily="34" charset="0"/>
                <a:cs typeface="Helvetica" panose="020B0604020202020204" pitchFamily="34" charset="0"/>
              </a:rPr>
              <a:t>FileOutputStream</a:t>
            </a:r>
            <a:r>
              <a:rPr lang="en-US" sz="1900" dirty="0">
                <a:latin typeface="Helvetica" panose="020B0604020202020204" pitchFamily="34" charset="0"/>
                <a:cs typeface="Helvetica" panose="020B0604020202020204" pitchFamily="34" charset="0"/>
              </a:rPr>
              <a:t> is an output stream used for writing data into a file. </a:t>
            </a:r>
            <a:endParaRPr sz="1900" dirty="0">
              <a:latin typeface="Helvetica" panose="020B0604020202020204" pitchFamily="34" charset="0"/>
              <a:cs typeface="Helvetica" panose="020B0604020202020204" pitchFamily="34" charset="0"/>
            </a:endParaRPr>
          </a:p>
          <a:p>
            <a:pPr marL="457200" lvl="0" indent="-349250" algn="l" rtl="0">
              <a:lnSpc>
                <a:spcPct val="115000"/>
              </a:lnSpc>
              <a:spcBef>
                <a:spcPts val="0"/>
              </a:spcBef>
              <a:spcAft>
                <a:spcPts val="0"/>
              </a:spcAft>
              <a:buSzPts val="1900"/>
              <a:buChar char="•"/>
            </a:pPr>
            <a:r>
              <a:rPr lang="en-US" sz="1900" dirty="0">
                <a:latin typeface="Helvetica" panose="020B0604020202020204" pitchFamily="34" charset="0"/>
                <a:cs typeface="Helvetica" panose="020B0604020202020204" pitchFamily="34" charset="0"/>
              </a:rPr>
              <a:t>Java </a:t>
            </a:r>
            <a:r>
              <a:rPr lang="en-US" sz="1900" dirty="0" err="1">
                <a:latin typeface="Helvetica" panose="020B0604020202020204" pitchFamily="34" charset="0"/>
                <a:cs typeface="Helvetica" panose="020B0604020202020204" pitchFamily="34" charset="0"/>
              </a:rPr>
              <a:t>DataOutputStream</a:t>
            </a:r>
            <a:r>
              <a:rPr lang="en-US" sz="1900" dirty="0">
                <a:latin typeface="Helvetica" panose="020B0604020202020204" pitchFamily="34" charset="0"/>
                <a:cs typeface="Helvetica" panose="020B0604020202020204" pitchFamily="34" charset="0"/>
              </a:rPr>
              <a:t> </a:t>
            </a:r>
            <a:r>
              <a:rPr lang="en-US" sz="1900" dirty="0">
                <a:uFill>
                  <a:noFill/>
                </a:uFill>
                <a:latin typeface="Helvetica" panose="020B0604020202020204" pitchFamily="34" charset="0"/>
                <a:cs typeface="Helvetica" panose="020B0604020202020204" pitchFamily="34" charset="0"/>
                <a:hlinkClick r:id="rId3"/>
              </a:rPr>
              <a:t>class</a:t>
            </a:r>
            <a:r>
              <a:rPr lang="en-US" sz="1900" dirty="0">
                <a:latin typeface="Helvetica" panose="020B0604020202020204" pitchFamily="34" charset="0"/>
                <a:cs typeface="Helvetica" panose="020B0604020202020204" pitchFamily="34" charset="0"/>
              </a:rPr>
              <a:t> allows an application to write primitive Java data types to the output stream in a machine-independent way.</a:t>
            </a:r>
            <a:endParaRPr sz="1900" dirty="0">
              <a:latin typeface="Helvetica" panose="020B0604020202020204" pitchFamily="34" charset="0"/>
              <a:cs typeface="Helvetica" panose="020B0604020202020204" pitchFamily="34" charset="0"/>
            </a:endParaRPr>
          </a:p>
          <a:p>
            <a:pPr marL="457200" lvl="0" indent="-349250" algn="l" rtl="0">
              <a:lnSpc>
                <a:spcPct val="100000"/>
              </a:lnSpc>
              <a:spcBef>
                <a:spcPts val="0"/>
              </a:spcBef>
              <a:spcAft>
                <a:spcPts val="0"/>
              </a:spcAft>
              <a:buSzPts val="1900"/>
              <a:buChar char="•"/>
            </a:pPr>
            <a:r>
              <a:rPr lang="en-US" sz="1900" dirty="0">
                <a:latin typeface="Helvetica" panose="020B0604020202020204" pitchFamily="34" charset="0"/>
                <a:cs typeface="Helvetica" panose="020B0604020202020204" pitchFamily="34" charset="0"/>
              </a:rPr>
              <a:t>We have used File handling for writing Course data and Student data into their respective files.</a:t>
            </a:r>
            <a:endParaRPr sz="1900" dirty="0">
              <a:latin typeface="Helvetica" panose="020B0604020202020204" pitchFamily="34" charset="0"/>
              <a:cs typeface="Helvetica" panose="020B0604020202020204" pitchFamily="34" charset="0"/>
            </a:endParaRPr>
          </a:p>
        </p:txBody>
      </p:sp>
      <p:sp>
        <p:nvSpPr>
          <p:cNvPr id="774" name="Google Shape;774;p55"/>
          <p:cNvSpPr txBox="1">
            <a:spLocks noGrp="1"/>
          </p:cNvSpPr>
          <p:nvPr>
            <p:ph type="body" idx="3"/>
          </p:nvPr>
        </p:nvSpPr>
        <p:spPr>
          <a:xfrm>
            <a:off x="6537175" y="1662400"/>
            <a:ext cx="4820700" cy="922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None/>
            </a:pPr>
            <a:r>
              <a:rPr lang="en-US" sz="3600">
                <a:solidFill>
                  <a:schemeClr val="lt1"/>
                </a:solidFill>
                <a:latin typeface="Avenir"/>
                <a:ea typeface="Avenir"/>
                <a:cs typeface="Avenir"/>
                <a:sym typeface="Avenir"/>
              </a:rPr>
              <a:t>Exception Handling</a:t>
            </a:r>
            <a:endParaRPr sz="3600">
              <a:solidFill>
                <a:schemeClr val="lt1"/>
              </a:solidFill>
              <a:latin typeface="Avenir"/>
              <a:ea typeface="Avenir"/>
              <a:cs typeface="Avenir"/>
              <a:sym typeface="Avenir"/>
            </a:endParaRPr>
          </a:p>
        </p:txBody>
      </p:sp>
      <p:sp>
        <p:nvSpPr>
          <p:cNvPr id="775" name="Google Shape;775;p55"/>
          <p:cNvSpPr txBox="1">
            <a:spLocks noGrp="1"/>
          </p:cNvSpPr>
          <p:nvPr>
            <p:ph type="ftr" idx="11"/>
          </p:nvPr>
        </p:nvSpPr>
        <p:spPr>
          <a:xfrm>
            <a:off x="614873" y="6187538"/>
            <a:ext cx="325667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Course Management System</a:t>
            </a:r>
            <a:endParaRPr/>
          </a:p>
        </p:txBody>
      </p:sp>
      <p:sp>
        <p:nvSpPr>
          <p:cNvPr id="776" name="Google Shape;776;p55"/>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777" name="Google Shape;777;p55"/>
          <p:cNvSpPr txBox="1">
            <a:spLocks noGrp="1"/>
          </p:cNvSpPr>
          <p:nvPr>
            <p:ph type="body" idx="5"/>
          </p:nvPr>
        </p:nvSpPr>
        <p:spPr>
          <a:xfrm>
            <a:off x="6453708" y="3366844"/>
            <a:ext cx="4987637" cy="2773258"/>
          </a:xfrm>
          <a:prstGeom prst="rect">
            <a:avLst/>
          </a:prstGeom>
          <a:noFill/>
          <a:ln>
            <a:noFill/>
          </a:ln>
        </p:spPr>
        <p:txBody>
          <a:bodyPr spcFirstLastPara="1" wrap="square" lIns="91425" tIns="45700" rIns="91425" bIns="45700" anchor="t" anchorCtr="0">
            <a:normAutofit/>
          </a:bodyPr>
          <a:lstStyle/>
          <a:p>
            <a:pPr marL="180000" lvl="0" indent="-180000" algn="l" rtl="0">
              <a:lnSpc>
                <a:spcPct val="100000"/>
              </a:lnSpc>
              <a:spcBef>
                <a:spcPts val="0"/>
              </a:spcBef>
              <a:spcAft>
                <a:spcPts val="0"/>
              </a:spcAft>
              <a:buClr>
                <a:schemeClr val="lt1"/>
              </a:buClr>
              <a:buSzPts val="2400"/>
              <a:buChar char="•"/>
            </a:pPr>
            <a:r>
              <a:rPr lang="en-US" sz="2000" dirty="0">
                <a:latin typeface="Helvetica" panose="020B0604020202020204" pitchFamily="34" charset="0"/>
                <a:cs typeface="Helvetica" panose="020B0604020202020204" pitchFamily="34" charset="0"/>
              </a:rPr>
              <a:t>We have used exception handling to handle to IOException.</a:t>
            </a:r>
            <a:endParaRPr sz="2000" dirty="0">
              <a:latin typeface="Helvetica" panose="020B0604020202020204" pitchFamily="34" charset="0"/>
              <a:cs typeface="Helvetica" panose="020B0604020202020204" pitchFamily="34" charset="0"/>
            </a:endParaRPr>
          </a:p>
          <a:p>
            <a:pPr marL="0" lvl="0" indent="0" algn="l" rtl="0">
              <a:lnSpc>
                <a:spcPct val="100000"/>
              </a:lnSpc>
              <a:spcBef>
                <a:spcPts val="600"/>
              </a:spcBef>
              <a:spcAft>
                <a:spcPts val="0"/>
              </a:spcAft>
              <a:buSzPts val="1600"/>
              <a:buNone/>
            </a:pPr>
            <a:endParaRPr dirty="0">
              <a:latin typeface="Helvetica" panose="020B0604020202020204" pitchFamily="34" charset="0"/>
              <a:cs typeface="Helvetica" panose="020B0604020202020204" pitchFamily="34" charset="0"/>
            </a:endParaRPr>
          </a:p>
        </p:txBody>
      </p:sp>
      <p:cxnSp>
        <p:nvCxnSpPr>
          <p:cNvPr id="778" name="Google Shape;778;p55"/>
          <p:cNvCxnSpPr/>
          <p:nvPr/>
        </p:nvCxnSpPr>
        <p:spPr>
          <a:xfrm>
            <a:off x="1607127" y="3228109"/>
            <a:ext cx="4142400" cy="0"/>
          </a:xfrm>
          <a:prstGeom prst="straightConnector1">
            <a:avLst/>
          </a:prstGeom>
          <a:noFill/>
          <a:ln w="9525" cap="flat" cmpd="sng">
            <a:solidFill>
              <a:schemeClr val="accent6"/>
            </a:solidFill>
            <a:prstDash val="solid"/>
            <a:miter lim="800000"/>
            <a:headEnd type="none" w="sm" len="sm"/>
            <a:tailEnd type="none" w="sm" len="sm"/>
          </a:ln>
        </p:spPr>
      </p:cxnSp>
      <p:cxnSp>
        <p:nvCxnSpPr>
          <p:cNvPr id="779" name="Google Shape;779;p55"/>
          <p:cNvCxnSpPr/>
          <p:nvPr/>
        </p:nvCxnSpPr>
        <p:spPr>
          <a:xfrm>
            <a:off x="6952472" y="3228109"/>
            <a:ext cx="4488873" cy="0"/>
          </a:xfrm>
          <a:prstGeom prst="straightConnector1">
            <a:avLst/>
          </a:prstGeom>
          <a:noFill/>
          <a:ln w="9525" cap="flat" cmpd="sng">
            <a:solidFill>
              <a:schemeClr val="accent6"/>
            </a:solidFill>
            <a:prstDash val="solid"/>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6"/>
          <p:cNvSpPr txBox="1">
            <a:spLocks noGrp="1"/>
          </p:cNvSpPr>
          <p:nvPr>
            <p:ph type="title"/>
          </p:nvPr>
        </p:nvSpPr>
        <p:spPr>
          <a:xfrm>
            <a:off x="747742" y="2766218"/>
            <a:ext cx="3086609"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venir"/>
              <a:buNone/>
            </a:pPr>
            <a:r>
              <a:rPr lang="en-US"/>
              <a:t>Work Distribution</a:t>
            </a:r>
            <a:endParaRPr/>
          </a:p>
        </p:txBody>
      </p:sp>
      <p:sp>
        <p:nvSpPr>
          <p:cNvPr id="785" name="Google Shape;785;p56"/>
          <p:cNvSpPr txBox="1">
            <a:spLocks noGrp="1"/>
          </p:cNvSpPr>
          <p:nvPr>
            <p:ph type="sldNum" idx="12"/>
          </p:nvPr>
        </p:nvSpPr>
        <p:spPr>
          <a:xfrm>
            <a:off x="8849751" y="618753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786" name="Google Shape;786;p56"/>
          <p:cNvGraphicFramePr/>
          <p:nvPr>
            <p:extLst>
              <p:ext uri="{D42A27DB-BD31-4B8C-83A1-F6EECF244321}">
                <p14:modId xmlns:p14="http://schemas.microsoft.com/office/powerpoint/2010/main" val="2084454001"/>
              </p:ext>
            </p:extLst>
          </p:nvPr>
        </p:nvGraphicFramePr>
        <p:xfrm>
          <a:off x="4279248" y="1770898"/>
          <a:ext cx="7165000" cy="3804770"/>
        </p:xfrm>
        <a:graphic>
          <a:graphicData uri="http://schemas.openxmlformats.org/drawingml/2006/table">
            <a:tbl>
              <a:tblPr firstRow="1" bandRow="1">
                <a:noFill/>
                <a:tableStyleId>{2CFA8D00-F917-4DC0-ADFA-7A5D61B8DAF2}</a:tableStyleId>
              </a:tblPr>
              <a:tblGrid>
                <a:gridCol w="3582500">
                  <a:extLst>
                    <a:ext uri="{9D8B030D-6E8A-4147-A177-3AD203B41FA5}">
                      <a16:colId xmlns:a16="http://schemas.microsoft.com/office/drawing/2014/main" val="20000"/>
                    </a:ext>
                  </a:extLst>
                </a:gridCol>
                <a:gridCol w="3582500">
                  <a:extLst>
                    <a:ext uri="{9D8B030D-6E8A-4147-A177-3AD203B41FA5}">
                      <a16:colId xmlns:a16="http://schemas.microsoft.com/office/drawing/2014/main" val="20001"/>
                    </a:ext>
                  </a:extLst>
                </a:gridCol>
              </a:tblGrid>
              <a:tr h="349850">
                <a:tc>
                  <a:txBody>
                    <a:bodyPr/>
                    <a:lstStyle/>
                    <a:p>
                      <a:pPr marL="0" marR="0" lvl="0" indent="0" algn="l" rtl="0">
                        <a:spcBef>
                          <a:spcPts val="0"/>
                        </a:spcBef>
                        <a:spcAft>
                          <a:spcPts val="0"/>
                        </a:spcAft>
                        <a:buNone/>
                      </a:pPr>
                      <a:r>
                        <a:rPr lang="en-US" sz="1800" u="none" strike="noStrike" cap="none"/>
                        <a:t>Feature</a:t>
                      </a:r>
                      <a:endParaRPr sz="1800"/>
                    </a:p>
                  </a:txBody>
                  <a:tcPr marL="91450" marR="91450" marT="45725" marB="45725"/>
                </a:tc>
                <a:tc>
                  <a:txBody>
                    <a:bodyPr/>
                    <a:lstStyle/>
                    <a:p>
                      <a:pPr marL="0" marR="0" lvl="0" indent="0" algn="l" rtl="0">
                        <a:spcBef>
                          <a:spcPts val="0"/>
                        </a:spcBef>
                        <a:spcAft>
                          <a:spcPts val="0"/>
                        </a:spcAft>
                        <a:buNone/>
                      </a:pPr>
                      <a:r>
                        <a:rPr lang="en-US" sz="1800"/>
                        <a:t>Owner</a:t>
                      </a:r>
                      <a:endParaRPr sz="1800"/>
                    </a:p>
                  </a:txBody>
                  <a:tcPr marL="91450" marR="91450" marT="45725" marB="45725"/>
                </a:tc>
                <a:extLst>
                  <a:ext uri="{0D108BD9-81ED-4DB2-BD59-A6C34878D82A}">
                    <a16:rowId xmlns:a16="http://schemas.microsoft.com/office/drawing/2014/main" val="10000"/>
                  </a:ext>
                </a:extLst>
              </a:tr>
              <a:tr h="905000">
                <a:tc>
                  <a:txBody>
                    <a:bodyPr/>
                    <a:lstStyle/>
                    <a:p>
                      <a:pPr marL="0" marR="0" lvl="0" indent="0" algn="l" rtl="0">
                        <a:spcBef>
                          <a:spcPts val="0"/>
                        </a:spcBef>
                        <a:spcAft>
                          <a:spcPts val="0"/>
                        </a:spcAft>
                        <a:buNone/>
                      </a:pPr>
                      <a:r>
                        <a:rPr lang="en-US" sz="1800" b="1"/>
                        <a:t>Admin Menu Course Management Portal</a:t>
                      </a:r>
                      <a:endParaRPr sz="1800" b="1"/>
                    </a:p>
                  </a:txBody>
                  <a:tcPr marL="91450" marR="91450" marT="45725" marB="45725"/>
                </a:tc>
                <a:tc>
                  <a:txBody>
                    <a:bodyPr/>
                    <a:lstStyle/>
                    <a:p>
                      <a:pPr marL="0" marR="0" lvl="0" indent="0" algn="l" rtl="0">
                        <a:spcBef>
                          <a:spcPts val="0"/>
                        </a:spcBef>
                        <a:spcAft>
                          <a:spcPts val="0"/>
                        </a:spcAft>
                        <a:buClr>
                          <a:schemeClr val="dk1"/>
                        </a:buClr>
                        <a:buSzPts val="1800"/>
                        <a:buFont typeface="Arial"/>
                        <a:buNone/>
                      </a:pPr>
                      <a:r>
                        <a:rPr lang="en-US" sz="1800" b="1"/>
                        <a:t>Riya Singh</a:t>
                      </a:r>
                      <a:endParaRPr sz="1800" b="1"/>
                    </a:p>
                  </a:txBody>
                  <a:tcPr marL="91450" marR="91450" marT="45725" marB="45725"/>
                </a:tc>
                <a:extLst>
                  <a:ext uri="{0D108BD9-81ED-4DB2-BD59-A6C34878D82A}">
                    <a16:rowId xmlns:a16="http://schemas.microsoft.com/office/drawing/2014/main" val="10001"/>
                  </a:ext>
                </a:extLst>
              </a:tr>
              <a:tr h="633500">
                <a:tc>
                  <a:txBody>
                    <a:bodyPr/>
                    <a:lstStyle/>
                    <a:p>
                      <a:pPr marL="0" marR="0" lvl="0" indent="0" algn="l" rtl="0">
                        <a:spcBef>
                          <a:spcPts val="0"/>
                        </a:spcBef>
                        <a:spcAft>
                          <a:spcPts val="0"/>
                        </a:spcAft>
                        <a:buNone/>
                      </a:pPr>
                      <a:r>
                        <a:rPr lang="en-US" sz="1800" b="1"/>
                        <a:t>Admin Menu Info Portal</a:t>
                      </a:r>
                      <a:endParaRPr sz="1800" b="1"/>
                    </a:p>
                  </a:txBody>
                  <a:tcPr marL="91450" marR="91450" marT="45725" marB="45725"/>
                </a:tc>
                <a:tc>
                  <a:txBody>
                    <a:bodyPr/>
                    <a:lstStyle/>
                    <a:p>
                      <a:pPr marL="0" marR="0" lvl="0" indent="0" algn="l" rtl="0">
                        <a:spcBef>
                          <a:spcPts val="0"/>
                        </a:spcBef>
                        <a:spcAft>
                          <a:spcPts val="0"/>
                        </a:spcAft>
                        <a:buNone/>
                      </a:pPr>
                      <a:r>
                        <a:rPr lang="en-US" sz="1800" b="1"/>
                        <a:t>Palak Goel</a:t>
                      </a:r>
                      <a:endParaRPr sz="1800" b="1"/>
                    </a:p>
                  </a:txBody>
                  <a:tcPr marL="91450" marR="91450" marT="45725" marB="45725"/>
                </a:tc>
                <a:extLst>
                  <a:ext uri="{0D108BD9-81ED-4DB2-BD59-A6C34878D82A}">
                    <a16:rowId xmlns:a16="http://schemas.microsoft.com/office/drawing/2014/main" val="10002"/>
                  </a:ext>
                </a:extLst>
              </a:tr>
              <a:tr h="633500">
                <a:tc>
                  <a:txBody>
                    <a:bodyPr/>
                    <a:lstStyle/>
                    <a:p>
                      <a:pPr marL="0" marR="0" lvl="0" indent="0" algn="l" rtl="0">
                        <a:spcBef>
                          <a:spcPts val="0"/>
                        </a:spcBef>
                        <a:spcAft>
                          <a:spcPts val="0"/>
                        </a:spcAft>
                        <a:buNone/>
                      </a:pPr>
                      <a:r>
                        <a:rPr lang="en-US" sz="1800" b="1"/>
                        <a:t>Student Menu</a:t>
                      </a:r>
                      <a:endParaRPr sz="1800" b="1"/>
                    </a:p>
                  </a:txBody>
                  <a:tcPr marL="91450" marR="91450" marT="45725" marB="45725"/>
                </a:tc>
                <a:tc>
                  <a:txBody>
                    <a:bodyPr/>
                    <a:lstStyle/>
                    <a:p>
                      <a:pPr marL="0" marR="0" lvl="0" indent="0" algn="l" rtl="0">
                        <a:spcBef>
                          <a:spcPts val="0"/>
                        </a:spcBef>
                        <a:spcAft>
                          <a:spcPts val="0"/>
                        </a:spcAft>
                        <a:buNone/>
                      </a:pPr>
                      <a:r>
                        <a:rPr lang="en-US" sz="1800" b="1"/>
                        <a:t>Koyna Mittal</a:t>
                      </a:r>
                      <a:endParaRPr sz="1800" b="1"/>
                    </a:p>
                  </a:txBody>
                  <a:tcPr marL="91450" marR="91450" marT="45725" marB="45725"/>
                </a:tc>
                <a:extLst>
                  <a:ext uri="{0D108BD9-81ED-4DB2-BD59-A6C34878D82A}">
                    <a16:rowId xmlns:a16="http://schemas.microsoft.com/office/drawing/2014/main" val="10003"/>
                  </a:ext>
                </a:extLst>
              </a:tr>
              <a:tr h="633500">
                <a:tc>
                  <a:txBody>
                    <a:bodyPr/>
                    <a:lstStyle/>
                    <a:p>
                      <a:pPr marL="0" marR="0" lvl="0" indent="0" algn="l" rtl="0">
                        <a:spcBef>
                          <a:spcPts val="0"/>
                        </a:spcBef>
                        <a:spcAft>
                          <a:spcPts val="0"/>
                        </a:spcAft>
                        <a:buNone/>
                      </a:pPr>
                      <a:r>
                        <a:rPr lang="en-US" sz="1800" b="1" dirty="0"/>
                        <a:t>File Handling</a:t>
                      </a:r>
                      <a:endParaRPr sz="1800" b="1" dirty="0"/>
                    </a:p>
                  </a:txBody>
                  <a:tcPr marL="91450" marR="91450" marT="45725" marB="45725"/>
                </a:tc>
                <a:tc>
                  <a:txBody>
                    <a:bodyPr/>
                    <a:lstStyle/>
                    <a:p>
                      <a:pPr marL="0" marR="0" lvl="0" indent="0" algn="l" rtl="0">
                        <a:spcBef>
                          <a:spcPts val="0"/>
                        </a:spcBef>
                        <a:spcAft>
                          <a:spcPts val="0"/>
                        </a:spcAft>
                        <a:buNone/>
                      </a:pPr>
                      <a:r>
                        <a:rPr lang="en-US" sz="1800" b="1"/>
                        <a:t>Soumya Baheti</a:t>
                      </a:r>
                      <a:endParaRPr sz="1800" b="1"/>
                    </a:p>
                  </a:txBody>
                  <a:tcPr marL="91450" marR="91450" marT="45725" marB="45725"/>
                </a:tc>
                <a:extLst>
                  <a:ext uri="{0D108BD9-81ED-4DB2-BD59-A6C34878D82A}">
                    <a16:rowId xmlns:a16="http://schemas.microsoft.com/office/drawing/2014/main" val="10004"/>
                  </a:ext>
                </a:extLst>
              </a:tr>
              <a:tr h="633500">
                <a:tc>
                  <a:txBody>
                    <a:bodyPr/>
                    <a:lstStyle/>
                    <a:p>
                      <a:pPr marL="0" marR="0" lvl="0" indent="0" algn="l" rtl="0">
                        <a:spcBef>
                          <a:spcPts val="0"/>
                        </a:spcBef>
                        <a:spcAft>
                          <a:spcPts val="0"/>
                        </a:spcAft>
                        <a:buNone/>
                      </a:pPr>
                      <a:r>
                        <a:rPr lang="en-US" sz="1800" b="1"/>
                        <a:t>Integration and Testing</a:t>
                      </a:r>
                      <a:endParaRPr sz="1800" b="1"/>
                    </a:p>
                  </a:txBody>
                  <a:tcPr marL="91450" marR="91450" marT="45725" marB="45725"/>
                </a:tc>
                <a:tc>
                  <a:txBody>
                    <a:bodyPr/>
                    <a:lstStyle/>
                    <a:p>
                      <a:pPr marL="0" marR="0" lvl="0" indent="0" algn="l" rtl="0">
                        <a:spcBef>
                          <a:spcPts val="0"/>
                        </a:spcBef>
                        <a:spcAft>
                          <a:spcPts val="0"/>
                        </a:spcAft>
                        <a:buNone/>
                      </a:pPr>
                      <a:r>
                        <a:rPr lang="en-US" sz="1800" b="1" dirty="0"/>
                        <a:t>All</a:t>
                      </a:r>
                      <a:endParaRPr sz="1800" b="1"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ELT">
      <a:dk1>
        <a:srgbClr val="000000"/>
      </a:dk1>
      <a:lt1>
        <a:srgbClr val="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672</Words>
  <Application>Microsoft Office PowerPoint</Application>
  <PresentationFormat>Widescreen</PresentationFormat>
  <Paragraphs>92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vt:lpstr>
      <vt:lpstr>Calibri</vt:lpstr>
      <vt:lpstr>Helvetica</vt:lpstr>
      <vt:lpstr>Office Theme</vt:lpstr>
      <vt:lpstr>Course Management System</vt:lpstr>
      <vt:lpstr>OUR TEAM</vt:lpstr>
      <vt:lpstr>PROJECT IDEA</vt:lpstr>
      <vt:lpstr>CONCEPTS USED</vt:lpstr>
      <vt:lpstr>Abstraction</vt:lpstr>
      <vt:lpstr>Encapsulation</vt:lpstr>
      <vt:lpstr>Multi-Threading &amp; Synchronization</vt:lpstr>
      <vt:lpstr>PowerPoint Presentation</vt:lpstr>
      <vt:lpstr>Work Distribution</vt:lpstr>
      <vt:lpstr>Future Scope</vt:lpstr>
      <vt:lpstr>BENEFITS</vt:lpstr>
      <vt:lpstr>MOTIVATION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Management System</dc:title>
  <cp:lastModifiedBy>Riya singh</cp:lastModifiedBy>
  <cp:revision>6</cp:revision>
  <dcterms:modified xsi:type="dcterms:W3CDTF">2021-11-12T18:03:51Z</dcterms:modified>
</cp:coreProperties>
</file>