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66" d="100"/>
          <a:sy n="66" d="100"/>
        </p:scale>
        <p:origin x="66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9812-07B8-49E9-9DF8-8D6F03CD1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3F96-463B-4EC3-9B91-4634E5716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A407B-5741-4738-BA5A-BAEC40A1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215B-93E1-43E5-AD08-800E963A15C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E92F8-58D0-418E-AAEA-E0CFAD62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928E8-3CF9-4FAD-AE09-03019607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4B22-7DAD-40B0-9B59-34197AA4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5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0E5E-90AB-413E-9ECC-29637350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E0762-0FED-452C-8D8D-389927A34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688D4-7A1C-43F5-847A-E29643FE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215B-93E1-43E5-AD08-800E963A15C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7E136-D980-4425-BE69-350DD629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8E15B-199D-4085-8F5E-7C2C7921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4B22-7DAD-40B0-9B59-34197AA4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6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17661-CDE5-4C6B-B3D3-6B0C2E450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70085-A40E-4150-B3ED-415B34C4B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E0E13-0D1F-47F8-B61B-4E0BF954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215B-93E1-43E5-AD08-800E963A15C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BCE4B-F3BF-430D-B085-E2B4EE5D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58ADF-BCD8-43B8-AB42-1D6D3BAE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4B22-7DAD-40B0-9B59-34197AA4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0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8299-E9D5-49B5-8D8A-72132A42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CD9B0-C9CE-437C-B21B-6694815FC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0D928-C508-46BD-8832-F3D69414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215B-93E1-43E5-AD08-800E963A15C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31CEF-535B-4626-AF50-676A4893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C4C39-DCED-40F2-8735-A795586A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4B22-7DAD-40B0-9B59-34197AA4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5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A90C-06A6-4929-A0C0-123D9AED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0648C-3796-41EC-99DB-D07BE9FD0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DEDFD-8106-47DF-907C-65DA2940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215B-93E1-43E5-AD08-800E963A15C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6EC3-9BB9-4A9F-BFA0-D1A2596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D2CB-F9D9-4357-96C6-CEC4DCC4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4B22-7DAD-40B0-9B59-34197AA4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7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9324-30A7-433E-95C3-454914270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36A0E-CADC-47DD-A233-1EF2F848D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1B900-2486-4FEC-AEF9-9E071B7A6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9245E-F42C-4E46-BF54-8251D321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215B-93E1-43E5-AD08-800E963A15C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8CD76-DF3A-4AA2-9160-D1C271D0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DAEFA-068F-4AD1-9827-EC951186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4B22-7DAD-40B0-9B59-34197AA4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7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5886-3499-40C9-9E50-030F7AAA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0A2DF-AEB2-44FA-967A-8A8A9161E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E1A93-47EE-4EA4-AC00-AF584A3C9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12600-CAFC-4A38-B975-187DF8EFA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CF1B1-DDF0-4B7C-90F3-7974FD4BA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4C0D5-20F1-47F7-BF08-0BAE887B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215B-93E1-43E5-AD08-800E963A15C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D6188-2D05-4D6A-BEEC-4F02CBD2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56167-05D1-4A12-B176-85FE21AF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4B22-7DAD-40B0-9B59-34197AA4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5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DAF7-2CA4-408E-8C5A-9A31E34A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DC5F8-A009-45D8-9BDF-C6D8BC68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215B-93E1-43E5-AD08-800E963A15C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6AE7-93A4-469B-BE59-CF4058EB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CAD3E-7045-4332-B495-C5E85E40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4B22-7DAD-40B0-9B59-34197AA4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9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8096C-5FBE-4C47-ACF4-7263101E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215B-93E1-43E5-AD08-800E963A15C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7CB30-3532-401B-BD0E-4FB4662A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4BB98-66C9-433F-AF44-0748120C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4B22-7DAD-40B0-9B59-34197AA4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9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0B3E-5A83-49C6-903C-20A9AEAB6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3C92F-D06E-4015-AF85-0FA638E68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D83C2-3EF2-4742-A5AA-4016F3C4B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48EC6-710C-44C7-B419-FF155F31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215B-93E1-43E5-AD08-800E963A15C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B93A1-EA77-4AA2-AC16-A4729EA0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63EB7-67D9-401B-B396-44F013EA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4B22-7DAD-40B0-9B59-34197AA4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8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7BCE-0FAE-44DF-AB02-2EB9A3EA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6C533-AA05-434D-ABC9-E28AF2164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1C6B3-C40F-4AE7-BC67-4722215F4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6499D-B2D9-452D-99B7-1325A6D0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215B-93E1-43E5-AD08-800E963A15C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15C80-5D3A-4A5B-8F92-587EB6E6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DADA6-B352-4BBA-B3B2-2D866490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4B22-7DAD-40B0-9B59-34197AA4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7ECC0-FEAF-41B1-BB6F-BCFC7B08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25756-E8D7-4EC5-BC2C-804D1339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64003-E62D-4E97-8B32-B0493EAAA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215B-93E1-43E5-AD08-800E963A15C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78AFD-8FEC-400A-B195-EB629131F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5C981-521A-4F36-855C-E68C4954E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94B22-7DAD-40B0-9B59-34197AA4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9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81E59F-3E61-443C-A81E-08C96988DB5D}"/>
              </a:ext>
            </a:extLst>
          </p:cNvPr>
          <p:cNvSpPr/>
          <p:nvPr/>
        </p:nvSpPr>
        <p:spPr>
          <a:xfrm>
            <a:off x="4047451" y="3573727"/>
            <a:ext cx="7298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DESIGN (S511)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E1F682-5E21-47CF-8241-6B1D640E303A}"/>
              </a:ext>
            </a:extLst>
          </p:cNvPr>
          <p:cNvSpPr/>
          <p:nvPr/>
        </p:nvSpPr>
        <p:spPr>
          <a:xfrm>
            <a:off x="4037826" y="4358583"/>
            <a:ext cx="664085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 : Palak Jain</a:t>
            </a:r>
          </a:p>
          <a:p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GUIDED BY : Prof. Kyle Jones</a:t>
            </a:r>
          </a:p>
        </p:txBody>
      </p:sp>
    </p:spTree>
    <p:extLst>
      <p:ext uri="{BB962C8B-B14F-4D97-AF65-F5344CB8AC3E}">
        <p14:creationId xmlns:p14="http://schemas.microsoft.com/office/powerpoint/2010/main" val="2632987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6665F8-71EF-4DC0-B1F9-A04EFBDA8182}"/>
              </a:ext>
            </a:extLst>
          </p:cNvPr>
          <p:cNvSpPr/>
          <p:nvPr/>
        </p:nvSpPr>
        <p:spPr>
          <a:xfrm>
            <a:off x="4359852" y="1677549"/>
            <a:ext cx="34722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7882-43A7-4E46-96AF-4276032B74F3}"/>
              </a:ext>
            </a:extLst>
          </p:cNvPr>
          <p:cNvSpPr txBox="1"/>
          <p:nvPr/>
        </p:nvSpPr>
        <p:spPr>
          <a:xfrm>
            <a:off x="1530417" y="3782729"/>
            <a:ext cx="96637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convey my sincere gratitude to the Prof. Jones for his proper guidance and encouragement on every step of database design. I also want to thank all my classmates for all the discussions through out the course. 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Palak Jain</a:t>
            </a:r>
          </a:p>
          <a:p>
            <a:r>
              <a:rPr lang="en-US" sz="2400" dirty="0"/>
              <a:t>paljain@iu.edu</a:t>
            </a:r>
          </a:p>
        </p:txBody>
      </p:sp>
    </p:spTree>
    <p:extLst>
      <p:ext uri="{BB962C8B-B14F-4D97-AF65-F5344CB8AC3E}">
        <p14:creationId xmlns:p14="http://schemas.microsoft.com/office/powerpoint/2010/main" val="148736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CF254F-A582-4CEB-B0D2-44EBB3CA9F1F}"/>
              </a:ext>
            </a:extLst>
          </p:cNvPr>
          <p:cNvSpPr/>
          <p:nvPr/>
        </p:nvSpPr>
        <p:spPr>
          <a:xfrm>
            <a:off x="1658754" y="259881"/>
            <a:ext cx="4851132" cy="77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DICTIONARY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A04876-823D-4EE1-A428-87C1A4150D9E}"/>
              </a:ext>
            </a:extLst>
          </p:cNvPr>
          <p:cNvSpPr/>
          <p:nvPr/>
        </p:nvSpPr>
        <p:spPr>
          <a:xfrm>
            <a:off x="1658752" y="1905801"/>
            <a:ext cx="4851133" cy="94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ENTITY RELATION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4AE081-153F-4FEB-99A0-F39DC4AE7DFC}"/>
              </a:ext>
            </a:extLst>
          </p:cNvPr>
          <p:cNvSpPr/>
          <p:nvPr/>
        </p:nvSpPr>
        <p:spPr>
          <a:xfrm>
            <a:off x="1658752" y="3715351"/>
            <a:ext cx="4851133" cy="102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1B2635-0F1D-469F-9455-D9AC6A947A86}"/>
              </a:ext>
            </a:extLst>
          </p:cNvPr>
          <p:cNvSpPr/>
          <p:nvPr/>
        </p:nvSpPr>
        <p:spPr>
          <a:xfrm>
            <a:off x="1679599" y="5611528"/>
            <a:ext cx="4851133" cy="102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RETRIEVE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017DA-5EC2-4BD8-8166-414E3BB6F400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084319" y="1039527"/>
            <a:ext cx="2" cy="86627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AC16E7-B86F-4C97-B9A7-6AB3E44EE415}"/>
              </a:ext>
            </a:extLst>
          </p:cNvPr>
          <p:cNvCxnSpPr>
            <a:cxnSpLocks/>
          </p:cNvCxnSpPr>
          <p:nvPr/>
        </p:nvCxnSpPr>
        <p:spPr>
          <a:xfrm flipH="1">
            <a:off x="4105166" y="4745254"/>
            <a:ext cx="2" cy="86627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F8CB5F-B944-45F3-B4A2-06C8B288EC6B}"/>
              </a:ext>
            </a:extLst>
          </p:cNvPr>
          <p:cNvCxnSpPr>
            <a:cxnSpLocks/>
          </p:cNvCxnSpPr>
          <p:nvPr/>
        </p:nvCxnSpPr>
        <p:spPr>
          <a:xfrm flipH="1">
            <a:off x="4105166" y="2849077"/>
            <a:ext cx="2" cy="86627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0CE09D8-BBB4-4E7A-A6EB-06B198F9B352}"/>
              </a:ext>
            </a:extLst>
          </p:cNvPr>
          <p:cNvSpPr/>
          <p:nvPr/>
        </p:nvSpPr>
        <p:spPr>
          <a:xfrm>
            <a:off x="7411760" y="447367"/>
            <a:ext cx="9875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B67492-5DCA-4C09-A2D9-234BEB2DEA46}"/>
              </a:ext>
            </a:extLst>
          </p:cNvPr>
          <p:cNvSpPr txBox="1"/>
          <p:nvPr/>
        </p:nvSpPr>
        <p:spPr>
          <a:xfrm>
            <a:off x="4856747" y="2225534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7E7B54-BE2D-4B2C-82EA-421C0027D51E}"/>
              </a:ext>
            </a:extLst>
          </p:cNvPr>
          <p:cNvSpPr txBox="1"/>
          <p:nvPr/>
        </p:nvSpPr>
        <p:spPr>
          <a:xfrm>
            <a:off x="4856747" y="5781868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010989-3A24-4298-85E8-41AB9AD32908}"/>
              </a:ext>
            </a:extLst>
          </p:cNvPr>
          <p:cNvSpPr txBox="1"/>
          <p:nvPr/>
        </p:nvSpPr>
        <p:spPr>
          <a:xfrm>
            <a:off x="4856747" y="4003701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5967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D02E49-2DD0-431D-A302-77DFC060AF33}"/>
              </a:ext>
            </a:extLst>
          </p:cNvPr>
          <p:cNvSpPr/>
          <p:nvPr/>
        </p:nvSpPr>
        <p:spPr>
          <a:xfrm>
            <a:off x="115537" y="1771166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Part1: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DATA DICTIONARY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2ACAE31-DE4F-4065-BB90-D873F5A32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797" y="693020"/>
            <a:ext cx="8911666" cy="516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8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81B3239-2EF7-4883-AA17-6BF681D7F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602" y="207607"/>
            <a:ext cx="7247823" cy="6481286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88EB7F1D-49AC-456D-A049-DAC987B5F22F}"/>
              </a:ext>
            </a:extLst>
          </p:cNvPr>
          <p:cNvSpPr/>
          <p:nvPr/>
        </p:nvSpPr>
        <p:spPr>
          <a:xfrm>
            <a:off x="115536" y="1780791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Part2: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ENTITY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RELATIONSHIP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DIAGRAM</a:t>
            </a:r>
            <a:endParaRPr lang="en-US" sz="24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83266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44D699-5DFB-43FF-BD51-EA76EA8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2A52ED-C360-4D12-A811-BE7F6BBE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FEDE2B5-FE88-4F23-809B-AF617F5DC934}"/>
              </a:ext>
            </a:extLst>
          </p:cNvPr>
          <p:cNvSpPr/>
          <p:nvPr/>
        </p:nvSpPr>
        <p:spPr>
          <a:xfrm>
            <a:off x="115536" y="1780791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Part3: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CREATE DATABASE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7C3B78-4DE3-4AF0-B6A4-B0D3156D1195}"/>
              </a:ext>
            </a:extLst>
          </p:cNvPr>
          <p:cNvSpPr/>
          <p:nvPr/>
        </p:nvSpPr>
        <p:spPr>
          <a:xfrm>
            <a:off x="3666786" y="1263663"/>
            <a:ext cx="7565896" cy="39087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Important steps in creating database :</a:t>
            </a:r>
          </a:p>
          <a:p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AutoNum type="arabicParenR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all the required tables with proper constraints.</a:t>
            </a: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2) Create relationships between tables.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963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CDDC3936-3552-4A00-8E9B-A363B0E51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90D311-3763-4BB9-9E39-879822883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8B29F40-4479-43DF-82D7-C773B8733F85}"/>
              </a:ext>
            </a:extLst>
          </p:cNvPr>
          <p:cNvSpPr/>
          <p:nvPr/>
        </p:nvSpPr>
        <p:spPr>
          <a:xfrm>
            <a:off x="59629" y="1771166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Part4: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RETRIEVE DATA</a:t>
            </a:r>
            <a:endParaRPr lang="en-US" sz="26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550CB-1650-4EDA-899E-B8662B2D9274}"/>
              </a:ext>
            </a:extLst>
          </p:cNvPr>
          <p:cNvSpPr/>
          <p:nvPr/>
        </p:nvSpPr>
        <p:spPr>
          <a:xfrm>
            <a:off x="2733575" y="38501"/>
            <a:ext cx="336242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B8826F-0FE7-4EA0-BCB5-4EA05D2A68A6}"/>
              </a:ext>
            </a:extLst>
          </p:cNvPr>
          <p:cNvSpPr/>
          <p:nvPr/>
        </p:nvSpPr>
        <p:spPr>
          <a:xfrm>
            <a:off x="2983428" y="1231338"/>
            <a:ext cx="9324109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answer following questions and analyze data.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1)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ow many cars have been sold from showrooms in a particular city?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2)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How many cars have been sold by all the employees individually?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3) Which employee sold the maximum number of cars?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4) Which employee sold the maximum number of cars in a particular city?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5) How many contracts have been financed in a particular showroom?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6) How many enquiries are there in record by a particular customer?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7) Which car model is best selling model?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many more…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501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2A995B59-693C-486C-B3CD-A4E3BCE9B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89DEA3-820E-4EB4-B505-3C27E3C8F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EE4B82C-80C7-482E-AE2E-6C577D8014A8}"/>
              </a:ext>
            </a:extLst>
          </p:cNvPr>
          <p:cNvSpPr/>
          <p:nvPr/>
        </p:nvSpPr>
        <p:spPr>
          <a:xfrm>
            <a:off x="59629" y="1771166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Part4: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RETRIEVE DATA</a:t>
            </a:r>
            <a:endParaRPr lang="en-US" sz="26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EE1127-86D0-4D0F-A671-B8E0299927A1}"/>
              </a:ext>
            </a:extLst>
          </p:cNvPr>
          <p:cNvSpPr/>
          <p:nvPr/>
        </p:nvSpPr>
        <p:spPr>
          <a:xfrm>
            <a:off x="2617668" y="249561"/>
            <a:ext cx="944278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ow many cars have been sold from showrooms in a particular city?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E84A9-06BA-40F4-8D60-6DA023EA84F2}"/>
              </a:ext>
            </a:extLst>
          </p:cNvPr>
          <p:cNvSpPr txBox="1"/>
          <p:nvPr/>
        </p:nvSpPr>
        <p:spPr>
          <a:xfrm>
            <a:off x="3282214" y="904774"/>
            <a:ext cx="80852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	COUNT(CONTRACT.CONTRACT_CODE) AS TOTAL_SELL</a:t>
            </a:r>
          </a:p>
          <a:p>
            <a:r>
              <a:rPr lang="en-US" dirty="0"/>
              <a:t>FROM </a:t>
            </a:r>
          </a:p>
          <a:p>
            <a:r>
              <a:rPr lang="en-US" dirty="0"/>
              <a:t>	CONTRACT </a:t>
            </a:r>
          </a:p>
          <a:p>
            <a:r>
              <a:rPr lang="en-US" dirty="0"/>
              <a:t>INNER JOIN </a:t>
            </a:r>
          </a:p>
          <a:p>
            <a:r>
              <a:rPr lang="en-US" dirty="0"/>
              <a:t>	SHOWROOM </a:t>
            </a:r>
          </a:p>
          <a:p>
            <a:r>
              <a:rPr lang="en-US" dirty="0"/>
              <a:t>ON </a:t>
            </a:r>
          </a:p>
          <a:p>
            <a:r>
              <a:rPr lang="en-US" dirty="0"/>
              <a:t>	CONTRACT.SHOWROOM_CODE = SHOWROOM.SHOWROOM_CODE</a:t>
            </a:r>
          </a:p>
          <a:p>
            <a:r>
              <a:rPr lang="en-US" dirty="0"/>
              <a:t>WHERE </a:t>
            </a:r>
          </a:p>
          <a:p>
            <a:r>
              <a:rPr lang="en-US" dirty="0"/>
              <a:t>	SHOWROOM.CITY="Dallas";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4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8BDA1142-FFFB-4382-A6C9-8E9B20524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539A1B-F584-4400-89E4-B017A2671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394D9B-041A-4B60-BD21-40EC041E3C00}"/>
              </a:ext>
            </a:extLst>
          </p:cNvPr>
          <p:cNvSpPr/>
          <p:nvPr/>
        </p:nvSpPr>
        <p:spPr>
          <a:xfrm>
            <a:off x="59629" y="1771166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Part4: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RETRIEVE DATA</a:t>
            </a:r>
            <a:endParaRPr lang="en-US" sz="26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AFAE94-880D-401E-B546-D59F928A5F27}"/>
              </a:ext>
            </a:extLst>
          </p:cNvPr>
          <p:cNvSpPr/>
          <p:nvPr/>
        </p:nvSpPr>
        <p:spPr>
          <a:xfrm>
            <a:off x="2811983" y="249561"/>
            <a:ext cx="92484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2)  How many cars have been sold by all the employees individually?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1C930-E6D2-402A-B3E7-9F007778135E}"/>
              </a:ext>
            </a:extLst>
          </p:cNvPr>
          <p:cNvSpPr txBox="1"/>
          <p:nvPr/>
        </p:nvSpPr>
        <p:spPr>
          <a:xfrm>
            <a:off x="3257949" y="1455544"/>
            <a:ext cx="8085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	CONTRACT.EMP_CODE AS E_CODE, </a:t>
            </a:r>
          </a:p>
          <a:p>
            <a:r>
              <a:rPr lang="en-US" dirty="0"/>
              <a:t>	COUNT(CONTRACT_CODE) AS COUNT_OF_SELL</a:t>
            </a:r>
          </a:p>
          <a:p>
            <a:r>
              <a:rPr lang="en-US" dirty="0"/>
              <a:t>FROM </a:t>
            </a:r>
          </a:p>
          <a:p>
            <a:r>
              <a:rPr lang="en-US" dirty="0"/>
              <a:t>	CONTRACT</a:t>
            </a:r>
          </a:p>
          <a:p>
            <a:r>
              <a:rPr lang="en-US" dirty="0"/>
              <a:t>GROUP BY </a:t>
            </a:r>
          </a:p>
          <a:p>
            <a:r>
              <a:rPr lang="en-US" dirty="0"/>
              <a:t>	CONTRACT.EMP_CODE;</a:t>
            </a:r>
          </a:p>
        </p:txBody>
      </p:sp>
    </p:spTree>
    <p:extLst>
      <p:ext uri="{BB962C8B-B14F-4D97-AF65-F5344CB8AC3E}">
        <p14:creationId xmlns:p14="http://schemas.microsoft.com/office/powerpoint/2010/main" val="357528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F73C2E93-9379-4CEF-8891-D8CFB0923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BE5288-471D-4EAF-ADC6-0FD50DB93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60DB2FD-F37F-4713-B91B-B4B99DB47614}"/>
              </a:ext>
            </a:extLst>
          </p:cNvPr>
          <p:cNvSpPr/>
          <p:nvPr/>
        </p:nvSpPr>
        <p:spPr>
          <a:xfrm>
            <a:off x="59629" y="1771166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Part4: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RETRIEVE DATA</a:t>
            </a:r>
            <a:endParaRPr lang="en-US" sz="26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681FE7-BC3F-446B-A613-88AA09DDE4D5}"/>
              </a:ext>
            </a:extLst>
          </p:cNvPr>
          <p:cNvSpPr/>
          <p:nvPr/>
        </p:nvSpPr>
        <p:spPr>
          <a:xfrm>
            <a:off x="2617668" y="249561"/>
            <a:ext cx="944278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3)   Which employee sold the maximum number of cars?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2970E-8E63-4E93-9C49-197840DB230C}"/>
              </a:ext>
            </a:extLst>
          </p:cNvPr>
          <p:cNvSpPr txBox="1"/>
          <p:nvPr/>
        </p:nvSpPr>
        <p:spPr>
          <a:xfrm>
            <a:off x="3060167" y="711226"/>
            <a:ext cx="80852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	E_CODE, </a:t>
            </a:r>
          </a:p>
          <a:p>
            <a:r>
              <a:rPr lang="en-US" dirty="0"/>
              <a:t>	COUNT_OF_SELL</a:t>
            </a:r>
          </a:p>
          <a:p>
            <a:r>
              <a:rPr lang="en-US" dirty="0"/>
              <a:t>FROM </a:t>
            </a:r>
          </a:p>
          <a:p>
            <a:r>
              <a:rPr lang="en-US" dirty="0"/>
              <a:t>	(SELECT </a:t>
            </a:r>
          </a:p>
          <a:p>
            <a:r>
              <a:rPr lang="en-US" dirty="0"/>
              <a:t>		CONTRACT.EMP_CODE AS E_CODE, </a:t>
            </a:r>
          </a:p>
          <a:p>
            <a:r>
              <a:rPr lang="en-US" dirty="0"/>
              <a:t>		COUNT(CONTRACT_CODE) AS COUNT_OF_SELL </a:t>
            </a:r>
          </a:p>
          <a:p>
            <a:r>
              <a:rPr lang="en-US" dirty="0"/>
              <a:t>	FROM </a:t>
            </a:r>
          </a:p>
          <a:p>
            <a:r>
              <a:rPr lang="en-US" dirty="0"/>
              <a:t>		CONTRACT </a:t>
            </a:r>
          </a:p>
          <a:p>
            <a:r>
              <a:rPr lang="en-US" dirty="0"/>
              <a:t>	GROUP BY </a:t>
            </a:r>
          </a:p>
          <a:p>
            <a:r>
              <a:rPr lang="en-US" dirty="0"/>
              <a:t>		CONTRACT.EMP_CODE)</a:t>
            </a:r>
          </a:p>
          <a:p>
            <a:r>
              <a:rPr lang="en-US" dirty="0"/>
              <a:t>WHERE </a:t>
            </a:r>
          </a:p>
          <a:p>
            <a:r>
              <a:rPr lang="en-US" dirty="0"/>
              <a:t>	COUNT_OF_SELL = ( SELECT  MAX(COUNT_OF_SELL) AS MAX_SELL FROM </a:t>
            </a:r>
          </a:p>
          <a:p>
            <a:r>
              <a:rPr lang="en-US" dirty="0"/>
              <a:t>	(SELECT </a:t>
            </a:r>
          </a:p>
          <a:p>
            <a:r>
              <a:rPr lang="en-US" dirty="0"/>
              <a:t>		CONTRACT.EMP_CODE AS E_CODE, </a:t>
            </a:r>
          </a:p>
          <a:p>
            <a:r>
              <a:rPr lang="en-US" dirty="0"/>
              <a:t>		COUNT(CONTRACT_CODE) AS COUNT_OF_SELL </a:t>
            </a:r>
          </a:p>
          <a:p>
            <a:r>
              <a:rPr lang="en-US" dirty="0"/>
              <a:t>	FROM </a:t>
            </a:r>
          </a:p>
          <a:p>
            <a:r>
              <a:rPr lang="en-US" dirty="0"/>
              <a:t>		CONTRACT </a:t>
            </a:r>
          </a:p>
          <a:p>
            <a:r>
              <a:rPr lang="en-US" dirty="0"/>
              <a:t>	GROUP BY </a:t>
            </a:r>
          </a:p>
          <a:p>
            <a:r>
              <a:rPr lang="en-US" dirty="0"/>
              <a:t>		CONTRACT.EMP_CODE));</a:t>
            </a:r>
          </a:p>
        </p:txBody>
      </p:sp>
    </p:spTree>
    <p:extLst>
      <p:ext uri="{BB962C8B-B14F-4D97-AF65-F5344CB8AC3E}">
        <p14:creationId xmlns:p14="http://schemas.microsoft.com/office/powerpoint/2010/main" val="162969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487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Palak</dc:creator>
  <cp:lastModifiedBy>Palak</cp:lastModifiedBy>
  <cp:revision>21</cp:revision>
  <dcterms:created xsi:type="dcterms:W3CDTF">2021-05-04T00:50:27Z</dcterms:created>
  <dcterms:modified xsi:type="dcterms:W3CDTF">2021-05-04T06:31:22Z</dcterms:modified>
</cp:coreProperties>
</file>