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9" r:id="rId2"/>
    <p:sldId id="257" r:id="rId3"/>
    <p:sldId id="309" r:id="rId4"/>
    <p:sldId id="316" r:id="rId5"/>
    <p:sldId id="310" r:id="rId6"/>
    <p:sldId id="311" r:id="rId7"/>
    <p:sldId id="312" r:id="rId8"/>
    <p:sldId id="313" r:id="rId9"/>
    <p:sldId id="333" r:id="rId10"/>
    <p:sldId id="332" r:id="rId11"/>
    <p:sldId id="260" r:id="rId12"/>
    <p:sldId id="263" r:id="rId13"/>
    <p:sldId id="334" r:id="rId14"/>
    <p:sldId id="262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4" r:id="rId24"/>
    <p:sldId id="272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5" r:id="rId35"/>
    <p:sldId id="287" r:id="rId36"/>
    <p:sldId id="291" r:id="rId37"/>
    <p:sldId id="292" r:id="rId38"/>
    <p:sldId id="286" r:id="rId39"/>
    <p:sldId id="293" r:id="rId40"/>
    <p:sldId id="294" r:id="rId41"/>
    <p:sldId id="296" r:id="rId42"/>
    <p:sldId id="297" r:id="rId43"/>
    <p:sldId id="295" r:id="rId44"/>
    <p:sldId id="298" r:id="rId45"/>
    <p:sldId id="299" r:id="rId46"/>
    <p:sldId id="300" r:id="rId47"/>
    <p:sldId id="306" r:id="rId48"/>
    <p:sldId id="308" r:id="rId49"/>
    <p:sldId id="301" r:id="rId50"/>
    <p:sldId id="302" r:id="rId51"/>
    <p:sldId id="305" r:id="rId52"/>
    <p:sldId id="303" r:id="rId53"/>
    <p:sldId id="304" r:id="rId54"/>
    <p:sldId id="314" r:id="rId55"/>
    <p:sldId id="315" r:id="rId56"/>
    <p:sldId id="317" r:id="rId57"/>
    <p:sldId id="324" r:id="rId58"/>
    <p:sldId id="318" r:id="rId59"/>
    <p:sldId id="325" r:id="rId60"/>
    <p:sldId id="323" r:id="rId61"/>
    <p:sldId id="319" r:id="rId62"/>
    <p:sldId id="320" r:id="rId63"/>
    <p:sldId id="321" r:id="rId64"/>
    <p:sldId id="322" r:id="rId65"/>
    <p:sldId id="328" r:id="rId66"/>
    <p:sldId id="326" r:id="rId67"/>
    <p:sldId id="329" r:id="rId68"/>
    <p:sldId id="330" r:id="rId69"/>
    <p:sldId id="336" r:id="rId70"/>
    <p:sldId id="335" r:id="rId71"/>
    <p:sldId id="331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5ADFD5-5074-4CC6-8F7C-4F4FBCE3D77F}">
          <p14:sldIdLst>
            <p14:sldId id="259"/>
            <p14:sldId id="257"/>
            <p14:sldId id="309"/>
            <p14:sldId id="316"/>
            <p14:sldId id="310"/>
            <p14:sldId id="311"/>
            <p14:sldId id="312"/>
            <p14:sldId id="313"/>
            <p14:sldId id="333"/>
            <p14:sldId id="332"/>
            <p14:sldId id="260"/>
            <p14:sldId id="263"/>
            <p14:sldId id="334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7"/>
            <p14:sldId id="291"/>
            <p14:sldId id="292"/>
            <p14:sldId id="286"/>
            <p14:sldId id="293"/>
            <p14:sldId id="294"/>
            <p14:sldId id="296"/>
            <p14:sldId id="297"/>
            <p14:sldId id="295"/>
            <p14:sldId id="298"/>
            <p14:sldId id="299"/>
            <p14:sldId id="300"/>
            <p14:sldId id="306"/>
            <p14:sldId id="308"/>
            <p14:sldId id="301"/>
          </p14:sldIdLst>
        </p14:section>
        <p14:section name="Untitled Section" id="{BD96CBEC-D6A0-4EBA-AF11-EF8FB42BD0F7}">
          <p14:sldIdLst>
            <p14:sldId id="302"/>
            <p14:sldId id="305"/>
            <p14:sldId id="303"/>
            <p14:sldId id="304"/>
            <p14:sldId id="314"/>
            <p14:sldId id="315"/>
            <p14:sldId id="317"/>
            <p14:sldId id="324"/>
            <p14:sldId id="318"/>
            <p14:sldId id="325"/>
            <p14:sldId id="323"/>
            <p14:sldId id="319"/>
            <p14:sldId id="320"/>
            <p14:sldId id="321"/>
            <p14:sldId id="322"/>
            <p14:sldId id="328"/>
            <p14:sldId id="326"/>
            <p14:sldId id="329"/>
            <p14:sldId id="330"/>
            <p14:sldId id="336"/>
            <p14:sldId id="335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AF5A9-473A-432A-89E3-35221A706A6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E5FE0-65A1-4DF0-BEBF-E1C804F3E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08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E5FE0-65A1-4DF0-BEBF-E1C804F3EFDB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90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E5FE0-65A1-4DF0-BEBF-E1C804F3EFDB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17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61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83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9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9533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9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211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15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62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58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29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65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7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23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4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14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16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34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A8F74A-D564-4222-83BB-B7DC6D9615D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C47570F-EC9B-449C-9806-0C2E5E5F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69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30AF-0A90-4C4D-A589-260F1FF05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TREE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A2DAA-7B99-41B3-AF8E-DC2B7F8FF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Height - Balancing Binary Search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71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30AF-0A90-4C4D-A589-260F1FF05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TREE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0C813D-B3D4-4B7D-9F04-92D8A6667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5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076F57-BCA3-4B9C-A2F6-069EB75FB507}"/>
              </a:ext>
            </a:extLst>
          </p:cNvPr>
          <p:cNvSpPr txBox="1"/>
          <p:nvPr/>
        </p:nvSpPr>
        <p:spPr>
          <a:xfrm>
            <a:off x="4357641" y="498348"/>
            <a:ext cx="347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0274CC-B551-47A8-BAD8-E45638A4EEE5}"/>
              </a:ext>
            </a:extLst>
          </p:cNvPr>
          <p:cNvSpPr txBox="1"/>
          <p:nvPr/>
        </p:nvSpPr>
        <p:spPr>
          <a:xfrm>
            <a:off x="4201168" y="960013"/>
            <a:ext cx="378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Self-Balancing Binary Search Tree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1C8599-A3AA-44B2-9A22-C54F4276A8ED}"/>
              </a:ext>
            </a:extLst>
          </p:cNvPr>
          <p:cNvGrpSpPr/>
          <p:nvPr/>
        </p:nvGrpSpPr>
        <p:grpSpPr>
          <a:xfrm>
            <a:off x="3310128" y="2761488"/>
            <a:ext cx="5303520" cy="667512"/>
            <a:chOff x="612648" y="1691640"/>
            <a:chExt cx="5303520" cy="6675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2D88C6-57C1-4980-BFDE-9B005EB92EE9}"/>
                </a:ext>
              </a:extLst>
            </p:cNvPr>
            <p:cNvSpPr txBox="1"/>
            <p:nvPr/>
          </p:nvSpPr>
          <p:spPr>
            <a:xfrm>
              <a:off x="612648" y="1822014"/>
              <a:ext cx="5303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Balance Factor =  Left Height - Right Height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73CA6F-C48A-4641-A98E-CEA017E0A15C}"/>
                </a:ext>
              </a:extLst>
            </p:cNvPr>
            <p:cNvSpPr/>
            <p:nvPr/>
          </p:nvSpPr>
          <p:spPr>
            <a:xfrm>
              <a:off x="941832" y="1691640"/>
              <a:ext cx="4736592" cy="66751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7737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D1C8599-A3AA-44B2-9A22-C54F4276A8ED}"/>
              </a:ext>
            </a:extLst>
          </p:cNvPr>
          <p:cNvGrpSpPr/>
          <p:nvPr/>
        </p:nvGrpSpPr>
        <p:grpSpPr>
          <a:xfrm>
            <a:off x="851415" y="1883664"/>
            <a:ext cx="5303520" cy="667512"/>
            <a:chOff x="612648" y="1691640"/>
            <a:chExt cx="5303520" cy="6675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2D88C6-57C1-4980-BFDE-9B005EB92EE9}"/>
                </a:ext>
              </a:extLst>
            </p:cNvPr>
            <p:cNvSpPr txBox="1"/>
            <p:nvPr/>
          </p:nvSpPr>
          <p:spPr>
            <a:xfrm>
              <a:off x="612648" y="1822014"/>
              <a:ext cx="5303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Balance Factor =  Left Height - Right Height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73CA6F-C48A-4641-A98E-CEA017E0A15C}"/>
                </a:ext>
              </a:extLst>
            </p:cNvPr>
            <p:cNvSpPr/>
            <p:nvPr/>
          </p:nvSpPr>
          <p:spPr>
            <a:xfrm>
              <a:off x="941832" y="1691640"/>
              <a:ext cx="4736592" cy="66751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6003FAD-B342-49E2-856C-C0FF53450BDF}"/>
              </a:ext>
            </a:extLst>
          </p:cNvPr>
          <p:cNvSpPr/>
          <p:nvPr/>
        </p:nvSpPr>
        <p:spPr>
          <a:xfrm>
            <a:off x="8170242" y="202706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0382DF-1089-4F2C-B6C6-DEC695A6AF8F}"/>
              </a:ext>
            </a:extLst>
          </p:cNvPr>
          <p:cNvSpPr/>
          <p:nvPr/>
        </p:nvSpPr>
        <p:spPr>
          <a:xfrm>
            <a:off x="7008122" y="300877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42D5FC-BE0A-4429-BCCB-68251426A504}"/>
              </a:ext>
            </a:extLst>
          </p:cNvPr>
          <p:cNvSpPr/>
          <p:nvPr/>
        </p:nvSpPr>
        <p:spPr>
          <a:xfrm>
            <a:off x="9774668" y="300285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AE97B7-5D94-4DC6-86F4-5A4503A80808}"/>
              </a:ext>
            </a:extLst>
          </p:cNvPr>
          <p:cNvSpPr/>
          <p:nvPr/>
        </p:nvSpPr>
        <p:spPr>
          <a:xfrm>
            <a:off x="5916168" y="397645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893BF-00E2-4A3B-BFD5-BA1F3522119F}"/>
              </a:ext>
            </a:extLst>
          </p:cNvPr>
          <p:cNvSpPr/>
          <p:nvPr/>
        </p:nvSpPr>
        <p:spPr>
          <a:xfrm>
            <a:off x="8876443" y="397645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BB787F-EA1C-4200-9624-CEBD377DECBB}"/>
              </a:ext>
            </a:extLst>
          </p:cNvPr>
          <p:cNvSpPr/>
          <p:nvPr/>
        </p:nvSpPr>
        <p:spPr>
          <a:xfrm>
            <a:off x="6821868" y="524104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9DA78E-F6BB-43B1-9B6D-152EE2AC8BBB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68860" y="2587807"/>
            <a:ext cx="697590" cy="517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2CCA15-B283-4361-B4BE-B5B874CC69DC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6476906" y="3569516"/>
            <a:ext cx="627424" cy="503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428E73-10B3-4D58-803B-9CF4FE1218CE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730980" y="2587807"/>
            <a:ext cx="1139896" cy="511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495DC8-3FEF-47FD-BCAB-65101A81A0C0}"/>
              </a:ext>
            </a:extLst>
          </p:cNvPr>
          <p:cNvCxnSpPr>
            <a:stCxn id="10" idx="3"/>
            <a:endCxn id="13" idx="7"/>
          </p:cNvCxnSpPr>
          <p:nvPr/>
        </p:nvCxnSpPr>
        <p:spPr>
          <a:xfrm flipH="1">
            <a:off x="9437181" y="3563593"/>
            <a:ext cx="433695" cy="509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417A91-3F68-4A18-ABC1-157B9A8916A4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6476906" y="4537190"/>
            <a:ext cx="673435" cy="70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541FAED-0314-4FF9-8850-E026D950EF4B}"/>
              </a:ext>
            </a:extLst>
          </p:cNvPr>
          <p:cNvSpPr txBox="1"/>
          <p:nvPr/>
        </p:nvSpPr>
        <p:spPr>
          <a:xfrm>
            <a:off x="1069848" y="3659801"/>
            <a:ext cx="338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BF for this example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3EC6AE-0285-46B9-AFBA-46AA903ECEE3}"/>
              </a:ext>
            </a:extLst>
          </p:cNvPr>
          <p:cNvSpPr txBox="1"/>
          <p:nvPr/>
        </p:nvSpPr>
        <p:spPr>
          <a:xfrm>
            <a:off x="4357641" y="498348"/>
            <a:ext cx="347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3C68A7-04C7-400A-88A4-490E5A606936}"/>
              </a:ext>
            </a:extLst>
          </p:cNvPr>
          <p:cNvSpPr txBox="1"/>
          <p:nvPr/>
        </p:nvSpPr>
        <p:spPr>
          <a:xfrm>
            <a:off x="4201168" y="960013"/>
            <a:ext cx="378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Self-Balancing Binary Search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603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D1C8599-A3AA-44B2-9A22-C54F4276A8ED}"/>
              </a:ext>
            </a:extLst>
          </p:cNvPr>
          <p:cNvGrpSpPr/>
          <p:nvPr/>
        </p:nvGrpSpPr>
        <p:grpSpPr>
          <a:xfrm>
            <a:off x="851415" y="1883664"/>
            <a:ext cx="5303520" cy="667512"/>
            <a:chOff x="612648" y="1691640"/>
            <a:chExt cx="5303520" cy="6675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2D88C6-57C1-4980-BFDE-9B005EB92EE9}"/>
                </a:ext>
              </a:extLst>
            </p:cNvPr>
            <p:cNvSpPr txBox="1"/>
            <p:nvPr/>
          </p:nvSpPr>
          <p:spPr>
            <a:xfrm>
              <a:off x="612648" y="1822014"/>
              <a:ext cx="5303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Balance Factor =  Left Height - Right Height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73CA6F-C48A-4641-A98E-CEA017E0A15C}"/>
                </a:ext>
              </a:extLst>
            </p:cNvPr>
            <p:cNvSpPr/>
            <p:nvPr/>
          </p:nvSpPr>
          <p:spPr>
            <a:xfrm>
              <a:off x="941832" y="1691640"/>
              <a:ext cx="4736592" cy="66751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6003FAD-B342-49E2-856C-C0FF53450BDF}"/>
              </a:ext>
            </a:extLst>
          </p:cNvPr>
          <p:cNvSpPr/>
          <p:nvPr/>
        </p:nvSpPr>
        <p:spPr>
          <a:xfrm>
            <a:off x="8170242" y="202706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0382DF-1089-4F2C-B6C6-DEC695A6AF8F}"/>
              </a:ext>
            </a:extLst>
          </p:cNvPr>
          <p:cNvSpPr/>
          <p:nvPr/>
        </p:nvSpPr>
        <p:spPr>
          <a:xfrm>
            <a:off x="7008122" y="300877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42D5FC-BE0A-4429-BCCB-68251426A504}"/>
              </a:ext>
            </a:extLst>
          </p:cNvPr>
          <p:cNvSpPr/>
          <p:nvPr/>
        </p:nvSpPr>
        <p:spPr>
          <a:xfrm>
            <a:off x="9774668" y="300285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AE97B7-5D94-4DC6-86F4-5A4503A80808}"/>
              </a:ext>
            </a:extLst>
          </p:cNvPr>
          <p:cNvSpPr/>
          <p:nvPr/>
        </p:nvSpPr>
        <p:spPr>
          <a:xfrm>
            <a:off x="5916168" y="397645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893BF-00E2-4A3B-BFD5-BA1F3522119F}"/>
              </a:ext>
            </a:extLst>
          </p:cNvPr>
          <p:cNvSpPr/>
          <p:nvPr/>
        </p:nvSpPr>
        <p:spPr>
          <a:xfrm>
            <a:off x="8876443" y="397645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BB787F-EA1C-4200-9624-CEBD377DECBB}"/>
              </a:ext>
            </a:extLst>
          </p:cNvPr>
          <p:cNvSpPr/>
          <p:nvPr/>
        </p:nvSpPr>
        <p:spPr>
          <a:xfrm>
            <a:off x="6821868" y="524104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9DA78E-F6BB-43B1-9B6D-152EE2AC8BBB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68860" y="2587807"/>
            <a:ext cx="697590" cy="517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2CCA15-B283-4361-B4BE-B5B874CC69DC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6476906" y="3569516"/>
            <a:ext cx="627424" cy="503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428E73-10B3-4D58-803B-9CF4FE1218CE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730980" y="2587807"/>
            <a:ext cx="1139896" cy="511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495DC8-3FEF-47FD-BCAB-65101A81A0C0}"/>
              </a:ext>
            </a:extLst>
          </p:cNvPr>
          <p:cNvCxnSpPr>
            <a:stCxn id="10" idx="3"/>
            <a:endCxn id="13" idx="7"/>
          </p:cNvCxnSpPr>
          <p:nvPr/>
        </p:nvCxnSpPr>
        <p:spPr>
          <a:xfrm flipH="1">
            <a:off x="9437181" y="3563593"/>
            <a:ext cx="433695" cy="509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417A91-3F68-4A18-ABC1-157B9A8916A4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6476906" y="4537190"/>
            <a:ext cx="673435" cy="70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541FAED-0314-4FF9-8850-E026D950EF4B}"/>
              </a:ext>
            </a:extLst>
          </p:cNvPr>
          <p:cNvSpPr txBox="1"/>
          <p:nvPr/>
        </p:nvSpPr>
        <p:spPr>
          <a:xfrm>
            <a:off x="1069848" y="3659801"/>
            <a:ext cx="338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BF for this example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F5976-1BFF-4679-BEAD-30B338889EF2}"/>
              </a:ext>
            </a:extLst>
          </p:cNvPr>
          <p:cNvSpPr txBox="1"/>
          <p:nvPr/>
        </p:nvSpPr>
        <p:spPr>
          <a:xfrm>
            <a:off x="6330654" y="5035518"/>
            <a:ext cx="292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- </a:t>
            </a:r>
            <a:endParaRPr lang="en-IN" sz="105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1337D2-23AB-4241-9AF3-795D644E120A}"/>
              </a:ext>
            </a:extLst>
          </p:cNvPr>
          <p:cNvCxnSpPr>
            <a:stCxn id="14" idx="3"/>
          </p:cNvCxnSpPr>
          <p:nvPr/>
        </p:nvCxnSpPr>
        <p:spPr>
          <a:xfrm flipH="1">
            <a:off x="6573114" y="5801779"/>
            <a:ext cx="344962" cy="32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AE871E-3BE7-4537-B712-55E84735DB1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382606" y="5801779"/>
            <a:ext cx="282462" cy="32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371CC71D-70FB-4A0C-9B31-05C3F1948FCC}"/>
              </a:ext>
            </a:extLst>
          </p:cNvPr>
          <p:cNvSpPr/>
          <p:nvPr/>
        </p:nvSpPr>
        <p:spPr>
          <a:xfrm>
            <a:off x="6330654" y="6105736"/>
            <a:ext cx="242460" cy="253916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2BBB477F-7E28-40C5-A1A9-6F7D1016B77B}"/>
              </a:ext>
            </a:extLst>
          </p:cNvPr>
          <p:cNvSpPr/>
          <p:nvPr/>
        </p:nvSpPr>
        <p:spPr>
          <a:xfrm>
            <a:off x="7675195" y="6126480"/>
            <a:ext cx="242460" cy="253916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592D0B-8625-499C-BA79-3C6FB853920A}"/>
              </a:ext>
            </a:extLst>
          </p:cNvPr>
          <p:cNvSpPr txBox="1"/>
          <p:nvPr/>
        </p:nvSpPr>
        <p:spPr>
          <a:xfrm>
            <a:off x="6267838" y="504049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369075-C4D2-4555-89B1-CAD2C293376B}"/>
              </a:ext>
            </a:extLst>
          </p:cNvPr>
          <p:cNvSpPr txBox="1"/>
          <p:nvPr/>
        </p:nvSpPr>
        <p:spPr>
          <a:xfrm>
            <a:off x="6419780" y="504466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6183D5-0A79-4B93-8EB1-E9D62C4B9453}"/>
              </a:ext>
            </a:extLst>
          </p:cNvPr>
          <p:cNvSpPr txBox="1"/>
          <p:nvPr/>
        </p:nvSpPr>
        <p:spPr>
          <a:xfrm>
            <a:off x="6542277" y="5040705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 0 </a:t>
            </a:r>
            <a:endParaRPr lang="en-IN" sz="105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2C63BF-BE7D-4606-8ADA-AA36AFE9AA44}"/>
              </a:ext>
            </a:extLst>
          </p:cNvPr>
          <p:cNvCxnSpPr/>
          <p:nvPr/>
        </p:nvCxnSpPr>
        <p:spPr>
          <a:xfrm flipH="1">
            <a:off x="5572142" y="4537190"/>
            <a:ext cx="344962" cy="32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C22CAB5A-B3AA-4CC5-87B5-FB6A7EF85D50}"/>
              </a:ext>
            </a:extLst>
          </p:cNvPr>
          <p:cNvSpPr/>
          <p:nvPr/>
        </p:nvSpPr>
        <p:spPr>
          <a:xfrm>
            <a:off x="5329682" y="4841147"/>
            <a:ext cx="242460" cy="253916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12484E2-7D3A-42EE-A01A-6B59687BAE10}"/>
              </a:ext>
            </a:extLst>
          </p:cNvPr>
          <p:cNvSpPr/>
          <p:nvPr/>
        </p:nvSpPr>
        <p:spPr>
          <a:xfrm>
            <a:off x="6821868" y="5236541"/>
            <a:ext cx="656946" cy="656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A38CDA1-BAE4-4BAC-BEDB-FF8F49398611}"/>
              </a:ext>
            </a:extLst>
          </p:cNvPr>
          <p:cNvSpPr/>
          <p:nvPr/>
        </p:nvSpPr>
        <p:spPr>
          <a:xfrm>
            <a:off x="5916168" y="3982052"/>
            <a:ext cx="656946" cy="656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5C9391-9C4C-456D-9E9F-6B002B6A062B}"/>
              </a:ext>
            </a:extLst>
          </p:cNvPr>
          <p:cNvSpPr txBox="1"/>
          <p:nvPr/>
        </p:nvSpPr>
        <p:spPr>
          <a:xfrm>
            <a:off x="5745068" y="3729457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   = -1</a:t>
            </a:r>
            <a:endParaRPr lang="en-IN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8BA697-D730-474B-891A-C5141D8A8765}"/>
              </a:ext>
            </a:extLst>
          </p:cNvPr>
          <p:cNvSpPr txBox="1"/>
          <p:nvPr/>
        </p:nvSpPr>
        <p:spPr>
          <a:xfrm>
            <a:off x="5717515" y="3725610"/>
            <a:ext cx="3397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- 1</a:t>
            </a:r>
            <a:endParaRPr lang="en-IN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F7C14E-7310-4E50-A30B-BE874945D5A7}"/>
              </a:ext>
            </a:extLst>
          </p:cNvPr>
          <p:cNvSpPr txBox="1"/>
          <p:nvPr/>
        </p:nvSpPr>
        <p:spPr>
          <a:xfrm>
            <a:off x="5617357" y="372564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3EC6AE-0285-46B9-AFBA-46AA903ECEE3}"/>
              </a:ext>
            </a:extLst>
          </p:cNvPr>
          <p:cNvSpPr txBox="1"/>
          <p:nvPr/>
        </p:nvSpPr>
        <p:spPr>
          <a:xfrm>
            <a:off x="4357641" y="498348"/>
            <a:ext cx="347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3C68A7-04C7-400A-88A4-490E5A606936}"/>
              </a:ext>
            </a:extLst>
          </p:cNvPr>
          <p:cNvSpPr txBox="1"/>
          <p:nvPr/>
        </p:nvSpPr>
        <p:spPr>
          <a:xfrm>
            <a:off x="4201168" y="960013"/>
            <a:ext cx="378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Self-Balancing Binary Search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865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38" grpId="0" animBg="1"/>
      <p:bldP spid="38" grpId="1" animBg="1"/>
      <p:bldP spid="39" grpId="0" animBg="1"/>
      <p:bldP spid="39" grpId="1" animBg="1"/>
      <p:bldP spid="44" grpId="0" animBg="1"/>
      <p:bldP spid="44" grpId="1" animBg="1"/>
      <p:bldP spid="49" grpId="0" animBg="1"/>
      <p:bldP spid="49" grpId="1" animBg="1"/>
      <p:bldP spid="50" grpId="0" animBg="1"/>
      <p:bldP spid="50" grpId="1" animBg="1"/>
      <p:bldP spid="47" grpId="0"/>
      <p:bldP spid="47" grpId="1"/>
      <p:bldP spid="48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D1C8599-A3AA-44B2-9A22-C54F4276A8ED}"/>
              </a:ext>
            </a:extLst>
          </p:cNvPr>
          <p:cNvGrpSpPr/>
          <p:nvPr/>
        </p:nvGrpSpPr>
        <p:grpSpPr>
          <a:xfrm>
            <a:off x="851415" y="1883664"/>
            <a:ext cx="5303520" cy="667512"/>
            <a:chOff x="612648" y="1691640"/>
            <a:chExt cx="5303520" cy="6675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2D88C6-57C1-4980-BFDE-9B005EB92EE9}"/>
                </a:ext>
              </a:extLst>
            </p:cNvPr>
            <p:cNvSpPr txBox="1"/>
            <p:nvPr/>
          </p:nvSpPr>
          <p:spPr>
            <a:xfrm>
              <a:off x="612648" y="1822014"/>
              <a:ext cx="5303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Balance Factor =  Left Height - Right Height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73CA6F-C48A-4641-A98E-CEA017E0A15C}"/>
                </a:ext>
              </a:extLst>
            </p:cNvPr>
            <p:cNvSpPr/>
            <p:nvPr/>
          </p:nvSpPr>
          <p:spPr>
            <a:xfrm>
              <a:off x="941832" y="1691640"/>
              <a:ext cx="4736592" cy="66751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6003FAD-B342-49E2-856C-C0FF53450BDF}"/>
              </a:ext>
            </a:extLst>
          </p:cNvPr>
          <p:cNvSpPr/>
          <p:nvPr/>
        </p:nvSpPr>
        <p:spPr>
          <a:xfrm>
            <a:off x="8170242" y="202706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0382DF-1089-4F2C-B6C6-DEC695A6AF8F}"/>
              </a:ext>
            </a:extLst>
          </p:cNvPr>
          <p:cNvSpPr/>
          <p:nvPr/>
        </p:nvSpPr>
        <p:spPr>
          <a:xfrm>
            <a:off x="7008122" y="300877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42D5FC-BE0A-4429-BCCB-68251426A504}"/>
              </a:ext>
            </a:extLst>
          </p:cNvPr>
          <p:cNvSpPr/>
          <p:nvPr/>
        </p:nvSpPr>
        <p:spPr>
          <a:xfrm>
            <a:off x="9774668" y="300285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AE97B7-5D94-4DC6-86F4-5A4503A80808}"/>
              </a:ext>
            </a:extLst>
          </p:cNvPr>
          <p:cNvSpPr/>
          <p:nvPr/>
        </p:nvSpPr>
        <p:spPr>
          <a:xfrm>
            <a:off x="5916168" y="397645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893BF-00E2-4A3B-BFD5-BA1F3522119F}"/>
              </a:ext>
            </a:extLst>
          </p:cNvPr>
          <p:cNvSpPr/>
          <p:nvPr/>
        </p:nvSpPr>
        <p:spPr>
          <a:xfrm>
            <a:off x="8876443" y="397645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BB787F-EA1C-4200-9624-CEBD377DECBB}"/>
              </a:ext>
            </a:extLst>
          </p:cNvPr>
          <p:cNvSpPr/>
          <p:nvPr/>
        </p:nvSpPr>
        <p:spPr>
          <a:xfrm>
            <a:off x="6821868" y="524104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9DA78E-F6BB-43B1-9B6D-152EE2AC8BBB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68860" y="2587807"/>
            <a:ext cx="697590" cy="517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2CCA15-B283-4361-B4BE-B5B874CC69DC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6476906" y="3569516"/>
            <a:ext cx="627424" cy="503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428E73-10B3-4D58-803B-9CF4FE1218CE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730980" y="2587807"/>
            <a:ext cx="1139896" cy="511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495DC8-3FEF-47FD-BCAB-65101A81A0C0}"/>
              </a:ext>
            </a:extLst>
          </p:cNvPr>
          <p:cNvCxnSpPr>
            <a:stCxn id="10" idx="3"/>
            <a:endCxn id="13" idx="7"/>
          </p:cNvCxnSpPr>
          <p:nvPr/>
        </p:nvCxnSpPr>
        <p:spPr>
          <a:xfrm flipH="1">
            <a:off x="9437181" y="3563593"/>
            <a:ext cx="433695" cy="509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417A91-3F68-4A18-ABC1-157B9A8916A4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>
            <a:off x="6476906" y="4537190"/>
            <a:ext cx="673435" cy="70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541FAED-0314-4FF9-8850-E026D950EF4B}"/>
              </a:ext>
            </a:extLst>
          </p:cNvPr>
          <p:cNvSpPr txBox="1"/>
          <p:nvPr/>
        </p:nvSpPr>
        <p:spPr>
          <a:xfrm>
            <a:off x="1069848" y="3659801"/>
            <a:ext cx="338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BF for this example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F5976-1BFF-4679-BEAD-30B338889EF2}"/>
              </a:ext>
            </a:extLst>
          </p:cNvPr>
          <p:cNvSpPr txBox="1"/>
          <p:nvPr/>
        </p:nvSpPr>
        <p:spPr>
          <a:xfrm>
            <a:off x="6330654" y="5035518"/>
            <a:ext cx="292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- </a:t>
            </a:r>
            <a:endParaRPr lang="en-IN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1B0423-425F-413D-90B5-74E702D66096}"/>
              </a:ext>
            </a:extLst>
          </p:cNvPr>
          <p:cNvSpPr txBox="1"/>
          <p:nvPr/>
        </p:nvSpPr>
        <p:spPr>
          <a:xfrm>
            <a:off x="5745068" y="3729457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   = -1</a:t>
            </a:r>
            <a:endParaRPr lang="en-IN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BFC465-EE3F-423E-BC2A-AF965A5A3C38}"/>
              </a:ext>
            </a:extLst>
          </p:cNvPr>
          <p:cNvSpPr txBox="1"/>
          <p:nvPr/>
        </p:nvSpPr>
        <p:spPr>
          <a:xfrm>
            <a:off x="9678852" y="2748939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1 - 0 = 1</a:t>
            </a:r>
            <a:endParaRPr lang="en-IN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E99419-742B-482C-93A2-DC2F946AAE56}"/>
              </a:ext>
            </a:extLst>
          </p:cNvPr>
          <p:cNvSpPr txBox="1"/>
          <p:nvPr/>
        </p:nvSpPr>
        <p:spPr>
          <a:xfrm>
            <a:off x="8646913" y="3725647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0 - 0 = 0</a:t>
            </a:r>
            <a:endParaRPr lang="en-IN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E7333E-6D2C-45CC-B8F5-853FC2FAF391}"/>
              </a:ext>
            </a:extLst>
          </p:cNvPr>
          <p:cNvSpPr txBox="1"/>
          <p:nvPr/>
        </p:nvSpPr>
        <p:spPr>
          <a:xfrm>
            <a:off x="8170242" y="1768239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 – 2 = 1</a:t>
            </a:r>
            <a:endParaRPr lang="en-IN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592D0B-8625-499C-BA79-3C6FB853920A}"/>
              </a:ext>
            </a:extLst>
          </p:cNvPr>
          <p:cNvSpPr txBox="1"/>
          <p:nvPr/>
        </p:nvSpPr>
        <p:spPr>
          <a:xfrm>
            <a:off x="6267838" y="504049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369075-C4D2-4555-89B1-CAD2C293376B}"/>
              </a:ext>
            </a:extLst>
          </p:cNvPr>
          <p:cNvSpPr txBox="1"/>
          <p:nvPr/>
        </p:nvSpPr>
        <p:spPr>
          <a:xfrm>
            <a:off x="6419780" y="504466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6183D5-0A79-4B93-8EB1-E9D62C4B9453}"/>
              </a:ext>
            </a:extLst>
          </p:cNvPr>
          <p:cNvSpPr txBox="1"/>
          <p:nvPr/>
        </p:nvSpPr>
        <p:spPr>
          <a:xfrm>
            <a:off x="6542277" y="5040705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 0 </a:t>
            </a:r>
            <a:endParaRPr lang="en-IN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71B415-7A7C-442A-9704-F1C035A18BBC}"/>
              </a:ext>
            </a:extLst>
          </p:cNvPr>
          <p:cNvSpPr txBox="1"/>
          <p:nvPr/>
        </p:nvSpPr>
        <p:spPr>
          <a:xfrm>
            <a:off x="5617357" y="372564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79B394-B54B-460F-8AC4-E5B13635AE9C}"/>
              </a:ext>
            </a:extLst>
          </p:cNvPr>
          <p:cNvSpPr txBox="1"/>
          <p:nvPr/>
        </p:nvSpPr>
        <p:spPr>
          <a:xfrm>
            <a:off x="5717515" y="3725610"/>
            <a:ext cx="3397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- 1</a:t>
            </a:r>
            <a:endParaRPr lang="en-IN" sz="105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290779C-D103-4B69-A534-85D1299C84FD}"/>
              </a:ext>
            </a:extLst>
          </p:cNvPr>
          <p:cNvSpPr/>
          <p:nvPr/>
        </p:nvSpPr>
        <p:spPr>
          <a:xfrm>
            <a:off x="7006858" y="3011999"/>
            <a:ext cx="656946" cy="656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34E083-70E8-4951-B36F-8F16057AFACE}"/>
              </a:ext>
            </a:extLst>
          </p:cNvPr>
          <p:cNvSpPr txBox="1"/>
          <p:nvPr/>
        </p:nvSpPr>
        <p:spPr>
          <a:xfrm>
            <a:off x="6815176" y="2764796"/>
            <a:ext cx="292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- </a:t>
            </a:r>
            <a:endParaRPr lang="en-IN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62794E-7665-4C61-978B-85902A3B506E}"/>
              </a:ext>
            </a:extLst>
          </p:cNvPr>
          <p:cNvSpPr txBox="1"/>
          <p:nvPr/>
        </p:nvSpPr>
        <p:spPr>
          <a:xfrm>
            <a:off x="6752360" y="276977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D66A9F-44F5-4055-BE3B-16445B78FA88}"/>
              </a:ext>
            </a:extLst>
          </p:cNvPr>
          <p:cNvSpPr txBox="1"/>
          <p:nvPr/>
        </p:nvSpPr>
        <p:spPr>
          <a:xfrm>
            <a:off x="6904302" y="277394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933A8-06D5-4067-AFE9-8716C2D8E1EA}"/>
              </a:ext>
            </a:extLst>
          </p:cNvPr>
          <p:cNvSpPr txBox="1"/>
          <p:nvPr/>
        </p:nvSpPr>
        <p:spPr>
          <a:xfrm>
            <a:off x="7026799" y="2769983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 2 </a:t>
            </a:r>
            <a:endParaRPr lang="en-IN" sz="105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7E2A198-B84E-4202-853E-171E0C7E05B8}"/>
              </a:ext>
            </a:extLst>
          </p:cNvPr>
          <p:cNvSpPr/>
          <p:nvPr/>
        </p:nvSpPr>
        <p:spPr>
          <a:xfrm>
            <a:off x="5916246" y="3981341"/>
            <a:ext cx="656946" cy="656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A4D843B-CE00-43B7-82F8-4A20F402CB97}"/>
              </a:ext>
            </a:extLst>
          </p:cNvPr>
          <p:cNvSpPr/>
          <p:nvPr/>
        </p:nvSpPr>
        <p:spPr>
          <a:xfrm>
            <a:off x="6820003" y="5243662"/>
            <a:ext cx="656946" cy="656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9C0C3F-073F-4D58-BA50-3C2D4EE38109}"/>
              </a:ext>
            </a:extLst>
          </p:cNvPr>
          <p:cNvCxnSpPr>
            <a:cxnSpLocks/>
          </p:cNvCxnSpPr>
          <p:nvPr/>
        </p:nvCxnSpPr>
        <p:spPr>
          <a:xfrm>
            <a:off x="7562221" y="3577474"/>
            <a:ext cx="282462" cy="32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E765DF6E-83BD-43B6-9951-12AEF9599E83}"/>
              </a:ext>
            </a:extLst>
          </p:cNvPr>
          <p:cNvSpPr/>
          <p:nvPr/>
        </p:nvSpPr>
        <p:spPr>
          <a:xfrm>
            <a:off x="7854810" y="3902175"/>
            <a:ext cx="242460" cy="253916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515D32-9B7E-48EE-83B9-42981DAE4841}"/>
              </a:ext>
            </a:extLst>
          </p:cNvPr>
          <p:cNvSpPr txBox="1"/>
          <p:nvPr/>
        </p:nvSpPr>
        <p:spPr>
          <a:xfrm>
            <a:off x="4357641" y="498348"/>
            <a:ext cx="347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CE432F-31D4-420C-912F-FAD9F1C29BBF}"/>
              </a:ext>
            </a:extLst>
          </p:cNvPr>
          <p:cNvSpPr txBox="1"/>
          <p:nvPr/>
        </p:nvSpPr>
        <p:spPr>
          <a:xfrm>
            <a:off x="4201168" y="960013"/>
            <a:ext cx="378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Self-Balancing Binary Search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581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  <p:bldP spid="26" grpId="0"/>
      <p:bldP spid="28" grpId="0"/>
      <p:bldP spid="48" grpId="1" animBg="1"/>
      <p:bldP spid="48" grpId="2" animBg="1"/>
      <p:bldP spid="55" grpId="0" animBg="1"/>
      <p:bldP spid="55" grpId="1" animBg="1"/>
      <p:bldP spid="56" grpId="0" animBg="1"/>
      <p:bldP spid="56" grpId="1" animBg="1"/>
      <p:bldP spid="58" grpId="0" animBg="1"/>
      <p:bldP spid="5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D1C8599-A3AA-44B2-9A22-C54F4276A8ED}"/>
              </a:ext>
            </a:extLst>
          </p:cNvPr>
          <p:cNvGrpSpPr/>
          <p:nvPr/>
        </p:nvGrpSpPr>
        <p:grpSpPr>
          <a:xfrm>
            <a:off x="851415" y="1883664"/>
            <a:ext cx="5303520" cy="667512"/>
            <a:chOff x="612648" y="1691640"/>
            <a:chExt cx="5303520" cy="6675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2D88C6-57C1-4980-BFDE-9B005EB92EE9}"/>
                </a:ext>
              </a:extLst>
            </p:cNvPr>
            <p:cNvSpPr txBox="1"/>
            <p:nvPr/>
          </p:nvSpPr>
          <p:spPr>
            <a:xfrm>
              <a:off x="612648" y="1822014"/>
              <a:ext cx="5303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Balance Factor =  Left Height - Right Height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73CA6F-C48A-4641-A98E-CEA017E0A15C}"/>
                </a:ext>
              </a:extLst>
            </p:cNvPr>
            <p:cNvSpPr/>
            <p:nvPr/>
          </p:nvSpPr>
          <p:spPr>
            <a:xfrm>
              <a:off x="941832" y="1691640"/>
              <a:ext cx="4736592" cy="66751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6003FAD-B342-49E2-856C-C0FF53450BDF}"/>
              </a:ext>
            </a:extLst>
          </p:cNvPr>
          <p:cNvSpPr/>
          <p:nvPr/>
        </p:nvSpPr>
        <p:spPr>
          <a:xfrm>
            <a:off x="8170242" y="202706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0382DF-1089-4F2C-B6C6-DEC695A6AF8F}"/>
              </a:ext>
            </a:extLst>
          </p:cNvPr>
          <p:cNvSpPr/>
          <p:nvPr/>
        </p:nvSpPr>
        <p:spPr>
          <a:xfrm>
            <a:off x="7008122" y="300877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42D5FC-BE0A-4429-BCCB-68251426A504}"/>
              </a:ext>
            </a:extLst>
          </p:cNvPr>
          <p:cNvSpPr/>
          <p:nvPr/>
        </p:nvSpPr>
        <p:spPr>
          <a:xfrm>
            <a:off x="9774668" y="300285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AE97B7-5D94-4DC6-86F4-5A4503A80808}"/>
              </a:ext>
            </a:extLst>
          </p:cNvPr>
          <p:cNvSpPr/>
          <p:nvPr/>
        </p:nvSpPr>
        <p:spPr>
          <a:xfrm>
            <a:off x="5916168" y="397645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893BF-00E2-4A3B-BFD5-BA1F3522119F}"/>
              </a:ext>
            </a:extLst>
          </p:cNvPr>
          <p:cNvSpPr/>
          <p:nvPr/>
        </p:nvSpPr>
        <p:spPr>
          <a:xfrm>
            <a:off x="8876443" y="397645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BB787F-EA1C-4200-9624-CEBD377DECBB}"/>
              </a:ext>
            </a:extLst>
          </p:cNvPr>
          <p:cNvSpPr/>
          <p:nvPr/>
        </p:nvSpPr>
        <p:spPr>
          <a:xfrm>
            <a:off x="6821868" y="524104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9DA78E-F6BB-43B1-9B6D-152EE2AC8BBB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68860" y="2587807"/>
            <a:ext cx="697590" cy="517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2CCA15-B283-4361-B4BE-B5B874CC69DC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6476906" y="3569516"/>
            <a:ext cx="627424" cy="503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428E73-10B3-4D58-803B-9CF4FE1218CE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730980" y="2587807"/>
            <a:ext cx="1139896" cy="511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495DC8-3FEF-47FD-BCAB-65101A81A0C0}"/>
              </a:ext>
            </a:extLst>
          </p:cNvPr>
          <p:cNvCxnSpPr>
            <a:stCxn id="10" idx="3"/>
            <a:endCxn id="13" idx="7"/>
          </p:cNvCxnSpPr>
          <p:nvPr/>
        </p:nvCxnSpPr>
        <p:spPr>
          <a:xfrm flipH="1">
            <a:off x="9437181" y="3563593"/>
            <a:ext cx="433695" cy="509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417A91-3F68-4A18-ABC1-157B9A8916A4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>
            <a:off x="6476906" y="4537190"/>
            <a:ext cx="673435" cy="70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541FAED-0314-4FF9-8850-E026D950EF4B}"/>
              </a:ext>
            </a:extLst>
          </p:cNvPr>
          <p:cNvSpPr txBox="1"/>
          <p:nvPr/>
        </p:nvSpPr>
        <p:spPr>
          <a:xfrm>
            <a:off x="1069848" y="3659801"/>
            <a:ext cx="338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BF for this example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1B0423-425F-413D-90B5-74E702D66096}"/>
              </a:ext>
            </a:extLst>
          </p:cNvPr>
          <p:cNvSpPr txBox="1"/>
          <p:nvPr/>
        </p:nvSpPr>
        <p:spPr>
          <a:xfrm>
            <a:off x="5956501" y="3715158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</a:t>
            </a:r>
            <a:endParaRPr lang="en-IN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BFC465-EE3F-423E-BC2A-AF965A5A3C38}"/>
              </a:ext>
            </a:extLst>
          </p:cNvPr>
          <p:cNvSpPr txBox="1"/>
          <p:nvPr/>
        </p:nvSpPr>
        <p:spPr>
          <a:xfrm>
            <a:off x="9897649" y="274267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E99419-742B-482C-93A2-DC2F946AAE56}"/>
              </a:ext>
            </a:extLst>
          </p:cNvPr>
          <p:cNvSpPr txBox="1"/>
          <p:nvPr/>
        </p:nvSpPr>
        <p:spPr>
          <a:xfrm>
            <a:off x="9003677" y="369814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E7333E-6D2C-45CC-B8F5-853FC2FAF391}"/>
              </a:ext>
            </a:extLst>
          </p:cNvPr>
          <p:cNvSpPr txBox="1"/>
          <p:nvPr/>
        </p:nvSpPr>
        <p:spPr>
          <a:xfrm>
            <a:off x="8281188" y="176993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6183D5-0A79-4B93-8EB1-E9D62C4B9453}"/>
              </a:ext>
            </a:extLst>
          </p:cNvPr>
          <p:cNvSpPr txBox="1"/>
          <p:nvPr/>
        </p:nvSpPr>
        <p:spPr>
          <a:xfrm>
            <a:off x="6719600" y="5114083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290779C-D103-4B69-A534-85D1299C84FD}"/>
              </a:ext>
            </a:extLst>
          </p:cNvPr>
          <p:cNvSpPr/>
          <p:nvPr/>
        </p:nvSpPr>
        <p:spPr>
          <a:xfrm>
            <a:off x="7118488" y="2678559"/>
            <a:ext cx="287258" cy="287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933A8-06D5-4067-AFE9-8716C2D8E1EA}"/>
              </a:ext>
            </a:extLst>
          </p:cNvPr>
          <p:cNvSpPr txBox="1"/>
          <p:nvPr/>
        </p:nvSpPr>
        <p:spPr>
          <a:xfrm>
            <a:off x="7140220" y="2686086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 </a:t>
            </a:r>
            <a:endParaRPr lang="en-IN" sz="105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045C782-E9B4-45F9-8804-143F96748C98}"/>
              </a:ext>
            </a:extLst>
          </p:cNvPr>
          <p:cNvGrpSpPr/>
          <p:nvPr/>
        </p:nvGrpSpPr>
        <p:grpSpPr>
          <a:xfrm>
            <a:off x="833014" y="2681550"/>
            <a:ext cx="5303520" cy="667512"/>
            <a:chOff x="612648" y="1691640"/>
            <a:chExt cx="5303520" cy="66751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ADC5FD-5C42-47D4-A506-8AD5E7A47B25}"/>
                </a:ext>
              </a:extLst>
            </p:cNvPr>
            <p:cNvSpPr txBox="1"/>
            <p:nvPr/>
          </p:nvSpPr>
          <p:spPr>
            <a:xfrm>
              <a:off x="612648" y="1822014"/>
              <a:ext cx="5303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Valid BF in AVL Tree = {-1, 0, 1}</a:t>
              </a:r>
              <a:endParaRPr lang="en-IN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13E2E9-DEF5-442E-A331-B71B98E5AF53}"/>
                </a:ext>
              </a:extLst>
            </p:cNvPr>
            <p:cNvSpPr/>
            <p:nvPr/>
          </p:nvSpPr>
          <p:spPr>
            <a:xfrm>
              <a:off x="941832" y="1691640"/>
              <a:ext cx="4736592" cy="66751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B5D65C3-B943-4C47-A71E-D11881705FE7}"/>
              </a:ext>
            </a:extLst>
          </p:cNvPr>
          <p:cNvSpPr txBox="1"/>
          <p:nvPr/>
        </p:nvSpPr>
        <p:spPr>
          <a:xfrm>
            <a:off x="4357641" y="498348"/>
            <a:ext cx="347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0672F7-93AC-4402-B2BC-5705D5EB977E}"/>
              </a:ext>
            </a:extLst>
          </p:cNvPr>
          <p:cNvSpPr txBox="1"/>
          <p:nvPr/>
        </p:nvSpPr>
        <p:spPr>
          <a:xfrm>
            <a:off x="4201168" y="960013"/>
            <a:ext cx="378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Self-Balancing Binary Search Tree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E8EFE2-9A67-432E-9A5D-F7BC2ABBEAF9}"/>
              </a:ext>
            </a:extLst>
          </p:cNvPr>
          <p:cNvGrpSpPr/>
          <p:nvPr/>
        </p:nvGrpSpPr>
        <p:grpSpPr>
          <a:xfrm>
            <a:off x="1734905" y="4902002"/>
            <a:ext cx="3499738" cy="667512"/>
            <a:chOff x="701430" y="4734271"/>
            <a:chExt cx="5303520" cy="6675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40525A-BB1D-462D-9FE2-5976C40CF00F}"/>
                </a:ext>
              </a:extLst>
            </p:cNvPr>
            <p:cNvSpPr txBox="1"/>
            <p:nvPr/>
          </p:nvSpPr>
          <p:spPr>
            <a:xfrm>
              <a:off x="701430" y="4864645"/>
              <a:ext cx="5303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NOT AN AVL TREE</a:t>
              </a:r>
              <a:endParaRPr lang="en-IN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68C8CEA-A9F5-45D6-8C66-E3BCC4D903E8}"/>
                </a:ext>
              </a:extLst>
            </p:cNvPr>
            <p:cNvSpPr/>
            <p:nvPr/>
          </p:nvSpPr>
          <p:spPr>
            <a:xfrm>
              <a:off x="1030614" y="4734271"/>
              <a:ext cx="4736592" cy="6675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75254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-726423" y="114300"/>
            <a:ext cx="347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2571750" y="2844225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Insertion in AVL Tree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73731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0" y="123443"/>
            <a:ext cx="20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1707498" y="123444"/>
            <a:ext cx="285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Operation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E35C-2609-4AEE-8479-583C0F91254F}"/>
              </a:ext>
            </a:extLst>
          </p:cNvPr>
          <p:cNvSpPr txBox="1"/>
          <p:nvPr/>
        </p:nvSpPr>
        <p:spPr>
          <a:xfrm>
            <a:off x="4620171" y="1592318"/>
            <a:ext cx="3090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Rotation Techniques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F67B7-9BF3-460D-85E6-BF9E086E286E}"/>
              </a:ext>
            </a:extLst>
          </p:cNvPr>
          <p:cNvSpPr txBox="1"/>
          <p:nvPr/>
        </p:nvSpPr>
        <p:spPr>
          <a:xfrm>
            <a:off x="1937313" y="3244334"/>
            <a:ext cx="186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Rotation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74F28-C985-4E80-8A2D-86EBA078FE6F}"/>
              </a:ext>
            </a:extLst>
          </p:cNvPr>
          <p:cNvSpPr txBox="1"/>
          <p:nvPr/>
        </p:nvSpPr>
        <p:spPr>
          <a:xfrm>
            <a:off x="4051410" y="3244334"/>
            <a:ext cx="186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RR Rotation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374DF-3211-4D79-80C7-C549287FCFDF}"/>
              </a:ext>
            </a:extLst>
          </p:cNvPr>
          <p:cNvSpPr txBox="1"/>
          <p:nvPr/>
        </p:nvSpPr>
        <p:spPr>
          <a:xfrm>
            <a:off x="6165507" y="3244334"/>
            <a:ext cx="186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LR Rotation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95F31-F1E0-4CDA-9C13-DBEB0180D5C2}"/>
              </a:ext>
            </a:extLst>
          </p:cNvPr>
          <p:cNvSpPr txBox="1"/>
          <p:nvPr/>
        </p:nvSpPr>
        <p:spPr>
          <a:xfrm>
            <a:off x="8279604" y="3244334"/>
            <a:ext cx="186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RL Rotation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F87D54-DAEE-4F04-B37E-AD7B1BCCD0BD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870609" y="2053983"/>
            <a:ext cx="3294898" cy="119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37FEB8-F715-45E1-8140-E25A2504961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4984706" y="2053983"/>
            <a:ext cx="1180801" cy="119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5BAAEE-6D64-4397-BA6E-8E4124C381FF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6165507" y="2053983"/>
            <a:ext cx="933296" cy="119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158E4A-653D-423B-9F46-39FB3BC2A19C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165507" y="2053983"/>
            <a:ext cx="3047393" cy="119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0" y="123443"/>
            <a:ext cx="20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1707498" y="123444"/>
            <a:ext cx="285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Operation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3" name="Table 11">
            <a:extLst>
              <a:ext uri="{FF2B5EF4-FFF2-40B4-BE49-F238E27FC236}">
                <a16:creationId xmlns:a16="http://schemas.microsoft.com/office/drawing/2014/main" id="{058A97A8-18F5-488A-8784-E7312CE3C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73593"/>
              </p:ext>
            </p:extLst>
          </p:nvPr>
        </p:nvGraphicFramePr>
        <p:xfrm>
          <a:off x="160178" y="1925937"/>
          <a:ext cx="1068833" cy="260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33">
                  <a:extLst>
                    <a:ext uri="{9D8B030D-6E8A-4147-A177-3AD203B41FA5}">
                      <a16:colId xmlns:a16="http://schemas.microsoft.com/office/drawing/2014/main" val="618823589"/>
                    </a:ext>
                  </a:extLst>
                </a:gridCol>
              </a:tblGrid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93748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RR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83829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LR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461717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RL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7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52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0" y="123443"/>
            <a:ext cx="20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1707498" y="123444"/>
            <a:ext cx="285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Operation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F0A4A32-B832-4776-A632-80023BE74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80507"/>
              </p:ext>
            </p:extLst>
          </p:nvPr>
        </p:nvGraphicFramePr>
        <p:xfrm>
          <a:off x="160178" y="1925937"/>
          <a:ext cx="1068833" cy="260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33">
                  <a:extLst>
                    <a:ext uri="{9D8B030D-6E8A-4147-A177-3AD203B41FA5}">
                      <a16:colId xmlns:a16="http://schemas.microsoft.com/office/drawing/2014/main" val="618823589"/>
                    </a:ext>
                  </a:extLst>
                </a:gridCol>
              </a:tblGrid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93748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RR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83829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LR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461717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RL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7708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41B0518C-F7AF-455D-9791-E2061B5224EB}"/>
              </a:ext>
            </a:extLst>
          </p:cNvPr>
          <p:cNvSpPr/>
          <p:nvPr/>
        </p:nvSpPr>
        <p:spPr>
          <a:xfrm>
            <a:off x="2410026" y="191921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0712C3-ABF1-479D-8AAA-10AF8B8C4861}"/>
              </a:ext>
            </a:extLst>
          </p:cNvPr>
          <p:cNvSpPr/>
          <p:nvPr/>
        </p:nvSpPr>
        <p:spPr>
          <a:xfrm>
            <a:off x="1430403" y="301611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59AAE-0234-4FB9-9B6A-9C1FF939F5DC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1991141" y="2479948"/>
            <a:ext cx="515093" cy="632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28FE687-BD6F-483A-8829-20FDD9FD0EB0}"/>
              </a:ext>
            </a:extLst>
          </p:cNvPr>
          <p:cNvSpPr/>
          <p:nvPr/>
        </p:nvSpPr>
        <p:spPr>
          <a:xfrm>
            <a:off x="3066972" y="3651727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CE8FBD-CF6B-4D7C-8AA1-12EDA1FE125F}"/>
              </a:ext>
            </a:extLst>
          </p:cNvPr>
          <p:cNvCxnSpPr>
            <a:cxnSpLocks/>
            <a:stCxn id="32" idx="3"/>
            <a:endCxn id="29" idx="7"/>
          </p:cNvCxnSpPr>
          <p:nvPr/>
        </p:nvCxnSpPr>
        <p:spPr>
          <a:xfrm flipH="1">
            <a:off x="3627710" y="3302814"/>
            <a:ext cx="339408" cy="445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D2EC682-ED74-4E86-97C3-90CF36E5BD00}"/>
              </a:ext>
            </a:extLst>
          </p:cNvPr>
          <p:cNvSpPr/>
          <p:nvPr/>
        </p:nvSpPr>
        <p:spPr>
          <a:xfrm>
            <a:off x="4690183" y="186709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886DED-FE9C-47CC-9D75-C4BD858AF28F}"/>
              </a:ext>
            </a:extLst>
          </p:cNvPr>
          <p:cNvSpPr/>
          <p:nvPr/>
        </p:nvSpPr>
        <p:spPr>
          <a:xfrm>
            <a:off x="3870910" y="274207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9DD8D1-D126-4CDD-93D3-350B67F0EB4C}"/>
              </a:ext>
            </a:extLst>
          </p:cNvPr>
          <p:cNvCxnSpPr>
            <a:cxnSpLocks/>
            <a:stCxn id="31" idx="3"/>
            <a:endCxn id="32" idx="7"/>
          </p:cNvCxnSpPr>
          <p:nvPr/>
        </p:nvCxnSpPr>
        <p:spPr>
          <a:xfrm flipH="1">
            <a:off x="4431648" y="2427833"/>
            <a:ext cx="354743" cy="410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44059E-DEAE-46BD-A12B-E976842A3C69}"/>
              </a:ext>
            </a:extLst>
          </p:cNvPr>
          <p:cNvSpPr txBox="1"/>
          <p:nvPr/>
        </p:nvSpPr>
        <p:spPr>
          <a:xfrm>
            <a:off x="1594489" y="275003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C7537B-02C6-439C-91EC-35DDCB9B8FDF}"/>
              </a:ext>
            </a:extLst>
          </p:cNvPr>
          <p:cNvSpPr txBox="1"/>
          <p:nvPr/>
        </p:nvSpPr>
        <p:spPr>
          <a:xfrm>
            <a:off x="2543401" y="165312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DCABDA-D09D-4D0B-A407-C529BD98BCD2}"/>
              </a:ext>
            </a:extLst>
          </p:cNvPr>
          <p:cNvSpPr txBox="1"/>
          <p:nvPr/>
        </p:nvSpPr>
        <p:spPr>
          <a:xfrm>
            <a:off x="4103371" y="249611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59AB-5D18-46A6-9FC8-6D41015CB8BE}"/>
              </a:ext>
            </a:extLst>
          </p:cNvPr>
          <p:cNvSpPr txBox="1"/>
          <p:nvPr/>
        </p:nvSpPr>
        <p:spPr>
          <a:xfrm>
            <a:off x="3249638" y="3406977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196650-F713-4609-B5A3-671596A78FEE}"/>
              </a:ext>
            </a:extLst>
          </p:cNvPr>
          <p:cNvSpPr txBox="1"/>
          <p:nvPr/>
        </p:nvSpPr>
        <p:spPr>
          <a:xfrm>
            <a:off x="4822967" y="161793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A4F7D3-80A2-48A5-81D0-F54257626AB4}"/>
              </a:ext>
            </a:extLst>
          </p:cNvPr>
          <p:cNvSpPr txBox="1"/>
          <p:nvPr/>
        </p:nvSpPr>
        <p:spPr>
          <a:xfrm>
            <a:off x="1827081" y="1039466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1F9138-1027-4D51-83FF-8DCCF7FDCA1D}"/>
              </a:ext>
            </a:extLst>
          </p:cNvPr>
          <p:cNvSpPr txBox="1"/>
          <p:nvPr/>
        </p:nvSpPr>
        <p:spPr>
          <a:xfrm>
            <a:off x="3884651" y="1043470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Inserting 10</a:t>
            </a:r>
            <a:endParaRPr lang="en-IN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08A68E-1D96-4FDE-817D-82BE8E99BA13}"/>
              </a:ext>
            </a:extLst>
          </p:cNvPr>
          <p:cNvSpPr/>
          <p:nvPr/>
        </p:nvSpPr>
        <p:spPr>
          <a:xfrm>
            <a:off x="3066972" y="3651727"/>
            <a:ext cx="656946" cy="656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6978D15-B5F8-407A-B5EA-FE9AEF8A7CBA}"/>
              </a:ext>
            </a:extLst>
          </p:cNvPr>
          <p:cNvSpPr/>
          <p:nvPr/>
        </p:nvSpPr>
        <p:spPr>
          <a:xfrm>
            <a:off x="4822967" y="1581260"/>
            <a:ext cx="287258" cy="287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EEF036-A03C-485A-8699-88EB256AA603}"/>
              </a:ext>
            </a:extLst>
          </p:cNvPr>
          <p:cNvCxnSpPr>
            <a:cxnSpLocks/>
          </p:cNvCxnSpPr>
          <p:nvPr/>
        </p:nvCxnSpPr>
        <p:spPr>
          <a:xfrm flipH="1">
            <a:off x="4444231" y="2427833"/>
            <a:ext cx="354743" cy="410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598D9C1-D566-4CA7-9EE9-AE98B5070BEF}"/>
              </a:ext>
            </a:extLst>
          </p:cNvPr>
          <p:cNvSpPr/>
          <p:nvPr/>
        </p:nvSpPr>
        <p:spPr>
          <a:xfrm>
            <a:off x="4693593" y="1863551"/>
            <a:ext cx="656946" cy="656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AAFFBA-8090-42C4-8842-036853F93B17}"/>
              </a:ext>
            </a:extLst>
          </p:cNvPr>
          <p:cNvCxnSpPr>
            <a:cxnSpLocks/>
          </p:cNvCxnSpPr>
          <p:nvPr/>
        </p:nvCxnSpPr>
        <p:spPr>
          <a:xfrm flipH="1">
            <a:off x="3620042" y="3328709"/>
            <a:ext cx="354743" cy="410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D601AC4-9B5D-40F3-895B-D589FC19E6DE}"/>
              </a:ext>
            </a:extLst>
          </p:cNvPr>
          <p:cNvSpPr txBox="1"/>
          <p:nvPr/>
        </p:nvSpPr>
        <p:spPr>
          <a:xfrm>
            <a:off x="4655203" y="2650867"/>
            <a:ext cx="73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</a:t>
            </a:r>
            <a:endParaRPr lang="en-IN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31CB0A-44C2-49DE-8A85-E47E62B91329}"/>
              </a:ext>
            </a:extLst>
          </p:cNvPr>
          <p:cNvSpPr txBox="1"/>
          <p:nvPr/>
        </p:nvSpPr>
        <p:spPr>
          <a:xfrm>
            <a:off x="3902767" y="3497838"/>
            <a:ext cx="73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</a:t>
            </a:r>
            <a:endParaRPr lang="en-IN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8F7F5E0-EC0F-4578-89F0-637AB369441F}"/>
              </a:ext>
            </a:extLst>
          </p:cNvPr>
          <p:cNvSpPr txBox="1"/>
          <p:nvPr/>
        </p:nvSpPr>
        <p:spPr>
          <a:xfrm>
            <a:off x="3304183" y="4748210"/>
            <a:ext cx="167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</a:t>
            </a:r>
            <a:r>
              <a:rPr lang="en-US" sz="1400" dirty="0" err="1"/>
              <a:t>Left</a:t>
            </a:r>
            <a:r>
              <a:rPr lang="en-US" sz="1400" dirty="0"/>
              <a:t> Imbalance</a:t>
            </a:r>
            <a:endParaRPr lang="en-IN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29920BB-8146-4E08-B7E1-D929C2051B9D}"/>
              </a:ext>
            </a:extLst>
          </p:cNvPr>
          <p:cNvSpPr txBox="1"/>
          <p:nvPr/>
        </p:nvSpPr>
        <p:spPr>
          <a:xfrm>
            <a:off x="5516863" y="2038135"/>
            <a:ext cx="167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Imbalanced Node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BE1511-7AE9-4705-9B01-06EB43123C6D}"/>
              </a:ext>
            </a:extLst>
          </p:cNvPr>
          <p:cNvSpPr txBox="1"/>
          <p:nvPr/>
        </p:nvSpPr>
        <p:spPr>
          <a:xfrm>
            <a:off x="6696288" y="1039466"/>
            <a:ext cx="188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Rotation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28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9" grpId="0"/>
      <p:bldP spid="40" grpId="0"/>
      <p:bldP spid="41" grpId="0"/>
      <p:bldP spid="42" grpId="0"/>
      <p:bldP spid="45" grpId="0"/>
      <p:bldP spid="47" grpId="0"/>
      <p:bldP spid="48" grpId="0" animBg="1"/>
      <p:bldP spid="48" grpId="1" animBg="1"/>
      <p:bldP spid="48" grpId="2" animBg="1"/>
      <p:bldP spid="57" grpId="0" animBg="1"/>
      <p:bldP spid="57" grpId="1" animBg="1"/>
      <p:bldP spid="67" grpId="0" animBg="1"/>
      <p:bldP spid="69" grpId="0"/>
      <p:bldP spid="70" grpId="0"/>
      <p:bldP spid="71" grpId="0"/>
      <p:bldP spid="71" grpId="1"/>
      <p:bldP spid="72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076F57-BCA3-4B9C-A2F6-069EB75FB507}"/>
              </a:ext>
            </a:extLst>
          </p:cNvPr>
          <p:cNvSpPr txBox="1"/>
          <p:nvPr/>
        </p:nvSpPr>
        <p:spPr>
          <a:xfrm>
            <a:off x="4103902" y="510791"/>
            <a:ext cx="398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SEARCH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779B81-B266-4BAC-A8FB-295C9C1E4B37}"/>
              </a:ext>
            </a:extLst>
          </p:cNvPr>
          <p:cNvCxnSpPr>
            <a:cxnSpLocks/>
          </p:cNvCxnSpPr>
          <p:nvPr/>
        </p:nvCxnSpPr>
        <p:spPr>
          <a:xfrm flipH="1">
            <a:off x="8064450" y="2406405"/>
            <a:ext cx="697590" cy="517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13298-19B5-40A4-9791-0D05758D8DF3}"/>
              </a:ext>
            </a:extLst>
          </p:cNvPr>
          <p:cNvCxnSpPr>
            <a:cxnSpLocks/>
          </p:cNvCxnSpPr>
          <p:nvPr/>
        </p:nvCxnSpPr>
        <p:spPr>
          <a:xfrm flipH="1">
            <a:off x="6919437" y="3388800"/>
            <a:ext cx="627424" cy="503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7940C3-79EB-42B7-BCA3-64FC39BCEB5B}"/>
              </a:ext>
            </a:extLst>
          </p:cNvPr>
          <p:cNvCxnSpPr>
            <a:cxnSpLocks/>
          </p:cNvCxnSpPr>
          <p:nvPr/>
        </p:nvCxnSpPr>
        <p:spPr>
          <a:xfrm>
            <a:off x="9202804" y="2412328"/>
            <a:ext cx="947872" cy="511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5AF136-EA4F-4675-8F3F-2EDC7302C3CD}"/>
              </a:ext>
            </a:extLst>
          </p:cNvPr>
          <p:cNvCxnSpPr>
            <a:cxnSpLocks/>
          </p:cNvCxnSpPr>
          <p:nvPr/>
        </p:nvCxnSpPr>
        <p:spPr>
          <a:xfrm>
            <a:off x="7988177" y="3366659"/>
            <a:ext cx="353659" cy="406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9581C-F92C-42D4-AD17-B2ED3498B7BB}"/>
              </a:ext>
            </a:extLst>
          </p:cNvPr>
          <p:cNvCxnSpPr>
            <a:cxnSpLocks/>
          </p:cNvCxnSpPr>
          <p:nvPr/>
        </p:nvCxnSpPr>
        <p:spPr>
          <a:xfrm flipH="1">
            <a:off x="9898974" y="3269435"/>
            <a:ext cx="426790" cy="504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765320-2FDC-4968-A932-BA13185602DD}"/>
              </a:ext>
            </a:extLst>
          </p:cNvPr>
          <p:cNvCxnSpPr>
            <a:cxnSpLocks/>
          </p:cNvCxnSpPr>
          <p:nvPr/>
        </p:nvCxnSpPr>
        <p:spPr>
          <a:xfrm>
            <a:off x="6916275" y="4359154"/>
            <a:ext cx="398048" cy="417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2337BCF-E942-4267-AB50-5822BB8A3A45}"/>
              </a:ext>
            </a:extLst>
          </p:cNvPr>
          <p:cNvSpPr/>
          <p:nvPr/>
        </p:nvSpPr>
        <p:spPr>
          <a:xfrm>
            <a:off x="6273469" y="122917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082099-BE5B-4F8C-9F30-DBED983430CC}"/>
              </a:ext>
            </a:extLst>
          </p:cNvPr>
          <p:cNvSpPr/>
          <p:nvPr/>
        </p:nvSpPr>
        <p:spPr>
          <a:xfrm>
            <a:off x="7014588" y="122917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8CE8B6A-6F05-4DA1-9E96-08A817418AB9}"/>
              </a:ext>
            </a:extLst>
          </p:cNvPr>
          <p:cNvSpPr/>
          <p:nvPr/>
        </p:nvSpPr>
        <p:spPr>
          <a:xfrm>
            <a:off x="7761163" y="126081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17965FB-58B6-4B66-8F57-CD5E3D764DC5}"/>
              </a:ext>
            </a:extLst>
          </p:cNvPr>
          <p:cNvSpPr/>
          <p:nvPr/>
        </p:nvSpPr>
        <p:spPr>
          <a:xfrm>
            <a:off x="9242028" y="123050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05D9A6-4C4F-4C0A-B77D-7A7CAB56A259}"/>
              </a:ext>
            </a:extLst>
          </p:cNvPr>
          <p:cNvSpPr/>
          <p:nvPr/>
        </p:nvSpPr>
        <p:spPr>
          <a:xfrm>
            <a:off x="8520920" y="122379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40E491-CB45-40AD-A65A-38EDF39D92AA}"/>
              </a:ext>
            </a:extLst>
          </p:cNvPr>
          <p:cNvSpPr/>
          <p:nvPr/>
        </p:nvSpPr>
        <p:spPr>
          <a:xfrm>
            <a:off x="10669452" y="122379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759B30-4578-4888-9B2D-3247A094DF4D}"/>
              </a:ext>
            </a:extLst>
          </p:cNvPr>
          <p:cNvSpPr/>
          <p:nvPr/>
        </p:nvSpPr>
        <p:spPr>
          <a:xfrm>
            <a:off x="9955740" y="122379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798529-75DC-46E9-AC35-8059A262E8FC}"/>
              </a:ext>
            </a:extLst>
          </p:cNvPr>
          <p:cNvSpPr txBox="1"/>
          <p:nvPr/>
        </p:nvSpPr>
        <p:spPr>
          <a:xfrm>
            <a:off x="2812479" y="1103886"/>
            <a:ext cx="169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at Left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C8C4C6-6C29-4723-96D5-9CCF6B18DDE1}"/>
              </a:ext>
            </a:extLst>
          </p:cNvPr>
          <p:cNvSpPr txBox="1"/>
          <p:nvPr/>
        </p:nvSpPr>
        <p:spPr>
          <a:xfrm>
            <a:off x="2875859" y="3614698"/>
            <a:ext cx="169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at Right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4EDB25-5874-41D2-8FFE-B17424C05CE9}"/>
              </a:ext>
            </a:extLst>
          </p:cNvPr>
          <p:cNvSpPr txBox="1"/>
          <p:nvPr/>
        </p:nvSpPr>
        <p:spPr>
          <a:xfrm>
            <a:off x="699530" y="1105387"/>
            <a:ext cx="20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&lt; Incoming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F91A7D-FFA1-49BF-B659-73CDE4912859}"/>
              </a:ext>
            </a:extLst>
          </p:cNvPr>
          <p:cNvSpPr txBox="1"/>
          <p:nvPr/>
        </p:nvSpPr>
        <p:spPr>
          <a:xfrm>
            <a:off x="762908" y="3614698"/>
            <a:ext cx="20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&gt; Incoming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5C00477-C6A5-462C-B98D-80D0D433BAA8}"/>
              </a:ext>
            </a:extLst>
          </p:cNvPr>
          <p:cNvSpPr/>
          <p:nvPr/>
        </p:nvSpPr>
        <p:spPr>
          <a:xfrm>
            <a:off x="2804492" y="160464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531A98A-C52E-41E3-9DB9-A07EE31A2AF9}"/>
              </a:ext>
            </a:extLst>
          </p:cNvPr>
          <p:cNvSpPr/>
          <p:nvPr/>
        </p:nvSpPr>
        <p:spPr>
          <a:xfrm>
            <a:off x="1642372" y="2586357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IN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C4BB85-A5BE-418B-BDCF-D1DD3CCD9B0D}"/>
              </a:ext>
            </a:extLst>
          </p:cNvPr>
          <p:cNvCxnSpPr/>
          <p:nvPr/>
        </p:nvCxnSpPr>
        <p:spPr>
          <a:xfrm flipH="1">
            <a:off x="2203110" y="2165386"/>
            <a:ext cx="697590" cy="517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8DE8FAF-E92E-431C-8820-1A062222DC15}"/>
              </a:ext>
            </a:extLst>
          </p:cNvPr>
          <p:cNvSpPr/>
          <p:nvPr/>
        </p:nvSpPr>
        <p:spPr>
          <a:xfrm>
            <a:off x="1720563" y="427756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55E8F83-FA24-4C80-B7D4-201D7E913932}"/>
              </a:ext>
            </a:extLst>
          </p:cNvPr>
          <p:cNvSpPr/>
          <p:nvPr/>
        </p:nvSpPr>
        <p:spPr>
          <a:xfrm>
            <a:off x="3132965" y="525335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87FEA4-B8C5-4875-A90B-69B67169E2CB}"/>
              </a:ext>
            </a:extLst>
          </p:cNvPr>
          <p:cNvCxnSpPr>
            <a:cxnSpLocks/>
            <a:stCxn id="42" idx="5"/>
            <a:endCxn id="43" idx="1"/>
          </p:cNvCxnSpPr>
          <p:nvPr/>
        </p:nvCxnSpPr>
        <p:spPr>
          <a:xfrm>
            <a:off x="2281301" y="4838304"/>
            <a:ext cx="947872" cy="511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14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19661 0.0967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0.03776 0.230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0.11953 0.3713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1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0.12761 0.2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0" y="1125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-0.07774 0.355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1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22786 0.50949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93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11302 0.3666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1" y="1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0" y="123443"/>
            <a:ext cx="20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1707498" y="123444"/>
            <a:ext cx="285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Operation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F0A4A32-B832-4776-A632-80023BE7401C}"/>
              </a:ext>
            </a:extLst>
          </p:cNvPr>
          <p:cNvGraphicFramePr>
            <a:graphicFrameLocks noGrp="1"/>
          </p:cNvGraphicFramePr>
          <p:nvPr/>
        </p:nvGraphicFramePr>
        <p:xfrm>
          <a:off x="160178" y="1925937"/>
          <a:ext cx="1068833" cy="260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33">
                  <a:extLst>
                    <a:ext uri="{9D8B030D-6E8A-4147-A177-3AD203B41FA5}">
                      <a16:colId xmlns:a16="http://schemas.microsoft.com/office/drawing/2014/main" val="618823589"/>
                    </a:ext>
                  </a:extLst>
                </a:gridCol>
              </a:tblGrid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93748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RR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83829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LR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461717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RL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7708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41B0518C-F7AF-455D-9791-E2061B5224EB}"/>
              </a:ext>
            </a:extLst>
          </p:cNvPr>
          <p:cNvSpPr/>
          <p:nvPr/>
        </p:nvSpPr>
        <p:spPr>
          <a:xfrm>
            <a:off x="2410026" y="191921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0712C3-ABF1-479D-8AAA-10AF8B8C4861}"/>
              </a:ext>
            </a:extLst>
          </p:cNvPr>
          <p:cNvSpPr/>
          <p:nvPr/>
        </p:nvSpPr>
        <p:spPr>
          <a:xfrm>
            <a:off x="1430403" y="301611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59AAE-0234-4FB9-9B6A-9C1FF939F5DC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1991141" y="2479948"/>
            <a:ext cx="515093" cy="632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28FE687-BD6F-483A-8829-20FDD9FD0EB0}"/>
              </a:ext>
            </a:extLst>
          </p:cNvPr>
          <p:cNvSpPr/>
          <p:nvPr/>
        </p:nvSpPr>
        <p:spPr>
          <a:xfrm>
            <a:off x="3066972" y="3651727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CE8FBD-CF6B-4D7C-8AA1-12EDA1FE125F}"/>
              </a:ext>
            </a:extLst>
          </p:cNvPr>
          <p:cNvCxnSpPr>
            <a:cxnSpLocks/>
            <a:stCxn id="32" idx="3"/>
            <a:endCxn id="29" idx="7"/>
          </p:cNvCxnSpPr>
          <p:nvPr/>
        </p:nvCxnSpPr>
        <p:spPr>
          <a:xfrm flipH="1">
            <a:off x="3627710" y="3302814"/>
            <a:ext cx="339408" cy="445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D2EC682-ED74-4E86-97C3-90CF36E5BD00}"/>
              </a:ext>
            </a:extLst>
          </p:cNvPr>
          <p:cNvSpPr/>
          <p:nvPr/>
        </p:nvSpPr>
        <p:spPr>
          <a:xfrm>
            <a:off x="4690183" y="186709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886DED-FE9C-47CC-9D75-C4BD858AF28F}"/>
              </a:ext>
            </a:extLst>
          </p:cNvPr>
          <p:cNvSpPr/>
          <p:nvPr/>
        </p:nvSpPr>
        <p:spPr>
          <a:xfrm>
            <a:off x="3870910" y="274207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9DD8D1-D126-4CDD-93D3-350B67F0EB4C}"/>
              </a:ext>
            </a:extLst>
          </p:cNvPr>
          <p:cNvCxnSpPr>
            <a:cxnSpLocks/>
            <a:stCxn id="31" idx="3"/>
            <a:endCxn id="32" idx="7"/>
          </p:cNvCxnSpPr>
          <p:nvPr/>
        </p:nvCxnSpPr>
        <p:spPr>
          <a:xfrm flipH="1">
            <a:off x="4431648" y="2427833"/>
            <a:ext cx="354743" cy="410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44059E-DEAE-46BD-A12B-E976842A3C69}"/>
              </a:ext>
            </a:extLst>
          </p:cNvPr>
          <p:cNvSpPr txBox="1"/>
          <p:nvPr/>
        </p:nvSpPr>
        <p:spPr>
          <a:xfrm>
            <a:off x="1594489" y="275003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C7537B-02C6-439C-91EC-35DDCB9B8FDF}"/>
              </a:ext>
            </a:extLst>
          </p:cNvPr>
          <p:cNvSpPr txBox="1"/>
          <p:nvPr/>
        </p:nvSpPr>
        <p:spPr>
          <a:xfrm>
            <a:off x="2543401" y="165312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DCABDA-D09D-4D0B-A407-C529BD98BCD2}"/>
              </a:ext>
            </a:extLst>
          </p:cNvPr>
          <p:cNvSpPr txBox="1"/>
          <p:nvPr/>
        </p:nvSpPr>
        <p:spPr>
          <a:xfrm>
            <a:off x="4103371" y="249611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59AB-5D18-46A6-9FC8-6D41015CB8BE}"/>
              </a:ext>
            </a:extLst>
          </p:cNvPr>
          <p:cNvSpPr txBox="1"/>
          <p:nvPr/>
        </p:nvSpPr>
        <p:spPr>
          <a:xfrm>
            <a:off x="3249638" y="3406977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196650-F713-4609-B5A3-671596A78FEE}"/>
              </a:ext>
            </a:extLst>
          </p:cNvPr>
          <p:cNvSpPr txBox="1"/>
          <p:nvPr/>
        </p:nvSpPr>
        <p:spPr>
          <a:xfrm>
            <a:off x="4822967" y="161793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A4F7D3-80A2-48A5-81D0-F54257626AB4}"/>
              </a:ext>
            </a:extLst>
          </p:cNvPr>
          <p:cNvSpPr txBox="1"/>
          <p:nvPr/>
        </p:nvSpPr>
        <p:spPr>
          <a:xfrm>
            <a:off x="1827081" y="1039466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1F9138-1027-4D51-83FF-8DCCF7FDCA1D}"/>
              </a:ext>
            </a:extLst>
          </p:cNvPr>
          <p:cNvSpPr txBox="1"/>
          <p:nvPr/>
        </p:nvSpPr>
        <p:spPr>
          <a:xfrm>
            <a:off x="3884651" y="1043470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Inserting 10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BE1511-7AE9-4705-9B01-06EB43123C6D}"/>
              </a:ext>
            </a:extLst>
          </p:cNvPr>
          <p:cNvSpPr txBox="1"/>
          <p:nvPr/>
        </p:nvSpPr>
        <p:spPr>
          <a:xfrm>
            <a:off x="6696288" y="1039466"/>
            <a:ext cx="188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Rotation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35FDE1-06FE-4137-9B0F-BF3C85B77108}"/>
              </a:ext>
            </a:extLst>
          </p:cNvPr>
          <p:cNvSpPr/>
          <p:nvPr/>
        </p:nvSpPr>
        <p:spPr>
          <a:xfrm>
            <a:off x="5912215" y="359729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A99E41-8E53-4B34-8100-08F13BEDAA1F}"/>
              </a:ext>
            </a:extLst>
          </p:cNvPr>
          <p:cNvCxnSpPr>
            <a:cxnSpLocks/>
            <a:stCxn id="38" idx="3"/>
            <a:endCxn id="35" idx="7"/>
          </p:cNvCxnSpPr>
          <p:nvPr/>
        </p:nvCxnSpPr>
        <p:spPr>
          <a:xfrm flipH="1">
            <a:off x="6472953" y="3248383"/>
            <a:ext cx="339408" cy="445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C68D4C8-AC15-4FA3-AAC0-94F2EA26E49A}"/>
              </a:ext>
            </a:extLst>
          </p:cNvPr>
          <p:cNvSpPr/>
          <p:nvPr/>
        </p:nvSpPr>
        <p:spPr>
          <a:xfrm>
            <a:off x="7535426" y="181266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D83267-BF8D-40EB-B5B9-93371AEC071B}"/>
              </a:ext>
            </a:extLst>
          </p:cNvPr>
          <p:cNvSpPr/>
          <p:nvPr/>
        </p:nvSpPr>
        <p:spPr>
          <a:xfrm>
            <a:off x="6716153" y="268764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956359-D63C-477E-8518-9A1BF88B4B2D}"/>
              </a:ext>
            </a:extLst>
          </p:cNvPr>
          <p:cNvCxnSpPr>
            <a:cxnSpLocks/>
            <a:stCxn id="37" idx="3"/>
            <a:endCxn id="38" idx="7"/>
          </p:cNvCxnSpPr>
          <p:nvPr/>
        </p:nvCxnSpPr>
        <p:spPr>
          <a:xfrm flipH="1">
            <a:off x="7276891" y="2373402"/>
            <a:ext cx="354743" cy="410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2B96F-784C-4E88-860D-270CB9EE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1719262"/>
            <a:ext cx="3819525" cy="34194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47D4F98-5CF1-464B-94D5-957259EB7FEA}"/>
              </a:ext>
            </a:extLst>
          </p:cNvPr>
          <p:cNvSpPr/>
          <p:nvPr/>
        </p:nvSpPr>
        <p:spPr>
          <a:xfrm rot="20890039">
            <a:off x="3999154" y="3829167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2679CB-9B4B-4A4C-98C8-D84E1A89D0AA}"/>
              </a:ext>
            </a:extLst>
          </p:cNvPr>
          <p:cNvCxnSpPr>
            <a:cxnSpLocks/>
            <a:stCxn id="12" idx="3"/>
            <a:endCxn id="9" idx="7"/>
          </p:cNvCxnSpPr>
          <p:nvPr/>
        </p:nvCxnSpPr>
        <p:spPr>
          <a:xfrm rot="20890039" flipH="1">
            <a:off x="4458087" y="3407493"/>
            <a:ext cx="339408" cy="445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0F7356A-C2A7-45D3-B446-0135C5FB31F7}"/>
              </a:ext>
            </a:extLst>
          </p:cNvPr>
          <p:cNvSpPr/>
          <p:nvPr/>
        </p:nvSpPr>
        <p:spPr>
          <a:xfrm rot="20890039">
            <a:off x="5221927" y="174961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45CEC9-1961-4BB5-8BF6-23E1A4DD5AF6}"/>
              </a:ext>
            </a:extLst>
          </p:cNvPr>
          <p:cNvSpPr/>
          <p:nvPr/>
        </p:nvSpPr>
        <p:spPr>
          <a:xfrm rot="20890039">
            <a:off x="4599481" y="277399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7BA611-B2FC-4056-8205-39B7B000CB89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rot="20890039" flipH="1">
            <a:off x="5061805" y="2385050"/>
            <a:ext cx="354743" cy="410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0EF618-BAB7-421C-89A3-82F19D5ECD1E}"/>
              </a:ext>
            </a:extLst>
          </p:cNvPr>
          <p:cNvSpPr txBox="1"/>
          <p:nvPr/>
        </p:nvSpPr>
        <p:spPr>
          <a:xfrm>
            <a:off x="863600" y="1412240"/>
            <a:ext cx="233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Rotating Rightwards</a:t>
            </a:r>
            <a:endParaRPr lang="en-IN" dirty="0"/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86A85FD4-9BE3-449A-B9E2-72A05A24976F}"/>
              </a:ext>
            </a:extLst>
          </p:cNvPr>
          <p:cNvSpPr/>
          <p:nvPr/>
        </p:nvSpPr>
        <p:spPr>
          <a:xfrm rot="360353">
            <a:off x="5044154" y="505857"/>
            <a:ext cx="2069896" cy="2322731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D999E-BD26-4A2F-960D-E6B6659CCD32}"/>
              </a:ext>
            </a:extLst>
          </p:cNvPr>
          <p:cNvSpPr txBox="1"/>
          <p:nvPr/>
        </p:nvSpPr>
        <p:spPr>
          <a:xfrm>
            <a:off x="863599" y="2220943"/>
            <a:ext cx="17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 30 and pull </a:t>
            </a:r>
            <a:r>
              <a:rPr lang="en-US" dirty="0" err="1"/>
              <a:t>rightrward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4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2B96F-784C-4E88-860D-270CB9EE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1719262"/>
            <a:ext cx="3819525" cy="34194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47D4F98-5CF1-464B-94D5-957259EB7FEA}"/>
              </a:ext>
            </a:extLst>
          </p:cNvPr>
          <p:cNvSpPr/>
          <p:nvPr/>
        </p:nvSpPr>
        <p:spPr>
          <a:xfrm rot="20890039">
            <a:off x="3999154" y="3829167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2679CB-9B4B-4A4C-98C8-D84E1A89D0AA}"/>
              </a:ext>
            </a:extLst>
          </p:cNvPr>
          <p:cNvCxnSpPr>
            <a:cxnSpLocks/>
            <a:stCxn id="12" idx="3"/>
            <a:endCxn id="9" idx="7"/>
          </p:cNvCxnSpPr>
          <p:nvPr/>
        </p:nvCxnSpPr>
        <p:spPr>
          <a:xfrm flipH="1">
            <a:off x="4507330" y="3118937"/>
            <a:ext cx="661566" cy="763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0F7356A-C2A7-45D3-B446-0135C5FB31F7}"/>
              </a:ext>
            </a:extLst>
          </p:cNvPr>
          <p:cNvSpPr/>
          <p:nvPr/>
        </p:nvSpPr>
        <p:spPr>
          <a:xfrm rot="18125550">
            <a:off x="5668967" y="139078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45CEC9-1961-4BB5-8BF6-23E1A4DD5AF6}"/>
              </a:ext>
            </a:extLst>
          </p:cNvPr>
          <p:cNvSpPr/>
          <p:nvPr/>
        </p:nvSpPr>
        <p:spPr>
          <a:xfrm rot="18230432">
            <a:off x="4776850" y="246820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7BA611-B2FC-4056-8205-39B7B000CB89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041750" y="2039434"/>
            <a:ext cx="1029063" cy="434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FAA9170C-3FB8-43A1-9735-151F6EA7EA0A}"/>
              </a:ext>
            </a:extLst>
          </p:cNvPr>
          <p:cNvSpPr/>
          <p:nvPr/>
        </p:nvSpPr>
        <p:spPr>
          <a:xfrm rot="360353">
            <a:off x="5044154" y="505857"/>
            <a:ext cx="2069896" cy="2322731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29CA9-FA44-4A36-A3B7-4C60F3958073}"/>
              </a:ext>
            </a:extLst>
          </p:cNvPr>
          <p:cNvSpPr txBox="1"/>
          <p:nvPr/>
        </p:nvSpPr>
        <p:spPr>
          <a:xfrm>
            <a:off x="863600" y="1412240"/>
            <a:ext cx="233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Rotating Rightwards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F6CCCD-02A3-4A8A-BF45-E39ACF173343}"/>
              </a:ext>
            </a:extLst>
          </p:cNvPr>
          <p:cNvSpPr txBox="1"/>
          <p:nvPr/>
        </p:nvSpPr>
        <p:spPr>
          <a:xfrm>
            <a:off x="863599" y="2220943"/>
            <a:ext cx="17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 30 and pull </a:t>
            </a:r>
            <a:r>
              <a:rPr lang="en-US" dirty="0" err="1"/>
              <a:t>rightrward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455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2B96F-784C-4E88-860D-270CB9EE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1719262"/>
            <a:ext cx="3819525" cy="34194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47D4F98-5CF1-464B-94D5-957259EB7FEA}"/>
              </a:ext>
            </a:extLst>
          </p:cNvPr>
          <p:cNvSpPr/>
          <p:nvPr/>
        </p:nvSpPr>
        <p:spPr>
          <a:xfrm rot="20890039">
            <a:off x="4769408" y="248914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2679CB-9B4B-4A4C-98C8-D84E1A89D0AA}"/>
              </a:ext>
            </a:extLst>
          </p:cNvPr>
          <p:cNvCxnSpPr>
            <a:cxnSpLocks/>
            <a:stCxn id="12" idx="3"/>
            <a:endCxn id="9" idx="7"/>
          </p:cNvCxnSpPr>
          <p:nvPr/>
        </p:nvCxnSpPr>
        <p:spPr>
          <a:xfrm flipH="1">
            <a:off x="5277584" y="1828497"/>
            <a:ext cx="508637" cy="714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0F7356A-C2A7-45D3-B446-0135C5FB31F7}"/>
              </a:ext>
            </a:extLst>
          </p:cNvPr>
          <p:cNvSpPr/>
          <p:nvPr/>
        </p:nvSpPr>
        <p:spPr>
          <a:xfrm rot="4181790">
            <a:off x="6878007" y="258209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45CEC9-1961-4BB5-8BF6-23E1A4DD5AF6}"/>
              </a:ext>
            </a:extLst>
          </p:cNvPr>
          <p:cNvSpPr/>
          <p:nvPr/>
        </p:nvSpPr>
        <p:spPr>
          <a:xfrm rot="1534565">
            <a:off x="5767525" y="139078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7BA611-B2FC-4056-8205-39B7B000CB89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 flipV="1">
            <a:off x="6405775" y="1610027"/>
            <a:ext cx="502277" cy="1163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63AF1DB0-2EED-4916-ACF0-03E79B079E15}"/>
              </a:ext>
            </a:extLst>
          </p:cNvPr>
          <p:cNvSpPr/>
          <p:nvPr/>
        </p:nvSpPr>
        <p:spPr>
          <a:xfrm rot="360353">
            <a:off x="5044154" y="505857"/>
            <a:ext cx="2069896" cy="2322731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10B4B5-077D-4637-87B2-A479F34D6ACD}"/>
              </a:ext>
            </a:extLst>
          </p:cNvPr>
          <p:cNvSpPr txBox="1"/>
          <p:nvPr/>
        </p:nvSpPr>
        <p:spPr>
          <a:xfrm>
            <a:off x="863600" y="1412240"/>
            <a:ext cx="233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Rotating Rightwards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368AF-86E4-46CD-BB71-FB70EE7B424C}"/>
              </a:ext>
            </a:extLst>
          </p:cNvPr>
          <p:cNvSpPr txBox="1"/>
          <p:nvPr/>
        </p:nvSpPr>
        <p:spPr>
          <a:xfrm>
            <a:off x="863599" y="2220943"/>
            <a:ext cx="17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 30 and pull </a:t>
            </a:r>
            <a:r>
              <a:rPr lang="en-US" dirty="0" err="1"/>
              <a:t>rightrward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716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2B96F-784C-4E88-860D-270CB9EE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1719262"/>
            <a:ext cx="3819525" cy="34194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47D4F98-5CF1-464B-94D5-957259EB7FEA}"/>
              </a:ext>
            </a:extLst>
          </p:cNvPr>
          <p:cNvSpPr/>
          <p:nvPr/>
        </p:nvSpPr>
        <p:spPr>
          <a:xfrm rot="20890039">
            <a:off x="4841541" y="244344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2679CB-9B4B-4A4C-98C8-D84E1A89D0AA}"/>
              </a:ext>
            </a:extLst>
          </p:cNvPr>
          <p:cNvCxnSpPr>
            <a:cxnSpLocks/>
            <a:stCxn id="12" idx="3"/>
            <a:endCxn id="9" idx="7"/>
          </p:cNvCxnSpPr>
          <p:nvPr/>
        </p:nvCxnSpPr>
        <p:spPr>
          <a:xfrm flipH="1">
            <a:off x="5349717" y="1994217"/>
            <a:ext cx="379974" cy="502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0F7356A-C2A7-45D3-B446-0135C5FB31F7}"/>
              </a:ext>
            </a:extLst>
          </p:cNvPr>
          <p:cNvSpPr/>
          <p:nvPr/>
        </p:nvSpPr>
        <p:spPr>
          <a:xfrm rot="20890039">
            <a:off x="6720258" y="244344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45CEC9-1961-4BB5-8BF6-23E1A4DD5AF6}"/>
              </a:ext>
            </a:extLst>
          </p:cNvPr>
          <p:cNvSpPr/>
          <p:nvPr/>
        </p:nvSpPr>
        <p:spPr>
          <a:xfrm rot="20890039">
            <a:off x="5580921" y="139078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7BA611-B2FC-4056-8205-39B7B000CB8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184350" y="1898964"/>
            <a:ext cx="589425" cy="693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2B487-7929-4AEB-BDA6-4032912BBFE4}"/>
              </a:ext>
            </a:extLst>
          </p:cNvPr>
          <p:cNvSpPr txBox="1"/>
          <p:nvPr/>
        </p:nvSpPr>
        <p:spPr>
          <a:xfrm>
            <a:off x="863600" y="1412240"/>
            <a:ext cx="233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Rotating Rightwards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556B4C-4B3C-4DA3-9D6E-133E66148674}"/>
              </a:ext>
            </a:extLst>
          </p:cNvPr>
          <p:cNvSpPr txBox="1"/>
          <p:nvPr/>
        </p:nvSpPr>
        <p:spPr>
          <a:xfrm>
            <a:off x="863599" y="2220943"/>
            <a:ext cx="17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 30 and pull </a:t>
            </a:r>
            <a:r>
              <a:rPr lang="en-US" dirty="0" err="1"/>
              <a:t>rightrward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35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47D4F98-5CF1-464B-94D5-957259EB7FEA}"/>
              </a:ext>
            </a:extLst>
          </p:cNvPr>
          <p:cNvSpPr/>
          <p:nvPr/>
        </p:nvSpPr>
        <p:spPr>
          <a:xfrm rot="21355033">
            <a:off x="4770421" y="348937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2679CB-9B4B-4A4C-98C8-D84E1A89D0AA}"/>
              </a:ext>
            </a:extLst>
          </p:cNvPr>
          <p:cNvCxnSpPr>
            <a:cxnSpLocks/>
            <a:stCxn id="12" idx="3"/>
            <a:endCxn id="9" idx="7"/>
          </p:cNvCxnSpPr>
          <p:nvPr/>
        </p:nvCxnSpPr>
        <p:spPr>
          <a:xfrm flipH="1">
            <a:off x="5314033" y="3023009"/>
            <a:ext cx="320707" cy="546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0F7356A-C2A7-45D3-B446-0135C5FB31F7}"/>
              </a:ext>
            </a:extLst>
          </p:cNvPr>
          <p:cNvSpPr/>
          <p:nvPr/>
        </p:nvSpPr>
        <p:spPr>
          <a:xfrm rot="21300279">
            <a:off x="6649138" y="348937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45CEC9-1961-4BB5-8BF6-23E1A4DD5AF6}"/>
              </a:ext>
            </a:extLst>
          </p:cNvPr>
          <p:cNvSpPr/>
          <p:nvPr/>
        </p:nvSpPr>
        <p:spPr>
          <a:xfrm rot="21197389">
            <a:off x="5509801" y="2436723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7BA611-B2FC-4056-8205-39B7B000CB89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6096087" y="2968730"/>
            <a:ext cx="606568" cy="669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C85FF7-A1A5-40D1-8D6E-348B99A8CD38}"/>
              </a:ext>
            </a:extLst>
          </p:cNvPr>
          <p:cNvSpPr txBox="1"/>
          <p:nvPr/>
        </p:nvSpPr>
        <p:spPr>
          <a:xfrm>
            <a:off x="4451434" y="1145659"/>
            <a:ext cx="291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Find Balance Factor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EFA68-A1E9-4CE5-B2E7-7DBD4BFBC41A}"/>
              </a:ext>
            </a:extLst>
          </p:cNvPr>
          <p:cNvSpPr txBox="1"/>
          <p:nvPr/>
        </p:nvSpPr>
        <p:spPr>
          <a:xfrm>
            <a:off x="4850693" y="3175084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F3A00-A385-4C66-AFDE-66639E5CE9AD}"/>
              </a:ext>
            </a:extLst>
          </p:cNvPr>
          <p:cNvSpPr txBox="1"/>
          <p:nvPr/>
        </p:nvSpPr>
        <p:spPr>
          <a:xfrm>
            <a:off x="5694645" y="2122432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629EF2-E509-4636-9B9A-38C4C672C64C}"/>
              </a:ext>
            </a:extLst>
          </p:cNvPr>
          <p:cNvSpPr txBox="1"/>
          <p:nvPr/>
        </p:nvSpPr>
        <p:spPr>
          <a:xfrm>
            <a:off x="6833982" y="3175084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A3B97-DE44-4ADB-9A44-FF3E83C25BE0}"/>
              </a:ext>
            </a:extLst>
          </p:cNvPr>
          <p:cNvSpPr txBox="1"/>
          <p:nvPr/>
        </p:nvSpPr>
        <p:spPr>
          <a:xfrm>
            <a:off x="4584903" y="4586872"/>
            <a:ext cx="27940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 AVL Tree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42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0" y="123443"/>
            <a:ext cx="20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1707498" y="123444"/>
            <a:ext cx="285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Operation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F0A4A32-B832-4776-A632-80023BE7401C}"/>
              </a:ext>
            </a:extLst>
          </p:cNvPr>
          <p:cNvGraphicFramePr>
            <a:graphicFrameLocks noGrp="1"/>
          </p:cNvGraphicFramePr>
          <p:nvPr/>
        </p:nvGraphicFramePr>
        <p:xfrm>
          <a:off x="160178" y="1925937"/>
          <a:ext cx="1068833" cy="260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33">
                  <a:extLst>
                    <a:ext uri="{9D8B030D-6E8A-4147-A177-3AD203B41FA5}">
                      <a16:colId xmlns:a16="http://schemas.microsoft.com/office/drawing/2014/main" val="618823589"/>
                    </a:ext>
                  </a:extLst>
                </a:gridCol>
              </a:tblGrid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93748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RR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83829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LR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461717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RL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7708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41B0518C-F7AF-455D-9791-E2061B5224EB}"/>
              </a:ext>
            </a:extLst>
          </p:cNvPr>
          <p:cNvSpPr/>
          <p:nvPr/>
        </p:nvSpPr>
        <p:spPr>
          <a:xfrm>
            <a:off x="2410026" y="191921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0712C3-ABF1-479D-8AAA-10AF8B8C4861}"/>
              </a:ext>
            </a:extLst>
          </p:cNvPr>
          <p:cNvSpPr/>
          <p:nvPr/>
        </p:nvSpPr>
        <p:spPr>
          <a:xfrm>
            <a:off x="1430403" y="301611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59AAE-0234-4FB9-9B6A-9C1FF939F5DC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1991141" y="2479948"/>
            <a:ext cx="515093" cy="632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28FE687-BD6F-483A-8829-20FDD9FD0EB0}"/>
              </a:ext>
            </a:extLst>
          </p:cNvPr>
          <p:cNvSpPr/>
          <p:nvPr/>
        </p:nvSpPr>
        <p:spPr>
          <a:xfrm>
            <a:off x="3066972" y="3651727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CE8FBD-CF6B-4D7C-8AA1-12EDA1FE125F}"/>
              </a:ext>
            </a:extLst>
          </p:cNvPr>
          <p:cNvCxnSpPr>
            <a:cxnSpLocks/>
            <a:stCxn id="32" idx="3"/>
            <a:endCxn id="29" idx="7"/>
          </p:cNvCxnSpPr>
          <p:nvPr/>
        </p:nvCxnSpPr>
        <p:spPr>
          <a:xfrm flipH="1">
            <a:off x="3627710" y="3302814"/>
            <a:ext cx="339408" cy="445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D2EC682-ED74-4E86-97C3-90CF36E5BD00}"/>
              </a:ext>
            </a:extLst>
          </p:cNvPr>
          <p:cNvSpPr/>
          <p:nvPr/>
        </p:nvSpPr>
        <p:spPr>
          <a:xfrm>
            <a:off x="4690183" y="186709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886DED-FE9C-47CC-9D75-C4BD858AF28F}"/>
              </a:ext>
            </a:extLst>
          </p:cNvPr>
          <p:cNvSpPr/>
          <p:nvPr/>
        </p:nvSpPr>
        <p:spPr>
          <a:xfrm>
            <a:off x="3870910" y="274207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9DD8D1-D126-4CDD-93D3-350B67F0EB4C}"/>
              </a:ext>
            </a:extLst>
          </p:cNvPr>
          <p:cNvCxnSpPr>
            <a:cxnSpLocks/>
            <a:stCxn id="31" idx="3"/>
            <a:endCxn id="32" idx="7"/>
          </p:cNvCxnSpPr>
          <p:nvPr/>
        </p:nvCxnSpPr>
        <p:spPr>
          <a:xfrm flipH="1">
            <a:off x="4431648" y="2427833"/>
            <a:ext cx="354743" cy="410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44059E-DEAE-46BD-A12B-E976842A3C69}"/>
              </a:ext>
            </a:extLst>
          </p:cNvPr>
          <p:cNvSpPr txBox="1"/>
          <p:nvPr/>
        </p:nvSpPr>
        <p:spPr>
          <a:xfrm>
            <a:off x="1594489" y="275003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C7537B-02C6-439C-91EC-35DDCB9B8FDF}"/>
              </a:ext>
            </a:extLst>
          </p:cNvPr>
          <p:cNvSpPr txBox="1"/>
          <p:nvPr/>
        </p:nvSpPr>
        <p:spPr>
          <a:xfrm>
            <a:off x="2543401" y="165312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DCABDA-D09D-4D0B-A407-C529BD98BCD2}"/>
              </a:ext>
            </a:extLst>
          </p:cNvPr>
          <p:cNvSpPr txBox="1"/>
          <p:nvPr/>
        </p:nvSpPr>
        <p:spPr>
          <a:xfrm>
            <a:off x="4103371" y="249611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59AB-5D18-46A6-9FC8-6D41015CB8BE}"/>
              </a:ext>
            </a:extLst>
          </p:cNvPr>
          <p:cNvSpPr txBox="1"/>
          <p:nvPr/>
        </p:nvSpPr>
        <p:spPr>
          <a:xfrm>
            <a:off x="3249638" y="3406977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196650-F713-4609-B5A3-671596A78FEE}"/>
              </a:ext>
            </a:extLst>
          </p:cNvPr>
          <p:cNvSpPr txBox="1"/>
          <p:nvPr/>
        </p:nvSpPr>
        <p:spPr>
          <a:xfrm>
            <a:off x="4822967" y="161793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A4F7D3-80A2-48A5-81D0-F54257626AB4}"/>
              </a:ext>
            </a:extLst>
          </p:cNvPr>
          <p:cNvSpPr txBox="1"/>
          <p:nvPr/>
        </p:nvSpPr>
        <p:spPr>
          <a:xfrm>
            <a:off x="1827081" y="1039466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1F9138-1027-4D51-83FF-8DCCF7FDCA1D}"/>
              </a:ext>
            </a:extLst>
          </p:cNvPr>
          <p:cNvSpPr txBox="1"/>
          <p:nvPr/>
        </p:nvSpPr>
        <p:spPr>
          <a:xfrm>
            <a:off x="3884651" y="1043470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Inserting 10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BE1511-7AE9-4705-9B01-06EB43123C6D}"/>
              </a:ext>
            </a:extLst>
          </p:cNvPr>
          <p:cNvSpPr txBox="1"/>
          <p:nvPr/>
        </p:nvSpPr>
        <p:spPr>
          <a:xfrm>
            <a:off x="6696288" y="1039466"/>
            <a:ext cx="188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Rotation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35FDE1-06FE-4137-9B0F-BF3C85B77108}"/>
              </a:ext>
            </a:extLst>
          </p:cNvPr>
          <p:cNvSpPr/>
          <p:nvPr/>
        </p:nvSpPr>
        <p:spPr>
          <a:xfrm>
            <a:off x="5912215" y="359729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A99E41-8E53-4B34-8100-08F13BEDAA1F}"/>
              </a:ext>
            </a:extLst>
          </p:cNvPr>
          <p:cNvCxnSpPr>
            <a:cxnSpLocks/>
            <a:stCxn id="38" idx="3"/>
            <a:endCxn id="35" idx="7"/>
          </p:cNvCxnSpPr>
          <p:nvPr/>
        </p:nvCxnSpPr>
        <p:spPr>
          <a:xfrm flipH="1">
            <a:off x="6472953" y="3248383"/>
            <a:ext cx="339408" cy="445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C68D4C8-AC15-4FA3-AAC0-94F2EA26E49A}"/>
              </a:ext>
            </a:extLst>
          </p:cNvPr>
          <p:cNvSpPr/>
          <p:nvPr/>
        </p:nvSpPr>
        <p:spPr>
          <a:xfrm>
            <a:off x="7535426" y="181266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D83267-BF8D-40EB-B5B9-93371AEC071B}"/>
              </a:ext>
            </a:extLst>
          </p:cNvPr>
          <p:cNvSpPr/>
          <p:nvPr/>
        </p:nvSpPr>
        <p:spPr>
          <a:xfrm>
            <a:off x="6716153" y="268764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956359-D63C-477E-8518-9A1BF88B4B2D}"/>
              </a:ext>
            </a:extLst>
          </p:cNvPr>
          <p:cNvCxnSpPr>
            <a:cxnSpLocks/>
            <a:stCxn id="37" idx="3"/>
            <a:endCxn id="38" idx="7"/>
          </p:cNvCxnSpPr>
          <p:nvPr/>
        </p:nvCxnSpPr>
        <p:spPr>
          <a:xfrm flipH="1">
            <a:off x="7276891" y="2373402"/>
            <a:ext cx="354743" cy="410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A74A27B-BE07-43DC-A42B-4C8EB119A767}"/>
              </a:ext>
            </a:extLst>
          </p:cNvPr>
          <p:cNvSpPr/>
          <p:nvPr/>
        </p:nvSpPr>
        <p:spPr>
          <a:xfrm>
            <a:off x="9152050" y="314247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52A04-1175-485B-887C-078DBDD28D34}"/>
              </a:ext>
            </a:extLst>
          </p:cNvPr>
          <p:cNvCxnSpPr>
            <a:cxnSpLocks/>
            <a:stCxn id="44" idx="3"/>
            <a:endCxn id="26" idx="7"/>
          </p:cNvCxnSpPr>
          <p:nvPr/>
        </p:nvCxnSpPr>
        <p:spPr>
          <a:xfrm flipH="1">
            <a:off x="9712788" y="2666212"/>
            <a:ext cx="435616" cy="57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98A24F-01EF-4755-B5EE-7B203F0D4498}"/>
              </a:ext>
            </a:extLst>
          </p:cNvPr>
          <p:cNvSpPr/>
          <p:nvPr/>
        </p:nvSpPr>
        <p:spPr>
          <a:xfrm>
            <a:off x="11076934" y="3090843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BEA1970-ED3B-4152-9DD6-07B0AFB67DA9}"/>
              </a:ext>
            </a:extLst>
          </p:cNvPr>
          <p:cNvSpPr/>
          <p:nvPr/>
        </p:nvSpPr>
        <p:spPr>
          <a:xfrm>
            <a:off x="10052196" y="210547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BE4F3E-E783-4F5F-A114-765C55BBF70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0612934" y="2666212"/>
            <a:ext cx="560208" cy="520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10004A-BFD2-4B6E-BD8D-9EA1CF9FFACB}"/>
              </a:ext>
            </a:extLst>
          </p:cNvPr>
          <p:cNvSpPr txBox="1"/>
          <p:nvPr/>
        </p:nvSpPr>
        <p:spPr>
          <a:xfrm>
            <a:off x="9440277" y="1039466"/>
            <a:ext cx="188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Rotation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E1F0EF-D704-49C3-A28C-457234A11702}"/>
              </a:ext>
            </a:extLst>
          </p:cNvPr>
          <p:cNvSpPr txBox="1"/>
          <p:nvPr/>
        </p:nvSpPr>
        <p:spPr>
          <a:xfrm>
            <a:off x="9340958" y="2858410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3B50F6-D095-47F4-8520-325F1F0FB406}"/>
              </a:ext>
            </a:extLst>
          </p:cNvPr>
          <p:cNvSpPr txBox="1"/>
          <p:nvPr/>
        </p:nvSpPr>
        <p:spPr>
          <a:xfrm>
            <a:off x="10237040" y="1873842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EE207D-A28E-44CE-A386-42CDC63AB878}"/>
              </a:ext>
            </a:extLst>
          </p:cNvPr>
          <p:cNvSpPr txBox="1"/>
          <p:nvPr/>
        </p:nvSpPr>
        <p:spPr>
          <a:xfrm>
            <a:off x="11269880" y="282366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491479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0" y="123443"/>
            <a:ext cx="20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1707498" y="123444"/>
            <a:ext cx="285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Operation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F0A4A32-B832-4776-A632-80023BE74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220311"/>
              </p:ext>
            </p:extLst>
          </p:nvPr>
        </p:nvGraphicFramePr>
        <p:xfrm>
          <a:off x="160178" y="1925937"/>
          <a:ext cx="1068833" cy="260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33">
                  <a:extLst>
                    <a:ext uri="{9D8B030D-6E8A-4147-A177-3AD203B41FA5}">
                      <a16:colId xmlns:a16="http://schemas.microsoft.com/office/drawing/2014/main" val="618823589"/>
                    </a:ext>
                  </a:extLst>
                </a:gridCol>
              </a:tblGrid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 Rotation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93748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RR Rotation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83829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LR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461717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RL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7708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41B0518C-F7AF-455D-9791-E2061B5224EB}"/>
              </a:ext>
            </a:extLst>
          </p:cNvPr>
          <p:cNvSpPr/>
          <p:nvPr/>
        </p:nvSpPr>
        <p:spPr>
          <a:xfrm>
            <a:off x="1663545" y="187184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0712C3-ABF1-479D-8AAA-10AF8B8C4861}"/>
              </a:ext>
            </a:extLst>
          </p:cNvPr>
          <p:cNvSpPr/>
          <p:nvPr/>
        </p:nvSpPr>
        <p:spPr>
          <a:xfrm>
            <a:off x="2532763" y="291991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59AAE-0234-4FB9-9B6A-9C1FF939F5DC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2224283" y="2432584"/>
            <a:ext cx="404688" cy="583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44059E-DEAE-46BD-A12B-E976842A3C69}"/>
              </a:ext>
            </a:extLst>
          </p:cNvPr>
          <p:cNvSpPr txBox="1"/>
          <p:nvPr/>
        </p:nvSpPr>
        <p:spPr>
          <a:xfrm>
            <a:off x="2700088" y="266621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C7537B-02C6-439C-91EC-35DDCB9B8FDF}"/>
              </a:ext>
            </a:extLst>
          </p:cNvPr>
          <p:cNvSpPr txBox="1"/>
          <p:nvPr/>
        </p:nvSpPr>
        <p:spPr>
          <a:xfrm>
            <a:off x="1827081" y="1617930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</a:t>
            </a:r>
            <a:endParaRPr lang="en-IN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A4F7D3-80A2-48A5-81D0-F54257626AB4}"/>
              </a:ext>
            </a:extLst>
          </p:cNvPr>
          <p:cNvSpPr txBox="1"/>
          <p:nvPr/>
        </p:nvSpPr>
        <p:spPr>
          <a:xfrm>
            <a:off x="1210195" y="1070856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1F9138-1027-4D51-83FF-8DCCF7FDCA1D}"/>
              </a:ext>
            </a:extLst>
          </p:cNvPr>
          <p:cNvSpPr txBox="1"/>
          <p:nvPr/>
        </p:nvSpPr>
        <p:spPr>
          <a:xfrm>
            <a:off x="3629544" y="1070856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Inserting 30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BE1511-7AE9-4705-9B01-06EB43123C6D}"/>
              </a:ext>
            </a:extLst>
          </p:cNvPr>
          <p:cNvSpPr txBox="1"/>
          <p:nvPr/>
        </p:nvSpPr>
        <p:spPr>
          <a:xfrm>
            <a:off x="6696288" y="1039466"/>
            <a:ext cx="188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Rotation</a:t>
            </a:r>
            <a:endParaRPr lang="en-IN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8E6EF1A-177F-40FA-AD92-C1841CEC573E}"/>
              </a:ext>
            </a:extLst>
          </p:cNvPr>
          <p:cNvSpPr/>
          <p:nvPr/>
        </p:nvSpPr>
        <p:spPr>
          <a:xfrm>
            <a:off x="3523369" y="179928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039AB91-BED8-482D-A442-8E1DC0D77944}"/>
              </a:ext>
            </a:extLst>
          </p:cNvPr>
          <p:cNvSpPr/>
          <p:nvPr/>
        </p:nvSpPr>
        <p:spPr>
          <a:xfrm>
            <a:off x="4375068" y="274910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264E78-053B-49AE-A41C-909B2131185B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4084107" y="2360023"/>
            <a:ext cx="387169" cy="485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71C79-CA3A-4E25-A95E-77D599239F2C}"/>
              </a:ext>
            </a:extLst>
          </p:cNvPr>
          <p:cNvSpPr txBox="1"/>
          <p:nvPr/>
        </p:nvSpPr>
        <p:spPr>
          <a:xfrm>
            <a:off x="4559912" y="2495188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0AC812-94D7-441E-AD1C-8FFE6B243BBA}"/>
              </a:ext>
            </a:extLst>
          </p:cNvPr>
          <p:cNvSpPr txBox="1"/>
          <p:nvPr/>
        </p:nvSpPr>
        <p:spPr>
          <a:xfrm>
            <a:off x="3686905" y="154536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C00DD19-9296-4231-9BC1-1C55CE7B639C}"/>
              </a:ext>
            </a:extLst>
          </p:cNvPr>
          <p:cNvSpPr/>
          <p:nvPr/>
        </p:nvSpPr>
        <p:spPr>
          <a:xfrm>
            <a:off x="5222323" y="376157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2CD30E-2BF5-4DE3-B151-B13432FB3805}"/>
              </a:ext>
            </a:extLst>
          </p:cNvPr>
          <p:cNvCxnSpPr>
            <a:cxnSpLocks/>
            <a:stCxn id="54" idx="5"/>
            <a:endCxn id="58" idx="1"/>
          </p:cNvCxnSpPr>
          <p:nvPr/>
        </p:nvCxnSpPr>
        <p:spPr>
          <a:xfrm>
            <a:off x="4935806" y="3309842"/>
            <a:ext cx="382725" cy="547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33DFDF4-D1DA-4CC8-872A-82B01DE5D3F0}"/>
              </a:ext>
            </a:extLst>
          </p:cNvPr>
          <p:cNvSpPr txBox="1"/>
          <p:nvPr/>
        </p:nvSpPr>
        <p:spPr>
          <a:xfrm>
            <a:off x="5386884" y="3545500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689B6B-5B2D-4E3C-8B73-372281DCA207}"/>
              </a:ext>
            </a:extLst>
          </p:cNvPr>
          <p:cNvSpPr/>
          <p:nvPr/>
        </p:nvSpPr>
        <p:spPr>
          <a:xfrm>
            <a:off x="3673043" y="1531394"/>
            <a:ext cx="287258" cy="287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AC5A58-676D-4503-9221-5CDA83FCBE25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4084107" y="2360023"/>
            <a:ext cx="387169" cy="48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FB99FD7-95DA-4B07-A048-59D08E1E64B4}"/>
              </a:ext>
            </a:extLst>
          </p:cNvPr>
          <p:cNvCxnSpPr>
            <a:cxnSpLocks/>
          </p:cNvCxnSpPr>
          <p:nvPr/>
        </p:nvCxnSpPr>
        <p:spPr>
          <a:xfrm>
            <a:off x="4948864" y="3341165"/>
            <a:ext cx="387169" cy="48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BFC5427-795E-4DAF-8518-6BE471EFE132}"/>
              </a:ext>
            </a:extLst>
          </p:cNvPr>
          <p:cNvSpPr txBox="1"/>
          <p:nvPr/>
        </p:nvSpPr>
        <p:spPr>
          <a:xfrm>
            <a:off x="3622238" y="2664015"/>
            <a:ext cx="73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Right</a:t>
            </a:r>
            <a:endParaRPr lang="en-IN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4383DA-4946-4667-92F9-CB81E5542821}"/>
              </a:ext>
            </a:extLst>
          </p:cNvPr>
          <p:cNvSpPr txBox="1"/>
          <p:nvPr/>
        </p:nvSpPr>
        <p:spPr>
          <a:xfrm>
            <a:off x="4313850" y="3539024"/>
            <a:ext cx="73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Right</a:t>
            </a:r>
            <a:endParaRPr lang="en-IN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86C8AE-E96E-46C7-9729-4D6441C5B159}"/>
              </a:ext>
            </a:extLst>
          </p:cNvPr>
          <p:cNvSpPr txBox="1"/>
          <p:nvPr/>
        </p:nvSpPr>
        <p:spPr>
          <a:xfrm>
            <a:off x="3960301" y="4858814"/>
            <a:ext cx="200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Right </a:t>
            </a:r>
            <a:r>
              <a:rPr lang="en-US" sz="1400" dirty="0" err="1"/>
              <a:t>Right</a:t>
            </a:r>
            <a:r>
              <a:rPr lang="en-US" sz="1400" dirty="0"/>
              <a:t> Imbalance</a:t>
            </a:r>
            <a:endParaRPr lang="en-IN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0547DF-DF5A-46C9-894D-979CD6E58496}"/>
              </a:ext>
            </a:extLst>
          </p:cNvPr>
          <p:cNvSpPr txBox="1"/>
          <p:nvPr/>
        </p:nvSpPr>
        <p:spPr>
          <a:xfrm>
            <a:off x="4158293" y="1893893"/>
            <a:ext cx="167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Imbalanced Node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3504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1" grpId="0" animBg="1"/>
      <p:bldP spid="61" grpId="1" animBg="1"/>
      <p:bldP spid="70" grpId="0"/>
      <p:bldP spid="71" grpId="0"/>
      <p:bldP spid="72" grpId="0"/>
      <p:bldP spid="72" grpId="1"/>
      <p:bldP spid="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2B96F-784C-4E88-860D-270CB9EE54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353"/>
          <a:stretch/>
        </p:blipFill>
        <p:spPr>
          <a:xfrm>
            <a:off x="4186238" y="1719262"/>
            <a:ext cx="3347712" cy="3419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0EF618-BAB7-421C-89A3-82F19D5ECD1E}"/>
              </a:ext>
            </a:extLst>
          </p:cNvPr>
          <p:cNvSpPr txBox="1"/>
          <p:nvPr/>
        </p:nvSpPr>
        <p:spPr>
          <a:xfrm>
            <a:off x="863600" y="1412240"/>
            <a:ext cx="233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Rotating Leftwards</a:t>
            </a:r>
            <a:endParaRPr lang="en-IN" dirty="0"/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86A85FD4-9BE3-449A-B9E2-72A05A24976F}"/>
              </a:ext>
            </a:extLst>
          </p:cNvPr>
          <p:cNvSpPr/>
          <p:nvPr/>
        </p:nvSpPr>
        <p:spPr>
          <a:xfrm rot="360353" flipH="1">
            <a:off x="5311363" y="519281"/>
            <a:ext cx="2110261" cy="2322731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D999E-BD26-4A2F-960D-E6B6659CCD32}"/>
              </a:ext>
            </a:extLst>
          </p:cNvPr>
          <p:cNvSpPr txBox="1"/>
          <p:nvPr/>
        </p:nvSpPr>
        <p:spPr>
          <a:xfrm>
            <a:off x="863599" y="2220943"/>
            <a:ext cx="17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 30 and pull </a:t>
            </a:r>
            <a:r>
              <a:rPr lang="en-US" dirty="0" err="1"/>
              <a:t>rightrward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63FFF3-5C07-48AC-B35C-C97E4669ECAA}"/>
              </a:ext>
            </a:extLst>
          </p:cNvPr>
          <p:cNvSpPr/>
          <p:nvPr/>
        </p:nvSpPr>
        <p:spPr>
          <a:xfrm rot="570855">
            <a:off x="6225795" y="165465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110009-7C91-4FC3-B9EF-813D6B9A1F88}"/>
              </a:ext>
            </a:extLst>
          </p:cNvPr>
          <p:cNvSpPr/>
          <p:nvPr/>
        </p:nvSpPr>
        <p:spPr>
          <a:xfrm rot="570855">
            <a:off x="6908780" y="273218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3B1406-8C5B-4BE3-8685-02735FA35354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 rot="570855">
            <a:off x="6702176" y="2279251"/>
            <a:ext cx="387169" cy="485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EC00D6C-C478-47EF-9856-4B3FF445E758}"/>
              </a:ext>
            </a:extLst>
          </p:cNvPr>
          <p:cNvSpPr/>
          <p:nvPr/>
        </p:nvSpPr>
        <p:spPr>
          <a:xfrm rot="570855">
            <a:off x="7577027" y="387077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E17D3-A7A5-4E92-A57E-2A79452BBBE0}"/>
              </a:ext>
            </a:extLst>
          </p:cNvPr>
          <p:cNvCxnSpPr>
            <a:cxnSpLocks/>
            <a:stCxn id="15" idx="5"/>
            <a:endCxn id="20" idx="1"/>
          </p:cNvCxnSpPr>
          <p:nvPr/>
        </p:nvCxnSpPr>
        <p:spPr>
          <a:xfrm rot="570855">
            <a:off x="7380014" y="3355986"/>
            <a:ext cx="382725" cy="547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18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2B96F-784C-4E88-860D-270CB9EE54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353"/>
          <a:stretch/>
        </p:blipFill>
        <p:spPr>
          <a:xfrm>
            <a:off x="4186238" y="1719262"/>
            <a:ext cx="3347712" cy="3419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0EF618-BAB7-421C-89A3-82F19D5ECD1E}"/>
              </a:ext>
            </a:extLst>
          </p:cNvPr>
          <p:cNvSpPr txBox="1"/>
          <p:nvPr/>
        </p:nvSpPr>
        <p:spPr>
          <a:xfrm>
            <a:off x="863600" y="1412240"/>
            <a:ext cx="233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Rotating Leftwards</a:t>
            </a:r>
            <a:endParaRPr lang="en-IN" dirty="0"/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86A85FD4-9BE3-449A-B9E2-72A05A24976F}"/>
              </a:ext>
            </a:extLst>
          </p:cNvPr>
          <p:cNvSpPr/>
          <p:nvPr/>
        </p:nvSpPr>
        <p:spPr>
          <a:xfrm rot="360353" flipH="1">
            <a:off x="5311363" y="519281"/>
            <a:ext cx="2110261" cy="2322731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D999E-BD26-4A2F-960D-E6B6659CCD32}"/>
              </a:ext>
            </a:extLst>
          </p:cNvPr>
          <p:cNvSpPr txBox="1"/>
          <p:nvPr/>
        </p:nvSpPr>
        <p:spPr>
          <a:xfrm>
            <a:off x="863599" y="2220943"/>
            <a:ext cx="17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 10 and pull </a:t>
            </a:r>
            <a:r>
              <a:rPr lang="en-US" dirty="0" err="1"/>
              <a:t>rightrward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63FFF3-5C07-48AC-B35C-C97E4669ECAA}"/>
              </a:ext>
            </a:extLst>
          </p:cNvPr>
          <p:cNvSpPr/>
          <p:nvPr/>
        </p:nvSpPr>
        <p:spPr>
          <a:xfrm rot="20247216">
            <a:off x="5909870" y="151422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110009-7C91-4FC3-B9EF-813D6B9A1F88}"/>
              </a:ext>
            </a:extLst>
          </p:cNvPr>
          <p:cNvSpPr/>
          <p:nvPr/>
        </p:nvSpPr>
        <p:spPr>
          <a:xfrm rot="19560753">
            <a:off x="6717434" y="237508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3B1406-8C5B-4BE3-8685-02735FA35354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6541914" y="1968150"/>
            <a:ext cx="181569" cy="672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EC00D6C-C478-47EF-9856-4B3FF445E758}"/>
              </a:ext>
            </a:extLst>
          </p:cNvPr>
          <p:cNvSpPr/>
          <p:nvPr/>
        </p:nvSpPr>
        <p:spPr>
          <a:xfrm rot="6200592">
            <a:off x="7207176" y="344241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E17D3-A7A5-4E92-A57E-2A79452BBBE0}"/>
              </a:ext>
            </a:extLst>
          </p:cNvPr>
          <p:cNvCxnSpPr>
            <a:cxnSpLocks/>
            <a:stCxn id="15" idx="5"/>
            <a:endCxn id="20" idx="1"/>
          </p:cNvCxnSpPr>
          <p:nvPr/>
        </p:nvCxnSpPr>
        <p:spPr>
          <a:xfrm>
            <a:off x="7368331" y="2766307"/>
            <a:ext cx="446916" cy="832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96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623A7DA-2B06-4430-AE0E-8ECE6E1F950C}"/>
              </a:ext>
            </a:extLst>
          </p:cNvPr>
          <p:cNvSpPr txBox="1"/>
          <p:nvPr/>
        </p:nvSpPr>
        <p:spPr>
          <a:xfrm>
            <a:off x="4357641" y="498348"/>
            <a:ext cx="347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OF A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D58AF-33BB-423C-A67D-B68E1DD0D79C}"/>
              </a:ext>
            </a:extLst>
          </p:cNvPr>
          <p:cNvSpPr txBox="1"/>
          <p:nvPr/>
        </p:nvSpPr>
        <p:spPr>
          <a:xfrm>
            <a:off x="3166310" y="2483402"/>
            <a:ext cx="5859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Largest number of edges from the root to the most distant leaf node.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148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2B96F-784C-4E88-860D-270CB9EE54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353"/>
          <a:stretch/>
        </p:blipFill>
        <p:spPr>
          <a:xfrm>
            <a:off x="4186238" y="1719262"/>
            <a:ext cx="3347712" cy="3419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0EF618-BAB7-421C-89A3-82F19D5ECD1E}"/>
              </a:ext>
            </a:extLst>
          </p:cNvPr>
          <p:cNvSpPr txBox="1"/>
          <p:nvPr/>
        </p:nvSpPr>
        <p:spPr>
          <a:xfrm>
            <a:off x="863600" y="1412240"/>
            <a:ext cx="233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Rotating Leftwards</a:t>
            </a:r>
            <a:endParaRPr lang="en-IN" dirty="0"/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86A85FD4-9BE3-449A-B9E2-72A05A24976F}"/>
              </a:ext>
            </a:extLst>
          </p:cNvPr>
          <p:cNvSpPr/>
          <p:nvPr/>
        </p:nvSpPr>
        <p:spPr>
          <a:xfrm rot="360353" flipH="1">
            <a:off x="5311363" y="519281"/>
            <a:ext cx="2110261" cy="2322731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D999E-BD26-4A2F-960D-E6B6659CCD32}"/>
              </a:ext>
            </a:extLst>
          </p:cNvPr>
          <p:cNvSpPr txBox="1"/>
          <p:nvPr/>
        </p:nvSpPr>
        <p:spPr>
          <a:xfrm>
            <a:off x="863599" y="2220943"/>
            <a:ext cx="17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 10 and pull </a:t>
            </a:r>
            <a:r>
              <a:rPr lang="en-US" dirty="0" err="1"/>
              <a:t>rightrward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63FFF3-5C07-48AC-B35C-C97E4669ECAA}"/>
              </a:ext>
            </a:extLst>
          </p:cNvPr>
          <p:cNvSpPr/>
          <p:nvPr/>
        </p:nvSpPr>
        <p:spPr>
          <a:xfrm rot="16200000">
            <a:off x="5102306" y="210948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110009-7C91-4FC3-B9EF-813D6B9A1F88}"/>
              </a:ext>
            </a:extLst>
          </p:cNvPr>
          <p:cNvSpPr/>
          <p:nvPr/>
        </p:nvSpPr>
        <p:spPr>
          <a:xfrm rot="17301860">
            <a:off x="5862151" y="143649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3B1406-8C5B-4BE3-8685-02735FA35354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 flipV="1">
            <a:off x="5663044" y="1912224"/>
            <a:ext cx="233967" cy="293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EC00D6C-C478-47EF-9856-4B3FF445E758}"/>
              </a:ext>
            </a:extLst>
          </p:cNvPr>
          <p:cNvSpPr/>
          <p:nvPr/>
        </p:nvSpPr>
        <p:spPr>
          <a:xfrm rot="21250774">
            <a:off x="6554176" y="227022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E17D3-A7A5-4E92-A57E-2A79452BBBE0}"/>
              </a:ext>
            </a:extLst>
          </p:cNvPr>
          <p:cNvCxnSpPr>
            <a:cxnSpLocks/>
            <a:stCxn id="15" idx="5"/>
            <a:endCxn id="20" idx="1"/>
          </p:cNvCxnSpPr>
          <p:nvPr/>
        </p:nvCxnSpPr>
        <p:spPr>
          <a:xfrm>
            <a:off x="6484237" y="1617706"/>
            <a:ext cx="143790" cy="773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46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2B96F-784C-4E88-860D-270CB9EE54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353"/>
          <a:stretch/>
        </p:blipFill>
        <p:spPr>
          <a:xfrm>
            <a:off x="4186238" y="1719262"/>
            <a:ext cx="3347712" cy="3419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0EF618-BAB7-421C-89A3-82F19D5ECD1E}"/>
              </a:ext>
            </a:extLst>
          </p:cNvPr>
          <p:cNvSpPr txBox="1"/>
          <p:nvPr/>
        </p:nvSpPr>
        <p:spPr>
          <a:xfrm>
            <a:off x="863600" y="1412240"/>
            <a:ext cx="233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Rotating Leftwards</a:t>
            </a:r>
            <a:endParaRPr lang="en-IN" dirty="0"/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86A85FD4-9BE3-449A-B9E2-72A05A24976F}"/>
              </a:ext>
            </a:extLst>
          </p:cNvPr>
          <p:cNvSpPr/>
          <p:nvPr/>
        </p:nvSpPr>
        <p:spPr>
          <a:xfrm rot="360353" flipH="1">
            <a:off x="5311363" y="519281"/>
            <a:ext cx="2110261" cy="2322731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D999E-BD26-4A2F-960D-E6B6659CCD32}"/>
              </a:ext>
            </a:extLst>
          </p:cNvPr>
          <p:cNvSpPr txBox="1"/>
          <p:nvPr/>
        </p:nvSpPr>
        <p:spPr>
          <a:xfrm>
            <a:off x="863599" y="2220943"/>
            <a:ext cx="17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 10 and pull </a:t>
            </a:r>
            <a:r>
              <a:rPr lang="en-US" dirty="0" err="1"/>
              <a:t>rightrward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63FFF3-5C07-48AC-B35C-C97E4669ECAA}"/>
              </a:ext>
            </a:extLst>
          </p:cNvPr>
          <p:cNvSpPr/>
          <p:nvPr/>
        </p:nvSpPr>
        <p:spPr>
          <a:xfrm rot="596178">
            <a:off x="4873680" y="239118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110009-7C91-4FC3-B9EF-813D6B9A1F88}"/>
              </a:ext>
            </a:extLst>
          </p:cNvPr>
          <p:cNvSpPr/>
          <p:nvPr/>
        </p:nvSpPr>
        <p:spPr>
          <a:xfrm rot="595037">
            <a:off x="5862151" y="143649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3B1406-8C5B-4BE3-8685-02735FA353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8832" y="1953757"/>
            <a:ext cx="662996" cy="442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EC00D6C-C478-47EF-9856-4B3FF445E758}"/>
              </a:ext>
            </a:extLst>
          </p:cNvPr>
          <p:cNvSpPr/>
          <p:nvPr/>
        </p:nvSpPr>
        <p:spPr>
          <a:xfrm rot="21250774">
            <a:off x="6554176" y="227022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E17D3-A7A5-4E92-A57E-2A79452BBBE0}"/>
              </a:ext>
            </a:extLst>
          </p:cNvPr>
          <p:cNvCxnSpPr>
            <a:cxnSpLocks/>
            <a:stCxn id="15" idx="5"/>
            <a:endCxn id="20" idx="1"/>
          </p:cNvCxnSpPr>
          <p:nvPr/>
        </p:nvCxnSpPr>
        <p:spPr>
          <a:xfrm>
            <a:off x="6379416" y="2033761"/>
            <a:ext cx="248611" cy="357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824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47D4F98-5CF1-464B-94D5-957259EB7FEA}"/>
              </a:ext>
            </a:extLst>
          </p:cNvPr>
          <p:cNvSpPr/>
          <p:nvPr/>
        </p:nvSpPr>
        <p:spPr>
          <a:xfrm rot="21355033">
            <a:off x="4770421" y="348937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2679CB-9B4B-4A4C-98C8-D84E1A89D0AA}"/>
              </a:ext>
            </a:extLst>
          </p:cNvPr>
          <p:cNvCxnSpPr>
            <a:cxnSpLocks/>
            <a:stCxn id="12" idx="3"/>
            <a:endCxn id="9" idx="7"/>
          </p:cNvCxnSpPr>
          <p:nvPr/>
        </p:nvCxnSpPr>
        <p:spPr>
          <a:xfrm flipH="1">
            <a:off x="5314033" y="3023009"/>
            <a:ext cx="320707" cy="546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0F7356A-C2A7-45D3-B446-0135C5FB31F7}"/>
              </a:ext>
            </a:extLst>
          </p:cNvPr>
          <p:cNvSpPr/>
          <p:nvPr/>
        </p:nvSpPr>
        <p:spPr>
          <a:xfrm rot="21300279">
            <a:off x="6649138" y="348937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45CEC9-1961-4BB5-8BF6-23E1A4DD5AF6}"/>
              </a:ext>
            </a:extLst>
          </p:cNvPr>
          <p:cNvSpPr/>
          <p:nvPr/>
        </p:nvSpPr>
        <p:spPr>
          <a:xfrm rot="21197389">
            <a:off x="5509801" y="2436723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7BA611-B2FC-4056-8205-39B7B000CB89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6096087" y="2968730"/>
            <a:ext cx="606568" cy="669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C85FF7-A1A5-40D1-8D6E-348B99A8CD38}"/>
              </a:ext>
            </a:extLst>
          </p:cNvPr>
          <p:cNvSpPr txBox="1"/>
          <p:nvPr/>
        </p:nvSpPr>
        <p:spPr>
          <a:xfrm>
            <a:off x="4451434" y="1145659"/>
            <a:ext cx="291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Find Balance Factor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EFA68-A1E9-4CE5-B2E7-7DBD4BFBC41A}"/>
              </a:ext>
            </a:extLst>
          </p:cNvPr>
          <p:cNvSpPr txBox="1"/>
          <p:nvPr/>
        </p:nvSpPr>
        <p:spPr>
          <a:xfrm>
            <a:off x="4850693" y="3175084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F3A00-A385-4C66-AFDE-66639E5CE9AD}"/>
              </a:ext>
            </a:extLst>
          </p:cNvPr>
          <p:cNvSpPr txBox="1"/>
          <p:nvPr/>
        </p:nvSpPr>
        <p:spPr>
          <a:xfrm>
            <a:off x="5694645" y="2122432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629EF2-E509-4636-9B9A-38C4C672C64C}"/>
              </a:ext>
            </a:extLst>
          </p:cNvPr>
          <p:cNvSpPr txBox="1"/>
          <p:nvPr/>
        </p:nvSpPr>
        <p:spPr>
          <a:xfrm>
            <a:off x="6833982" y="3175084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A3B97-DE44-4ADB-9A44-FF3E83C25BE0}"/>
              </a:ext>
            </a:extLst>
          </p:cNvPr>
          <p:cNvSpPr txBox="1"/>
          <p:nvPr/>
        </p:nvSpPr>
        <p:spPr>
          <a:xfrm>
            <a:off x="4584903" y="4586872"/>
            <a:ext cx="27940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 AVL Tree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137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0" y="123443"/>
            <a:ext cx="20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1707498" y="123444"/>
            <a:ext cx="285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Operation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F0A4A32-B832-4776-A632-80023BE7401C}"/>
              </a:ext>
            </a:extLst>
          </p:cNvPr>
          <p:cNvGraphicFramePr>
            <a:graphicFrameLocks noGrp="1"/>
          </p:cNvGraphicFramePr>
          <p:nvPr/>
        </p:nvGraphicFramePr>
        <p:xfrm>
          <a:off x="160178" y="1925937"/>
          <a:ext cx="1068833" cy="260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33">
                  <a:extLst>
                    <a:ext uri="{9D8B030D-6E8A-4147-A177-3AD203B41FA5}">
                      <a16:colId xmlns:a16="http://schemas.microsoft.com/office/drawing/2014/main" val="618823589"/>
                    </a:ext>
                  </a:extLst>
                </a:gridCol>
              </a:tblGrid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 Rotation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93748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RR Rotation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83829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LR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461717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RL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7708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41B0518C-F7AF-455D-9791-E2061B5224EB}"/>
              </a:ext>
            </a:extLst>
          </p:cNvPr>
          <p:cNvSpPr/>
          <p:nvPr/>
        </p:nvSpPr>
        <p:spPr>
          <a:xfrm>
            <a:off x="1663545" y="187184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0712C3-ABF1-479D-8AAA-10AF8B8C4861}"/>
              </a:ext>
            </a:extLst>
          </p:cNvPr>
          <p:cNvSpPr/>
          <p:nvPr/>
        </p:nvSpPr>
        <p:spPr>
          <a:xfrm>
            <a:off x="2532763" y="291991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59AAE-0234-4FB9-9B6A-9C1FF939F5DC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2224283" y="2432584"/>
            <a:ext cx="404688" cy="583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44059E-DEAE-46BD-A12B-E976842A3C69}"/>
              </a:ext>
            </a:extLst>
          </p:cNvPr>
          <p:cNvSpPr txBox="1"/>
          <p:nvPr/>
        </p:nvSpPr>
        <p:spPr>
          <a:xfrm>
            <a:off x="2700088" y="266621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C7537B-02C6-439C-91EC-35DDCB9B8FDF}"/>
              </a:ext>
            </a:extLst>
          </p:cNvPr>
          <p:cNvSpPr txBox="1"/>
          <p:nvPr/>
        </p:nvSpPr>
        <p:spPr>
          <a:xfrm>
            <a:off x="1827081" y="1617930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</a:t>
            </a:r>
            <a:endParaRPr lang="en-IN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A4F7D3-80A2-48A5-81D0-F54257626AB4}"/>
              </a:ext>
            </a:extLst>
          </p:cNvPr>
          <p:cNvSpPr txBox="1"/>
          <p:nvPr/>
        </p:nvSpPr>
        <p:spPr>
          <a:xfrm>
            <a:off x="1210195" y="1070856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1F9138-1027-4D51-83FF-8DCCF7FDCA1D}"/>
              </a:ext>
            </a:extLst>
          </p:cNvPr>
          <p:cNvSpPr txBox="1"/>
          <p:nvPr/>
        </p:nvSpPr>
        <p:spPr>
          <a:xfrm>
            <a:off x="3629544" y="1070856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Inserting 30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BE1511-7AE9-4705-9B01-06EB43123C6D}"/>
              </a:ext>
            </a:extLst>
          </p:cNvPr>
          <p:cNvSpPr txBox="1"/>
          <p:nvPr/>
        </p:nvSpPr>
        <p:spPr>
          <a:xfrm>
            <a:off x="6696288" y="1039466"/>
            <a:ext cx="188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Rotation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74A27B-BE07-43DC-A42B-4C8EB119A767}"/>
              </a:ext>
            </a:extLst>
          </p:cNvPr>
          <p:cNvSpPr/>
          <p:nvPr/>
        </p:nvSpPr>
        <p:spPr>
          <a:xfrm>
            <a:off x="9152050" y="314247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52A04-1175-485B-887C-078DBDD28D34}"/>
              </a:ext>
            </a:extLst>
          </p:cNvPr>
          <p:cNvCxnSpPr>
            <a:cxnSpLocks/>
            <a:stCxn id="44" idx="3"/>
            <a:endCxn id="26" idx="7"/>
          </p:cNvCxnSpPr>
          <p:nvPr/>
        </p:nvCxnSpPr>
        <p:spPr>
          <a:xfrm flipH="1">
            <a:off x="9712788" y="2666212"/>
            <a:ext cx="435616" cy="57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98A24F-01EF-4755-B5EE-7B203F0D4498}"/>
              </a:ext>
            </a:extLst>
          </p:cNvPr>
          <p:cNvSpPr/>
          <p:nvPr/>
        </p:nvSpPr>
        <p:spPr>
          <a:xfrm>
            <a:off x="11076934" y="3090843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BEA1970-ED3B-4152-9DD6-07B0AFB67DA9}"/>
              </a:ext>
            </a:extLst>
          </p:cNvPr>
          <p:cNvSpPr/>
          <p:nvPr/>
        </p:nvSpPr>
        <p:spPr>
          <a:xfrm>
            <a:off x="10052196" y="210547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BE4F3E-E783-4F5F-A114-765C55BBF70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0612934" y="2666212"/>
            <a:ext cx="560208" cy="520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10004A-BFD2-4B6E-BD8D-9EA1CF9FFACB}"/>
              </a:ext>
            </a:extLst>
          </p:cNvPr>
          <p:cNvSpPr txBox="1"/>
          <p:nvPr/>
        </p:nvSpPr>
        <p:spPr>
          <a:xfrm>
            <a:off x="9440277" y="1039466"/>
            <a:ext cx="188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Rotation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E1F0EF-D704-49C3-A28C-457234A11702}"/>
              </a:ext>
            </a:extLst>
          </p:cNvPr>
          <p:cNvSpPr txBox="1"/>
          <p:nvPr/>
        </p:nvSpPr>
        <p:spPr>
          <a:xfrm>
            <a:off x="9340958" y="2858410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3B50F6-D095-47F4-8520-325F1F0FB406}"/>
              </a:ext>
            </a:extLst>
          </p:cNvPr>
          <p:cNvSpPr txBox="1"/>
          <p:nvPr/>
        </p:nvSpPr>
        <p:spPr>
          <a:xfrm>
            <a:off x="10237040" y="1873842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EE207D-A28E-44CE-A386-42CDC63AB878}"/>
              </a:ext>
            </a:extLst>
          </p:cNvPr>
          <p:cNvSpPr txBox="1"/>
          <p:nvPr/>
        </p:nvSpPr>
        <p:spPr>
          <a:xfrm>
            <a:off x="11269880" y="282366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8E6EF1A-177F-40FA-AD92-C1841CEC573E}"/>
              </a:ext>
            </a:extLst>
          </p:cNvPr>
          <p:cNvSpPr/>
          <p:nvPr/>
        </p:nvSpPr>
        <p:spPr>
          <a:xfrm>
            <a:off x="3523369" y="179928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039AB91-BED8-482D-A442-8E1DC0D77944}"/>
              </a:ext>
            </a:extLst>
          </p:cNvPr>
          <p:cNvSpPr/>
          <p:nvPr/>
        </p:nvSpPr>
        <p:spPr>
          <a:xfrm>
            <a:off x="4375068" y="274910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264E78-053B-49AE-A41C-909B2131185B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4084107" y="2360023"/>
            <a:ext cx="387169" cy="485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71C79-CA3A-4E25-A95E-77D599239F2C}"/>
              </a:ext>
            </a:extLst>
          </p:cNvPr>
          <p:cNvSpPr txBox="1"/>
          <p:nvPr/>
        </p:nvSpPr>
        <p:spPr>
          <a:xfrm>
            <a:off x="4559912" y="2495188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0AC812-94D7-441E-AD1C-8FFE6B243BBA}"/>
              </a:ext>
            </a:extLst>
          </p:cNvPr>
          <p:cNvSpPr txBox="1"/>
          <p:nvPr/>
        </p:nvSpPr>
        <p:spPr>
          <a:xfrm>
            <a:off x="3686905" y="154536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C00DD19-9296-4231-9BC1-1C55CE7B639C}"/>
              </a:ext>
            </a:extLst>
          </p:cNvPr>
          <p:cNvSpPr/>
          <p:nvPr/>
        </p:nvSpPr>
        <p:spPr>
          <a:xfrm>
            <a:off x="5222323" y="376157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2CD30E-2BF5-4DE3-B151-B13432FB3805}"/>
              </a:ext>
            </a:extLst>
          </p:cNvPr>
          <p:cNvCxnSpPr>
            <a:cxnSpLocks/>
            <a:stCxn id="54" idx="5"/>
            <a:endCxn id="58" idx="1"/>
          </p:cNvCxnSpPr>
          <p:nvPr/>
        </p:nvCxnSpPr>
        <p:spPr>
          <a:xfrm>
            <a:off x="4935806" y="3309842"/>
            <a:ext cx="382725" cy="547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33DFDF4-D1DA-4CC8-872A-82B01DE5D3F0}"/>
              </a:ext>
            </a:extLst>
          </p:cNvPr>
          <p:cNvSpPr txBox="1"/>
          <p:nvPr/>
        </p:nvSpPr>
        <p:spPr>
          <a:xfrm>
            <a:off x="5386884" y="3545500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9852393-3535-4E57-9C5F-CAB6A499D8C2}"/>
              </a:ext>
            </a:extLst>
          </p:cNvPr>
          <p:cNvSpPr/>
          <p:nvPr/>
        </p:nvSpPr>
        <p:spPr>
          <a:xfrm>
            <a:off x="6408029" y="179132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7589115-34FE-49AB-B42C-6188138408B0}"/>
              </a:ext>
            </a:extLst>
          </p:cNvPr>
          <p:cNvSpPr/>
          <p:nvPr/>
        </p:nvSpPr>
        <p:spPr>
          <a:xfrm>
            <a:off x="7259728" y="2741147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4D0A35-8E8E-4171-A500-BAA2E1A5A7D1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6968767" y="2352066"/>
            <a:ext cx="387169" cy="485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48E1EC9-8EBF-4D0D-AF00-1346B2B4EE10}"/>
              </a:ext>
            </a:extLst>
          </p:cNvPr>
          <p:cNvSpPr/>
          <p:nvPr/>
        </p:nvSpPr>
        <p:spPr>
          <a:xfrm>
            <a:off x="8106983" y="375361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A28CEB8-4CE9-4961-9164-4B8F88AAB540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7820466" y="3301885"/>
            <a:ext cx="382725" cy="547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835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0" y="123443"/>
            <a:ext cx="20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1707498" y="123444"/>
            <a:ext cx="285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Operation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B0518C-F7AF-455D-9791-E2061B5224EB}"/>
              </a:ext>
            </a:extLst>
          </p:cNvPr>
          <p:cNvSpPr/>
          <p:nvPr/>
        </p:nvSpPr>
        <p:spPr>
          <a:xfrm>
            <a:off x="2410026" y="191921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0712C3-ABF1-479D-8AAA-10AF8B8C4861}"/>
              </a:ext>
            </a:extLst>
          </p:cNvPr>
          <p:cNvSpPr/>
          <p:nvPr/>
        </p:nvSpPr>
        <p:spPr>
          <a:xfrm>
            <a:off x="1430403" y="301611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59AAE-0234-4FB9-9B6A-9C1FF939F5DC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1991141" y="2479948"/>
            <a:ext cx="515093" cy="632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28FE687-BD6F-483A-8829-20FDD9FD0EB0}"/>
              </a:ext>
            </a:extLst>
          </p:cNvPr>
          <p:cNvSpPr/>
          <p:nvPr/>
        </p:nvSpPr>
        <p:spPr>
          <a:xfrm>
            <a:off x="4876542" y="369350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CE8FBD-CF6B-4D7C-8AA1-12EDA1FE125F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4431648" y="3302814"/>
            <a:ext cx="541102" cy="486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D2EC682-ED74-4E86-97C3-90CF36E5BD00}"/>
              </a:ext>
            </a:extLst>
          </p:cNvPr>
          <p:cNvSpPr/>
          <p:nvPr/>
        </p:nvSpPr>
        <p:spPr>
          <a:xfrm>
            <a:off x="4690183" y="186709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886DED-FE9C-47CC-9D75-C4BD858AF28F}"/>
              </a:ext>
            </a:extLst>
          </p:cNvPr>
          <p:cNvSpPr/>
          <p:nvPr/>
        </p:nvSpPr>
        <p:spPr>
          <a:xfrm>
            <a:off x="3870910" y="274207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9DD8D1-D126-4CDD-93D3-350B67F0EB4C}"/>
              </a:ext>
            </a:extLst>
          </p:cNvPr>
          <p:cNvCxnSpPr>
            <a:cxnSpLocks/>
            <a:stCxn id="31" idx="3"/>
            <a:endCxn id="32" idx="7"/>
          </p:cNvCxnSpPr>
          <p:nvPr/>
        </p:nvCxnSpPr>
        <p:spPr>
          <a:xfrm flipH="1">
            <a:off x="4431648" y="2427833"/>
            <a:ext cx="354743" cy="410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44059E-DEAE-46BD-A12B-E976842A3C69}"/>
              </a:ext>
            </a:extLst>
          </p:cNvPr>
          <p:cNvSpPr txBox="1"/>
          <p:nvPr/>
        </p:nvSpPr>
        <p:spPr>
          <a:xfrm>
            <a:off x="1594489" y="275003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C7537B-02C6-439C-91EC-35DDCB9B8FDF}"/>
              </a:ext>
            </a:extLst>
          </p:cNvPr>
          <p:cNvSpPr txBox="1"/>
          <p:nvPr/>
        </p:nvSpPr>
        <p:spPr>
          <a:xfrm>
            <a:off x="2543401" y="165312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DCABDA-D09D-4D0B-A407-C529BD98BCD2}"/>
              </a:ext>
            </a:extLst>
          </p:cNvPr>
          <p:cNvSpPr txBox="1"/>
          <p:nvPr/>
        </p:nvSpPr>
        <p:spPr>
          <a:xfrm>
            <a:off x="4103371" y="249611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59AB-5D18-46A6-9FC8-6D41015CB8BE}"/>
              </a:ext>
            </a:extLst>
          </p:cNvPr>
          <p:cNvSpPr txBox="1"/>
          <p:nvPr/>
        </p:nvSpPr>
        <p:spPr>
          <a:xfrm>
            <a:off x="5037880" y="3439588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196650-F713-4609-B5A3-671596A78FEE}"/>
              </a:ext>
            </a:extLst>
          </p:cNvPr>
          <p:cNvSpPr txBox="1"/>
          <p:nvPr/>
        </p:nvSpPr>
        <p:spPr>
          <a:xfrm>
            <a:off x="4822967" y="161793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A4F7D3-80A2-48A5-81D0-F54257626AB4}"/>
              </a:ext>
            </a:extLst>
          </p:cNvPr>
          <p:cNvSpPr txBox="1"/>
          <p:nvPr/>
        </p:nvSpPr>
        <p:spPr>
          <a:xfrm>
            <a:off x="1827081" y="1039466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1F9138-1027-4D51-83FF-8DCCF7FDCA1D}"/>
              </a:ext>
            </a:extLst>
          </p:cNvPr>
          <p:cNvSpPr txBox="1"/>
          <p:nvPr/>
        </p:nvSpPr>
        <p:spPr>
          <a:xfrm>
            <a:off x="3884651" y="1043470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Inserting 10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BE1511-7AE9-4705-9B01-06EB43123C6D}"/>
              </a:ext>
            </a:extLst>
          </p:cNvPr>
          <p:cNvSpPr txBox="1"/>
          <p:nvPr/>
        </p:nvSpPr>
        <p:spPr>
          <a:xfrm>
            <a:off x="6696288" y="1039466"/>
            <a:ext cx="188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Rotation</a:t>
            </a:r>
            <a:endParaRPr lang="en-IN" dirty="0"/>
          </a:p>
        </p:txBody>
      </p:sp>
      <p:graphicFrame>
        <p:nvGraphicFramePr>
          <p:cNvPr id="61" name="Table 11">
            <a:extLst>
              <a:ext uri="{FF2B5EF4-FFF2-40B4-BE49-F238E27FC236}">
                <a16:creationId xmlns:a16="http://schemas.microsoft.com/office/drawing/2014/main" id="{170D3582-CB2E-4AB3-A811-CEFA0A9F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81317"/>
              </p:ext>
            </p:extLst>
          </p:nvPr>
        </p:nvGraphicFramePr>
        <p:xfrm>
          <a:off x="160178" y="1925937"/>
          <a:ext cx="1068833" cy="260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33">
                  <a:extLst>
                    <a:ext uri="{9D8B030D-6E8A-4147-A177-3AD203B41FA5}">
                      <a16:colId xmlns:a16="http://schemas.microsoft.com/office/drawing/2014/main" val="618823589"/>
                    </a:ext>
                  </a:extLst>
                </a:gridCol>
              </a:tblGrid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 Rotation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93748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RR Rotation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83829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LR Rotation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461717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RL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77084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F282F01E-2DB3-48D8-9021-2EEBC71AA346}"/>
              </a:ext>
            </a:extLst>
          </p:cNvPr>
          <p:cNvSpPr txBox="1"/>
          <p:nvPr/>
        </p:nvSpPr>
        <p:spPr>
          <a:xfrm>
            <a:off x="4655203" y="2650867"/>
            <a:ext cx="73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</a:t>
            </a:r>
            <a:endParaRPr lang="en-I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1BAE77-772E-4D0E-B937-F984B43C7B7B}"/>
              </a:ext>
            </a:extLst>
          </p:cNvPr>
          <p:cNvSpPr txBox="1"/>
          <p:nvPr/>
        </p:nvSpPr>
        <p:spPr>
          <a:xfrm>
            <a:off x="3902767" y="3497838"/>
            <a:ext cx="73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Right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AEBC89-50CB-4B55-89EB-50D251709116}"/>
              </a:ext>
            </a:extLst>
          </p:cNvPr>
          <p:cNvSpPr txBox="1"/>
          <p:nvPr/>
        </p:nvSpPr>
        <p:spPr>
          <a:xfrm>
            <a:off x="3630452" y="4780190"/>
            <a:ext cx="202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Right Imbalance</a:t>
            </a:r>
            <a:endParaRPr lang="en-I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7E58EE-E0AF-4E3E-AD92-1A255CEB3014}"/>
              </a:ext>
            </a:extLst>
          </p:cNvPr>
          <p:cNvSpPr txBox="1"/>
          <p:nvPr/>
        </p:nvSpPr>
        <p:spPr>
          <a:xfrm>
            <a:off x="5465234" y="1939906"/>
            <a:ext cx="167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Imbalanced Node</a:t>
            </a:r>
            <a:endParaRPr lang="en-IN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961329-F469-47CE-A94D-A35E86FC5BE8}"/>
              </a:ext>
            </a:extLst>
          </p:cNvPr>
          <p:cNvCxnSpPr>
            <a:cxnSpLocks/>
          </p:cNvCxnSpPr>
          <p:nvPr/>
        </p:nvCxnSpPr>
        <p:spPr>
          <a:xfrm flipH="1">
            <a:off x="4453481" y="2438446"/>
            <a:ext cx="354743" cy="410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6ED487-0899-4332-8E64-DB27F8E8225E}"/>
              </a:ext>
            </a:extLst>
          </p:cNvPr>
          <p:cNvCxnSpPr>
            <a:cxnSpLocks/>
          </p:cNvCxnSpPr>
          <p:nvPr/>
        </p:nvCxnSpPr>
        <p:spPr>
          <a:xfrm>
            <a:off x="4463845" y="3313276"/>
            <a:ext cx="541102" cy="486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1F972EAA-77E5-41E0-8E8C-9CD1E4FF59FF}"/>
              </a:ext>
            </a:extLst>
          </p:cNvPr>
          <p:cNvSpPr/>
          <p:nvPr/>
        </p:nvSpPr>
        <p:spPr>
          <a:xfrm>
            <a:off x="4808224" y="1632017"/>
            <a:ext cx="287258" cy="287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660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6" grpId="0"/>
      <p:bldP spid="67" grpId="0"/>
      <p:bldP spid="68" grpId="0"/>
      <p:bldP spid="68" grpId="1"/>
      <p:bldP spid="69" grpId="0"/>
      <p:bldP spid="7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0" y="123443"/>
            <a:ext cx="20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1707498" y="123444"/>
            <a:ext cx="285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Operation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1" name="Table 11">
            <a:extLst>
              <a:ext uri="{FF2B5EF4-FFF2-40B4-BE49-F238E27FC236}">
                <a16:creationId xmlns:a16="http://schemas.microsoft.com/office/drawing/2014/main" id="{170D3582-CB2E-4AB3-A811-CEFA0A9FBEE5}"/>
              </a:ext>
            </a:extLst>
          </p:cNvPr>
          <p:cNvGraphicFramePr>
            <a:graphicFrameLocks noGrp="1"/>
          </p:cNvGraphicFramePr>
          <p:nvPr/>
        </p:nvGraphicFramePr>
        <p:xfrm>
          <a:off x="160178" y="1925937"/>
          <a:ext cx="1068833" cy="260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33">
                  <a:extLst>
                    <a:ext uri="{9D8B030D-6E8A-4147-A177-3AD203B41FA5}">
                      <a16:colId xmlns:a16="http://schemas.microsoft.com/office/drawing/2014/main" val="618823589"/>
                    </a:ext>
                  </a:extLst>
                </a:gridCol>
              </a:tblGrid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 Rotation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93748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RR Rotation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83829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LR Rotation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461717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RL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77084"/>
                  </a:ext>
                </a:extLst>
              </a:tr>
            </a:tbl>
          </a:graphicData>
        </a:graphic>
      </p:graphicFrame>
      <p:grpSp>
        <p:nvGrpSpPr>
          <p:cNvPr id="85" name="Group 84">
            <a:extLst>
              <a:ext uri="{FF2B5EF4-FFF2-40B4-BE49-F238E27FC236}">
                <a16:creationId xmlns:a16="http://schemas.microsoft.com/office/drawing/2014/main" id="{934D0C65-2031-469A-9196-C6436699EF97}"/>
              </a:ext>
            </a:extLst>
          </p:cNvPr>
          <p:cNvGrpSpPr/>
          <p:nvPr/>
        </p:nvGrpSpPr>
        <p:grpSpPr>
          <a:xfrm>
            <a:off x="4353438" y="1361362"/>
            <a:ext cx="3469761" cy="3845522"/>
            <a:chOff x="2093570" y="1510410"/>
            <a:chExt cx="2850298" cy="3158975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EE11565-8F7C-46B5-8945-C56B7E50F1F5}"/>
                </a:ext>
              </a:extLst>
            </p:cNvPr>
            <p:cNvSpPr/>
            <p:nvPr/>
          </p:nvSpPr>
          <p:spPr>
            <a:xfrm rot="460528">
              <a:off x="3240894" y="4012439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20</a:t>
              </a:r>
              <a:endParaRPr lang="en-IN" sz="1400" b="1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CF14D90-0515-42B1-A455-D5B8BA9A6273}"/>
                </a:ext>
              </a:extLst>
            </p:cNvPr>
            <p:cNvCxnSpPr>
              <a:cxnSpLocks/>
              <a:stCxn id="89" idx="5"/>
              <a:endCxn id="86" idx="1"/>
            </p:cNvCxnSpPr>
            <p:nvPr/>
          </p:nvCxnSpPr>
          <p:spPr>
            <a:xfrm rot="460528">
              <a:off x="2579690" y="3460827"/>
              <a:ext cx="832030" cy="5658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5A548A0-B75F-483D-BF2B-BC43449863C5}"/>
                </a:ext>
              </a:extLst>
            </p:cNvPr>
            <p:cNvSpPr/>
            <p:nvPr/>
          </p:nvSpPr>
          <p:spPr>
            <a:xfrm rot="460528">
              <a:off x="3284533" y="1510410"/>
              <a:ext cx="656945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30</a:t>
              </a:r>
              <a:endParaRPr lang="en-IN" sz="1400" b="1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9D13E6-50C8-4A51-8B4C-6445D314BEE2}"/>
                </a:ext>
              </a:extLst>
            </p:cNvPr>
            <p:cNvSpPr/>
            <p:nvPr/>
          </p:nvSpPr>
          <p:spPr>
            <a:xfrm rot="460528">
              <a:off x="2093570" y="2818120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10</a:t>
              </a:r>
              <a:endParaRPr lang="en-IN" sz="1400" b="1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406D0E6-2E49-4C7A-A439-9B03C0AD2D03}"/>
                </a:ext>
              </a:extLst>
            </p:cNvPr>
            <p:cNvCxnSpPr>
              <a:cxnSpLocks/>
              <a:stCxn id="88" idx="3"/>
              <a:endCxn id="89" idx="7"/>
            </p:cNvCxnSpPr>
            <p:nvPr/>
          </p:nvCxnSpPr>
          <p:spPr>
            <a:xfrm rot="460528" flipH="1">
              <a:off x="2746973" y="1997473"/>
              <a:ext cx="541102" cy="99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8423A8A-5C42-4606-A102-2EE15EBA2426}"/>
                </a:ext>
              </a:extLst>
            </p:cNvPr>
            <p:cNvCxnSpPr>
              <a:cxnSpLocks/>
              <a:stCxn id="86" idx="0"/>
              <a:endCxn id="88" idx="4"/>
            </p:cNvCxnSpPr>
            <p:nvPr/>
          </p:nvCxnSpPr>
          <p:spPr>
            <a:xfrm rot="460528" flipH="1" flipV="1">
              <a:off x="3445722" y="2175651"/>
              <a:ext cx="290928" cy="1828494"/>
            </a:xfrm>
            <a:prstGeom prst="straightConnector1">
              <a:avLst/>
            </a:prstGeom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815106D-1547-4FB7-9967-1DCD1BE3D1CE}"/>
                </a:ext>
              </a:extLst>
            </p:cNvPr>
            <p:cNvCxnSpPr>
              <a:stCxn id="88" idx="6"/>
            </p:cNvCxnSpPr>
            <p:nvPr/>
          </p:nvCxnSpPr>
          <p:spPr>
            <a:xfrm rot="460528">
              <a:off x="3873357" y="1950193"/>
              <a:ext cx="1070511" cy="90419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6216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0" y="123443"/>
            <a:ext cx="20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1707498" y="123444"/>
            <a:ext cx="285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Operation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1" name="Table 11">
            <a:extLst>
              <a:ext uri="{FF2B5EF4-FFF2-40B4-BE49-F238E27FC236}">
                <a16:creationId xmlns:a16="http://schemas.microsoft.com/office/drawing/2014/main" id="{170D3582-CB2E-4AB3-A811-CEFA0A9FBEE5}"/>
              </a:ext>
            </a:extLst>
          </p:cNvPr>
          <p:cNvGraphicFramePr>
            <a:graphicFrameLocks noGrp="1"/>
          </p:cNvGraphicFramePr>
          <p:nvPr/>
        </p:nvGraphicFramePr>
        <p:xfrm>
          <a:off x="160178" y="1925937"/>
          <a:ext cx="1068833" cy="260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33">
                  <a:extLst>
                    <a:ext uri="{9D8B030D-6E8A-4147-A177-3AD203B41FA5}">
                      <a16:colId xmlns:a16="http://schemas.microsoft.com/office/drawing/2014/main" val="618823589"/>
                    </a:ext>
                  </a:extLst>
                </a:gridCol>
              </a:tblGrid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 Rotation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93748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RR Rotation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83829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LR Rotation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461717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RL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77084"/>
                  </a:ext>
                </a:extLst>
              </a:tr>
            </a:tbl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7C55EE28-D8C6-4F46-BE36-79CE5771C1BC}"/>
              </a:ext>
            </a:extLst>
          </p:cNvPr>
          <p:cNvSpPr/>
          <p:nvPr/>
        </p:nvSpPr>
        <p:spPr>
          <a:xfrm rot="460528">
            <a:off x="6835168" y="399484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BDC393-A47E-4801-B2AB-A7E089F260DF}"/>
              </a:ext>
            </a:extLst>
          </p:cNvPr>
          <p:cNvCxnSpPr>
            <a:cxnSpLocks/>
            <a:stCxn id="37" idx="5"/>
            <a:endCxn id="28" idx="1"/>
          </p:cNvCxnSpPr>
          <p:nvPr/>
        </p:nvCxnSpPr>
        <p:spPr>
          <a:xfrm rot="460528">
            <a:off x="6173964" y="3443229"/>
            <a:ext cx="832030" cy="565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ED25CAC-021F-469F-8590-F9D7D77ABBAB}"/>
              </a:ext>
            </a:extLst>
          </p:cNvPr>
          <p:cNvSpPr/>
          <p:nvPr/>
        </p:nvSpPr>
        <p:spPr>
          <a:xfrm rot="460528">
            <a:off x="6878807" y="149281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7435C84-AB36-4C14-8F99-1C71BACD86E7}"/>
              </a:ext>
            </a:extLst>
          </p:cNvPr>
          <p:cNvSpPr/>
          <p:nvPr/>
        </p:nvSpPr>
        <p:spPr>
          <a:xfrm rot="460528">
            <a:off x="5687844" y="280052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8EB1F2-501D-4D38-8B24-541BCCBEC950}"/>
              </a:ext>
            </a:extLst>
          </p:cNvPr>
          <p:cNvCxnSpPr>
            <a:cxnSpLocks/>
            <a:stCxn id="36" idx="3"/>
            <a:endCxn id="37" idx="7"/>
          </p:cNvCxnSpPr>
          <p:nvPr/>
        </p:nvCxnSpPr>
        <p:spPr>
          <a:xfrm rot="460528" flipH="1">
            <a:off x="6341247" y="1979875"/>
            <a:ext cx="541102" cy="990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1E66CB-05D0-4F85-BEA0-ACA337ABCF3E}"/>
              </a:ext>
            </a:extLst>
          </p:cNvPr>
          <p:cNvCxnSpPr>
            <a:cxnSpLocks/>
            <a:stCxn id="28" idx="0"/>
            <a:endCxn id="36" idx="4"/>
          </p:cNvCxnSpPr>
          <p:nvPr/>
        </p:nvCxnSpPr>
        <p:spPr>
          <a:xfrm rot="460528" flipH="1" flipV="1">
            <a:off x="7039996" y="2158053"/>
            <a:ext cx="290928" cy="182849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05BF32-7D1C-44D7-B349-10E0B3D9018E}"/>
              </a:ext>
            </a:extLst>
          </p:cNvPr>
          <p:cNvGrpSpPr/>
          <p:nvPr/>
        </p:nvGrpSpPr>
        <p:grpSpPr>
          <a:xfrm>
            <a:off x="1721999" y="1838882"/>
            <a:ext cx="2346350" cy="2600450"/>
            <a:chOff x="2093570" y="1510410"/>
            <a:chExt cx="2850298" cy="315897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924E8A4-274B-45ED-814F-4F93AAB1EAD5}"/>
                </a:ext>
              </a:extLst>
            </p:cNvPr>
            <p:cNvSpPr/>
            <p:nvPr/>
          </p:nvSpPr>
          <p:spPr>
            <a:xfrm rot="460528">
              <a:off x="3240894" y="4012439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20</a:t>
              </a:r>
              <a:endParaRPr lang="en-IN" sz="1400" b="1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08557AB-BF4F-446F-AFBF-178F06105C79}"/>
                </a:ext>
              </a:extLst>
            </p:cNvPr>
            <p:cNvCxnSpPr>
              <a:cxnSpLocks/>
              <a:stCxn id="52" idx="5"/>
              <a:endCxn id="49" idx="1"/>
            </p:cNvCxnSpPr>
            <p:nvPr/>
          </p:nvCxnSpPr>
          <p:spPr>
            <a:xfrm rot="460528">
              <a:off x="2579690" y="3460827"/>
              <a:ext cx="832030" cy="5658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4E71273-A851-43A1-8861-FB6A1CF89F6A}"/>
                </a:ext>
              </a:extLst>
            </p:cNvPr>
            <p:cNvSpPr/>
            <p:nvPr/>
          </p:nvSpPr>
          <p:spPr>
            <a:xfrm rot="460528">
              <a:off x="3284533" y="1510410"/>
              <a:ext cx="656945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30</a:t>
              </a:r>
              <a:endParaRPr lang="en-IN" sz="1400" b="1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FABC398-DE35-4A9D-B756-F30BA4A79146}"/>
                </a:ext>
              </a:extLst>
            </p:cNvPr>
            <p:cNvSpPr/>
            <p:nvPr/>
          </p:nvSpPr>
          <p:spPr>
            <a:xfrm rot="460528">
              <a:off x="2093570" y="2818120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10</a:t>
              </a:r>
              <a:endParaRPr lang="en-IN" sz="1400" b="1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CD1C259-3CE1-4BE8-90D0-2C5F97CCC0D5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rot="460528" flipH="1">
              <a:off x="2746973" y="1997473"/>
              <a:ext cx="541102" cy="99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2837660-DF3D-45E4-9B27-B58CE0327EF6}"/>
                </a:ext>
              </a:extLst>
            </p:cNvPr>
            <p:cNvCxnSpPr>
              <a:cxnSpLocks/>
              <a:stCxn id="49" idx="0"/>
              <a:endCxn id="51" idx="4"/>
            </p:cNvCxnSpPr>
            <p:nvPr/>
          </p:nvCxnSpPr>
          <p:spPr>
            <a:xfrm rot="460528" flipH="1" flipV="1">
              <a:off x="3445722" y="2175651"/>
              <a:ext cx="290928" cy="1828494"/>
            </a:xfrm>
            <a:prstGeom prst="straightConnector1">
              <a:avLst/>
            </a:prstGeom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5F9F537-7EBC-4DFE-A002-9E26887526AD}"/>
                </a:ext>
              </a:extLst>
            </p:cNvPr>
            <p:cNvCxnSpPr>
              <a:stCxn id="51" idx="6"/>
            </p:cNvCxnSpPr>
            <p:nvPr/>
          </p:nvCxnSpPr>
          <p:spPr>
            <a:xfrm rot="460528">
              <a:off x="3873357" y="1950193"/>
              <a:ext cx="1070511" cy="90419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248A753A-D70A-441B-A2B7-86B13A743C66}"/>
              </a:ext>
            </a:extLst>
          </p:cNvPr>
          <p:cNvSpPr/>
          <p:nvPr/>
        </p:nvSpPr>
        <p:spPr>
          <a:xfrm>
            <a:off x="6835168" y="3994841"/>
            <a:ext cx="656946" cy="656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B8492B-CC90-4B82-B22F-ADBFE2953D88}"/>
              </a:ext>
            </a:extLst>
          </p:cNvPr>
          <p:cNvCxnSpPr/>
          <p:nvPr/>
        </p:nvCxnSpPr>
        <p:spPr>
          <a:xfrm>
            <a:off x="4562856" y="2877953"/>
            <a:ext cx="791464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2855BE-7E05-48B2-BC1F-7352AEA99F85}"/>
              </a:ext>
            </a:extLst>
          </p:cNvPr>
          <p:cNvCxnSpPr>
            <a:cxnSpLocks/>
          </p:cNvCxnSpPr>
          <p:nvPr/>
        </p:nvCxnSpPr>
        <p:spPr>
          <a:xfrm>
            <a:off x="7541179" y="1871033"/>
            <a:ext cx="901781" cy="88856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251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0" y="123443"/>
            <a:ext cx="20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1707498" y="123444"/>
            <a:ext cx="285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Operation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1" name="Table 11">
            <a:extLst>
              <a:ext uri="{FF2B5EF4-FFF2-40B4-BE49-F238E27FC236}">
                <a16:creationId xmlns:a16="http://schemas.microsoft.com/office/drawing/2014/main" id="{170D3582-CB2E-4AB3-A811-CEFA0A9FBEE5}"/>
              </a:ext>
            </a:extLst>
          </p:cNvPr>
          <p:cNvGraphicFramePr>
            <a:graphicFrameLocks noGrp="1"/>
          </p:cNvGraphicFramePr>
          <p:nvPr/>
        </p:nvGraphicFramePr>
        <p:xfrm>
          <a:off x="160178" y="1925937"/>
          <a:ext cx="1068833" cy="260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33">
                  <a:extLst>
                    <a:ext uri="{9D8B030D-6E8A-4147-A177-3AD203B41FA5}">
                      <a16:colId xmlns:a16="http://schemas.microsoft.com/office/drawing/2014/main" val="618823589"/>
                    </a:ext>
                  </a:extLst>
                </a:gridCol>
              </a:tblGrid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 Rotation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93748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RR Rotation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83829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LR Rotation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461717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RL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77084"/>
                  </a:ext>
                </a:extLst>
              </a:tr>
            </a:tbl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7C55EE28-D8C6-4F46-BE36-79CE5771C1BC}"/>
              </a:ext>
            </a:extLst>
          </p:cNvPr>
          <p:cNvSpPr/>
          <p:nvPr/>
        </p:nvSpPr>
        <p:spPr>
          <a:xfrm>
            <a:off x="6853169" y="144751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ED25CAC-021F-469F-8590-F9D7D77ABBAB}"/>
              </a:ext>
            </a:extLst>
          </p:cNvPr>
          <p:cNvSpPr/>
          <p:nvPr/>
        </p:nvSpPr>
        <p:spPr>
          <a:xfrm rot="460528">
            <a:off x="8237842" y="2810633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7435C84-AB36-4C14-8F99-1C71BACD86E7}"/>
              </a:ext>
            </a:extLst>
          </p:cNvPr>
          <p:cNvSpPr/>
          <p:nvPr/>
        </p:nvSpPr>
        <p:spPr>
          <a:xfrm rot="460528">
            <a:off x="5687844" y="280052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8EB1F2-501D-4D38-8B24-541BCCBEC950}"/>
              </a:ext>
            </a:extLst>
          </p:cNvPr>
          <p:cNvCxnSpPr>
            <a:cxnSpLocks/>
            <a:stCxn id="28" idx="3"/>
            <a:endCxn id="37" idx="7"/>
          </p:cNvCxnSpPr>
          <p:nvPr/>
        </p:nvCxnSpPr>
        <p:spPr>
          <a:xfrm flipH="1">
            <a:off x="6277523" y="2008257"/>
            <a:ext cx="671854" cy="921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05BF32-7D1C-44D7-B349-10E0B3D9018E}"/>
              </a:ext>
            </a:extLst>
          </p:cNvPr>
          <p:cNvGrpSpPr/>
          <p:nvPr/>
        </p:nvGrpSpPr>
        <p:grpSpPr>
          <a:xfrm>
            <a:off x="1721999" y="1838882"/>
            <a:ext cx="2346350" cy="2600450"/>
            <a:chOff x="2093570" y="1510410"/>
            <a:chExt cx="2850298" cy="315897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924E8A4-274B-45ED-814F-4F93AAB1EAD5}"/>
                </a:ext>
              </a:extLst>
            </p:cNvPr>
            <p:cNvSpPr/>
            <p:nvPr/>
          </p:nvSpPr>
          <p:spPr>
            <a:xfrm rot="460528">
              <a:off x="3240894" y="4012439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20</a:t>
              </a:r>
              <a:endParaRPr lang="en-IN" sz="1400" b="1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08557AB-BF4F-446F-AFBF-178F06105C79}"/>
                </a:ext>
              </a:extLst>
            </p:cNvPr>
            <p:cNvCxnSpPr>
              <a:cxnSpLocks/>
              <a:stCxn id="52" idx="5"/>
              <a:endCxn id="49" idx="1"/>
            </p:cNvCxnSpPr>
            <p:nvPr/>
          </p:nvCxnSpPr>
          <p:spPr>
            <a:xfrm rot="460528">
              <a:off x="2579690" y="3460827"/>
              <a:ext cx="832030" cy="5658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4E71273-A851-43A1-8861-FB6A1CF89F6A}"/>
                </a:ext>
              </a:extLst>
            </p:cNvPr>
            <p:cNvSpPr/>
            <p:nvPr/>
          </p:nvSpPr>
          <p:spPr>
            <a:xfrm rot="460528">
              <a:off x="3284533" y="1510410"/>
              <a:ext cx="656945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30</a:t>
              </a:r>
              <a:endParaRPr lang="en-IN" sz="1400" b="1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FABC398-DE35-4A9D-B756-F30BA4A79146}"/>
                </a:ext>
              </a:extLst>
            </p:cNvPr>
            <p:cNvSpPr/>
            <p:nvPr/>
          </p:nvSpPr>
          <p:spPr>
            <a:xfrm rot="460528">
              <a:off x="2093570" y="2818120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10</a:t>
              </a:r>
              <a:endParaRPr lang="en-IN" sz="1400" b="1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CD1C259-3CE1-4BE8-90D0-2C5F97CCC0D5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rot="460528" flipH="1">
              <a:off x="2746973" y="1997473"/>
              <a:ext cx="541102" cy="99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2837660-DF3D-45E4-9B27-B58CE0327EF6}"/>
                </a:ext>
              </a:extLst>
            </p:cNvPr>
            <p:cNvCxnSpPr>
              <a:cxnSpLocks/>
              <a:stCxn id="49" idx="0"/>
              <a:endCxn id="51" idx="4"/>
            </p:cNvCxnSpPr>
            <p:nvPr/>
          </p:nvCxnSpPr>
          <p:spPr>
            <a:xfrm rot="460528" flipH="1" flipV="1">
              <a:off x="3445722" y="2175651"/>
              <a:ext cx="290928" cy="1828494"/>
            </a:xfrm>
            <a:prstGeom prst="straightConnector1">
              <a:avLst/>
            </a:prstGeom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5F9F537-7EBC-4DFE-A002-9E26887526AD}"/>
                </a:ext>
              </a:extLst>
            </p:cNvPr>
            <p:cNvCxnSpPr>
              <a:stCxn id="51" idx="6"/>
            </p:cNvCxnSpPr>
            <p:nvPr/>
          </p:nvCxnSpPr>
          <p:spPr>
            <a:xfrm rot="460528">
              <a:off x="3873357" y="1950193"/>
              <a:ext cx="1070511" cy="90419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B8492B-CC90-4B82-B22F-ADBFE2953D88}"/>
              </a:ext>
            </a:extLst>
          </p:cNvPr>
          <p:cNvCxnSpPr/>
          <p:nvPr/>
        </p:nvCxnSpPr>
        <p:spPr>
          <a:xfrm>
            <a:off x="4562856" y="2877953"/>
            <a:ext cx="791464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2855BE-7E05-48B2-BC1F-7352AEA99F85}"/>
              </a:ext>
            </a:extLst>
          </p:cNvPr>
          <p:cNvCxnSpPr>
            <a:cxnSpLocks/>
            <a:stCxn id="28" idx="5"/>
            <a:endCxn id="36" idx="1"/>
          </p:cNvCxnSpPr>
          <p:nvPr/>
        </p:nvCxnSpPr>
        <p:spPr>
          <a:xfrm>
            <a:off x="7413907" y="2008257"/>
            <a:ext cx="953246" cy="8696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0" y="123443"/>
            <a:ext cx="20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1707498" y="123444"/>
            <a:ext cx="285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Operation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B0518C-F7AF-455D-9791-E2061B5224EB}"/>
              </a:ext>
            </a:extLst>
          </p:cNvPr>
          <p:cNvSpPr/>
          <p:nvPr/>
        </p:nvSpPr>
        <p:spPr>
          <a:xfrm>
            <a:off x="2410026" y="191921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0712C3-ABF1-479D-8AAA-10AF8B8C4861}"/>
              </a:ext>
            </a:extLst>
          </p:cNvPr>
          <p:cNvSpPr/>
          <p:nvPr/>
        </p:nvSpPr>
        <p:spPr>
          <a:xfrm>
            <a:off x="1430403" y="301611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59AAE-0234-4FB9-9B6A-9C1FF939F5DC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1991141" y="2479948"/>
            <a:ext cx="515093" cy="632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28FE687-BD6F-483A-8829-20FDD9FD0EB0}"/>
              </a:ext>
            </a:extLst>
          </p:cNvPr>
          <p:cNvSpPr/>
          <p:nvPr/>
        </p:nvSpPr>
        <p:spPr>
          <a:xfrm>
            <a:off x="4876542" y="369350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CE8FBD-CF6B-4D7C-8AA1-12EDA1FE125F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4431648" y="3302814"/>
            <a:ext cx="541102" cy="486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D2EC682-ED74-4E86-97C3-90CF36E5BD00}"/>
              </a:ext>
            </a:extLst>
          </p:cNvPr>
          <p:cNvSpPr/>
          <p:nvPr/>
        </p:nvSpPr>
        <p:spPr>
          <a:xfrm>
            <a:off x="4690183" y="186709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886DED-FE9C-47CC-9D75-C4BD858AF28F}"/>
              </a:ext>
            </a:extLst>
          </p:cNvPr>
          <p:cNvSpPr/>
          <p:nvPr/>
        </p:nvSpPr>
        <p:spPr>
          <a:xfrm>
            <a:off x="3870910" y="274207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9DD8D1-D126-4CDD-93D3-350B67F0EB4C}"/>
              </a:ext>
            </a:extLst>
          </p:cNvPr>
          <p:cNvCxnSpPr>
            <a:cxnSpLocks/>
            <a:stCxn id="31" idx="3"/>
            <a:endCxn id="32" idx="7"/>
          </p:cNvCxnSpPr>
          <p:nvPr/>
        </p:nvCxnSpPr>
        <p:spPr>
          <a:xfrm flipH="1">
            <a:off x="4431648" y="2427833"/>
            <a:ext cx="354743" cy="410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44059E-DEAE-46BD-A12B-E976842A3C69}"/>
              </a:ext>
            </a:extLst>
          </p:cNvPr>
          <p:cNvSpPr txBox="1"/>
          <p:nvPr/>
        </p:nvSpPr>
        <p:spPr>
          <a:xfrm>
            <a:off x="1594489" y="275003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C7537B-02C6-439C-91EC-35DDCB9B8FDF}"/>
              </a:ext>
            </a:extLst>
          </p:cNvPr>
          <p:cNvSpPr txBox="1"/>
          <p:nvPr/>
        </p:nvSpPr>
        <p:spPr>
          <a:xfrm>
            <a:off x="2543401" y="165312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DCABDA-D09D-4D0B-A407-C529BD98BCD2}"/>
              </a:ext>
            </a:extLst>
          </p:cNvPr>
          <p:cNvSpPr txBox="1"/>
          <p:nvPr/>
        </p:nvSpPr>
        <p:spPr>
          <a:xfrm>
            <a:off x="4103371" y="249611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59AB-5D18-46A6-9FC8-6D41015CB8BE}"/>
              </a:ext>
            </a:extLst>
          </p:cNvPr>
          <p:cNvSpPr txBox="1"/>
          <p:nvPr/>
        </p:nvSpPr>
        <p:spPr>
          <a:xfrm>
            <a:off x="5037880" y="3439588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196650-F713-4609-B5A3-671596A78FEE}"/>
              </a:ext>
            </a:extLst>
          </p:cNvPr>
          <p:cNvSpPr txBox="1"/>
          <p:nvPr/>
        </p:nvSpPr>
        <p:spPr>
          <a:xfrm>
            <a:off x="4822967" y="161793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A4F7D3-80A2-48A5-81D0-F54257626AB4}"/>
              </a:ext>
            </a:extLst>
          </p:cNvPr>
          <p:cNvSpPr txBox="1"/>
          <p:nvPr/>
        </p:nvSpPr>
        <p:spPr>
          <a:xfrm>
            <a:off x="1827081" y="1039466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1F9138-1027-4D51-83FF-8DCCF7FDCA1D}"/>
              </a:ext>
            </a:extLst>
          </p:cNvPr>
          <p:cNvSpPr txBox="1"/>
          <p:nvPr/>
        </p:nvSpPr>
        <p:spPr>
          <a:xfrm>
            <a:off x="3884651" y="1043470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Inserting 10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BE1511-7AE9-4705-9B01-06EB43123C6D}"/>
              </a:ext>
            </a:extLst>
          </p:cNvPr>
          <p:cNvSpPr txBox="1"/>
          <p:nvPr/>
        </p:nvSpPr>
        <p:spPr>
          <a:xfrm>
            <a:off x="6696288" y="1039466"/>
            <a:ext cx="188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Rotation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74A27B-BE07-43DC-A42B-4C8EB119A767}"/>
              </a:ext>
            </a:extLst>
          </p:cNvPr>
          <p:cNvSpPr/>
          <p:nvPr/>
        </p:nvSpPr>
        <p:spPr>
          <a:xfrm>
            <a:off x="9152050" y="314247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52A04-1175-485B-887C-078DBDD28D34}"/>
              </a:ext>
            </a:extLst>
          </p:cNvPr>
          <p:cNvCxnSpPr>
            <a:cxnSpLocks/>
            <a:stCxn id="44" idx="3"/>
            <a:endCxn id="26" idx="7"/>
          </p:cNvCxnSpPr>
          <p:nvPr/>
        </p:nvCxnSpPr>
        <p:spPr>
          <a:xfrm flipH="1">
            <a:off x="9712788" y="2666212"/>
            <a:ext cx="435616" cy="57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98A24F-01EF-4755-B5EE-7B203F0D4498}"/>
              </a:ext>
            </a:extLst>
          </p:cNvPr>
          <p:cNvSpPr/>
          <p:nvPr/>
        </p:nvSpPr>
        <p:spPr>
          <a:xfrm>
            <a:off x="11076934" y="3090843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BEA1970-ED3B-4152-9DD6-07B0AFB67DA9}"/>
              </a:ext>
            </a:extLst>
          </p:cNvPr>
          <p:cNvSpPr/>
          <p:nvPr/>
        </p:nvSpPr>
        <p:spPr>
          <a:xfrm>
            <a:off x="10052196" y="210547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BE4F3E-E783-4F5F-A114-765C55BBF70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0612934" y="2666212"/>
            <a:ext cx="560208" cy="520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10004A-BFD2-4B6E-BD8D-9EA1CF9FFACB}"/>
              </a:ext>
            </a:extLst>
          </p:cNvPr>
          <p:cNvSpPr txBox="1"/>
          <p:nvPr/>
        </p:nvSpPr>
        <p:spPr>
          <a:xfrm>
            <a:off x="9440277" y="1039466"/>
            <a:ext cx="188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Rotation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E1F0EF-D704-49C3-A28C-457234A11702}"/>
              </a:ext>
            </a:extLst>
          </p:cNvPr>
          <p:cNvSpPr txBox="1"/>
          <p:nvPr/>
        </p:nvSpPr>
        <p:spPr>
          <a:xfrm>
            <a:off x="9340958" y="2858410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3B50F6-D095-47F4-8520-325F1F0FB406}"/>
              </a:ext>
            </a:extLst>
          </p:cNvPr>
          <p:cNvSpPr txBox="1"/>
          <p:nvPr/>
        </p:nvSpPr>
        <p:spPr>
          <a:xfrm>
            <a:off x="10237040" y="1873842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EE207D-A28E-44CE-A386-42CDC63AB878}"/>
              </a:ext>
            </a:extLst>
          </p:cNvPr>
          <p:cNvSpPr txBox="1"/>
          <p:nvPr/>
        </p:nvSpPr>
        <p:spPr>
          <a:xfrm>
            <a:off x="11269880" y="282366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247820-E1BA-4564-8457-3A211E23B685}"/>
              </a:ext>
            </a:extLst>
          </p:cNvPr>
          <p:cNvSpPr/>
          <p:nvPr/>
        </p:nvSpPr>
        <p:spPr>
          <a:xfrm>
            <a:off x="7476832" y="369350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1691F8-0933-402C-83F2-71159B7B570A}"/>
              </a:ext>
            </a:extLst>
          </p:cNvPr>
          <p:cNvCxnSpPr>
            <a:cxnSpLocks/>
            <a:stCxn id="56" idx="5"/>
            <a:endCxn id="53" idx="1"/>
          </p:cNvCxnSpPr>
          <p:nvPr/>
        </p:nvCxnSpPr>
        <p:spPr>
          <a:xfrm>
            <a:off x="7031938" y="3302814"/>
            <a:ext cx="541102" cy="486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547FF4A-AF27-42B0-B5C9-560B013772D3}"/>
              </a:ext>
            </a:extLst>
          </p:cNvPr>
          <p:cNvSpPr/>
          <p:nvPr/>
        </p:nvSpPr>
        <p:spPr>
          <a:xfrm>
            <a:off x="7290473" y="186709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16CF462-2F1A-4BC0-A73D-01F4BFE40D77}"/>
              </a:ext>
            </a:extLst>
          </p:cNvPr>
          <p:cNvSpPr/>
          <p:nvPr/>
        </p:nvSpPr>
        <p:spPr>
          <a:xfrm>
            <a:off x="6471200" y="274207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414458-1F7F-4F45-B80F-ED16110E8F1C}"/>
              </a:ext>
            </a:extLst>
          </p:cNvPr>
          <p:cNvCxnSpPr>
            <a:cxnSpLocks/>
            <a:stCxn id="55" idx="3"/>
            <a:endCxn id="56" idx="7"/>
          </p:cNvCxnSpPr>
          <p:nvPr/>
        </p:nvCxnSpPr>
        <p:spPr>
          <a:xfrm flipH="1">
            <a:off x="7031938" y="2427833"/>
            <a:ext cx="354743" cy="410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4447E94-1980-4B49-B4DC-BEF1817BA9F7}"/>
              </a:ext>
            </a:extLst>
          </p:cNvPr>
          <p:cNvSpPr txBox="1"/>
          <p:nvPr/>
        </p:nvSpPr>
        <p:spPr>
          <a:xfrm>
            <a:off x="6703661" y="249611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351740-7F8C-4DF2-8A70-8EB14983E775}"/>
              </a:ext>
            </a:extLst>
          </p:cNvPr>
          <p:cNvSpPr txBox="1"/>
          <p:nvPr/>
        </p:nvSpPr>
        <p:spPr>
          <a:xfrm>
            <a:off x="7638170" y="3439588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7C66DA-3D33-44B9-BC52-15E39A46FBFC}"/>
              </a:ext>
            </a:extLst>
          </p:cNvPr>
          <p:cNvSpPr txBox="1"/>
          <p:nvPr/>
        </p:nvSpPr>
        <p:spPr>
          <a:xfrm>
            <a:off x="7423257" y="161793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graphicFrame>
        <p:nvGraphicFramePr>
          <p:cNvPr id="61" name="Table 11">
            <a:extLst>
              <a:ext uri="{FF2B5EF4-FFF2-40B4-BE49-F238E27FC236}">
                <a16:creationId xmlns:a16="http://schemas.microsoft.com/office/drawing/2014/main" id="{170D3582-CB2E-4AB3-A811-CEFA0A9FBEE5}"/>
              </a:ext>
            </a:extLst>
          </p:cNvPr>
          <p:cNvGraphicFramePr>
            <a:graphicFrameLocks noGrp="1"/>
          </p:cNvGraphicFramePr>
          <p:nvPr/>
        </p:nvGraphicFramePr>
        <p:xfrm>
          <a:off x="160178" y="1925937"/>
          <a:ext cx="1068833" cy="260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33">
                  <a:extLst>
                    <a:ext uri="{9D8B030D-6E8A-4147-A177-3AD203B41FA5}">
                      <a16:colId xmlns:a16="http://schemas.microsoft.com/office/drawing/2014/main" val="618823589"/>
                    </a:ext>
                  </a:extLst>
                </a:gridCol>
              </a:tblGrid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 Rotation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93748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RR Rotation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83829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LR Rotation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461717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RL Rotation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7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89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0" y="123443"/>
            <a:ext cx="20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1707498" y="123444"/>
            <a:ext cx="285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Operation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F0A4A32-B832-4776-A632-80023BE7401C}"/>
              </a:ext>
            </a:extLst>
          </p:cNvPr>
          <p:cNvGraphicFramePr>
            <a:graphicFrameLocks noGrp="1"/>
          </p:cNvGraphicFramePr>
          <p:nvPr/>
        </p:nvGraphicFramePr>
        <p:xfrm>
          <a:off x="160178" y="1925937"/>
          <a:ext cx="1068833" cy="260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33">
                  <a:extLst>
                    <a:ext uri="{9D8B030D-6E8A-4147-A177-3AD203B41FA5}">
                      <a16:colId xmlns:a16="http://schemas.microsoft.com/office/drawing/2014/main" val="618823589"/>
                    </a:ext>
                  </a:extLst>
                </a:gridCol>
              </a:tblGrid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 Rotation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93748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RR Rotation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83829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LR Rotation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461717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RL Rotation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7708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41B0518C-F7AF-455D-9791-E2061B5224EB}"/>
              </a:ext>
            </a:extLst>
          </p:cNvPr>
          <p:cNvSpPr/>
          <p:nvPr/>
        </p:nvSpPr>
        <p:spPr>
          <a:xfrm>
            <a:off x="1663545" y="187184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0712C3-ABF1-479D-8AAA-10AF8B8C4861}"/>
              </a:ext>
            </a:extLst>
          </p:cNvPr>
          <p:cNvSpPr/>
          <p:nvPr/>
        </p:nvSpPr>
        <p:spPr>
          <a:xfrm>
            <a:off x="2532763" y="291991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59AAE-0234-4FB9-9B6A-9C1FF939F5DC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2224283" y="2432584"/>
            <a:ext cx="404688" cy="583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44059E-DEAE-46BD-A12B-E976842A3C69}"/>
              </a:ext>
            </a:extLst>
          </p:cNvPr>
          <p:cNvSpPr txBox="1"/>
          <p:nvPr/>
        </p:nvSpPr>
        <p:spPr>
          <a:xfrm>
            <a:off x="2700088" y="266621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C7537B-02C6-439C-91EC-35DDCB9B8FDF}"/>
              </a:ext>
            </a:extLst>
          </p:cNvPr>
          <p:cNvSpPr txBox="1"/>
          <p:nvPr/>
        </p:nvSpPr>
        <p:spPr>
          <a:xfrm>
            <a:off x="1827081" y="1617930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</a:t>
            </a:r>
            <a:endParaRPr lang="en-IN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A4F7D3-80A2-48A5-81D0-F54257626AB4}"/>
              </a:ext>
            </a:extLst>
          </p:cNvPr>
          <p:cNvSpPr txBox="1"/>
          <p:nvPr/>
        </p:nvSpPr>
        <p:spPr>
          <a:xfrm>
            <a:off x="1210195" y="1070856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1F9138-1027-4D51-83FF-8DCCF7FDCA1D}"/>
              </a:ext>
            </a:extLst>
          </p:cNvPr>
          <p:cNvSpPr txBox="1"/>
          <p:nvPr/>
        </p:nvSpPr>
        <p:spPr>
          <a:xfrm>
            <a:off x="3629544" y="1070856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Inserting 30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BE1511-7AE9-4705-9B01-06EB43123C6D}"/>
              </a:ext>
            </a:extLst>
          </p:cNvPr>
          <p:cNvSpPr txBox="1"/>
          <p:nvPr/>
        </p:nvSpPr>
        <p:spPr>
          <a:xfrm>
            <a:off x="6696288" y="1039466"/>
            <a:ext cx="188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Rotation</a:t>
            </a:r>
            <a:endParaRPr lang="en-IN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8E6EF1A-177F-40FA-AD92-C1841CEC573E}"/>
              </a:ext>
            </a:extLst>
          </p:cNvPr>
          <p:cNvSpPr/>
          <p:nvPr/>
        </p:nvSpPr>
        <p:spPr>
          <a:xfrm>
            <a:off x="3893513" y="179928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039AB91-BED8-482D-A442-8E1DC0D77944}"/>
              </a:ext>
            </a:extLst>
          </p:cNvPr>
          <p:cNvSpPr/>
          <p:nvPr/>
        </p:nvSpPr>
        <p:spPr>
          <a:xfrm>
            <a:off x="4745212" y="274910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264E78-053B-49AE-A41C-909B2131185B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4454251" y="2360023"/>
            <a:ext cx="387169" cy="485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71C79-CA3A-4E25-A95E-77D599239F2C}"/>
              </a:ext>
            </a:extLst>
          </p:cNvPr>
          <p:cNvSpPr txBox="1"/>
          <p:nvPr/>
        </p:nvSpPr>
        <p:spPr>
          <a:xfrm>
            <a:off x="4930056" y="2495188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0AC812-94D7-441E-AD1C-8FFE6B243BBA}"/>
              </a:ext>
            </a:extLst>
          </p:cNvPr>
          <p:cNvSpPr txBox="1"/>
          <p:nvPr/>
        </p:nvSpPr>
        <p:spPr>
          <a:xfrm>
            <a:off x="4057049" y="154536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C00DD19-9296-4231-9BC1-1C55CE7B639C}"/>
              </a:ext>
            </a:extLst>
          </p:cNvPr>
          <p:cNvSpPr/>
          <p:nvPr/>
        </p:nvSpPr>
        <p:spPr>
          <a:xfrm>
            <a:off x="4069291" y="3877743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2CD30E-2BF5-4DE3-B151-B13432FB3805}"/>
              </a:ext>
            </a:extLst>
          </p:cNvPr>
          <p:cNvCxnSpPr>
            <a:cxnSpLocks/>
            <a:stCxn id="54" idx="3"/>
            <a:endCxn id="58" idx="0"/>
          </p:cNvCxnSpPr>
          <p:nvPr/>
        </p:nvCxnSpPr>
        <p:spPr>
          <a:xfrm flipH="1">
            <a:off x="4397764" y="3309842"/>
            <a:ext cx="443656" cy="567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33DFDF4-D1DA-4CC8-872A-82B01DE5D3F0}"/>
              </a:ext>
            </a:extLst>
          </p:cNvPr>
          <p:cNvSpPr txBox="1"/>
          <p:nvPr/>
        </p:nvSpPr>
        <p:spPr>
          <a:xfrm>
            <a:off x="4183847" y="362083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66E00E-3C2B-4C63-AE27-819FA3D075D5}"/>
              </a:ext>
            </a:extLst>
          </p:cNvPr>
          <p:cNvCxnSpPr>
            <a:cxnSpLocks/>
          </p:cNvCxnSpPr>
          <p:nvPr/>
        </p:nvCxnSpPr>
        <p:spPr>
          <a:xfrm>
            <a:off x="4454251" y="2334330"/>
            <a:ext cx="387169" cy="48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A60363-DEAD-4F87-9ACA-762CDAD31466}"/>
              </a:ext>
            </a:extLst>
          </p:cNvPr>
          <p:cNvCxnSpPr>
            <a:cxnSpLocks/>
          </p:cNvCxnSpPr>
          <p:nvPr/>
        </p:nvCxnSpPr>
        <p:spPr>
          <a:xfrm flipH="1">
            <a:off x="4410147" y="3302679"/>
            <a:ext cx="443656" cy="567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681BF67-CB5E-4C5D-A4DC-B1B9F91D3150}"/>
              </a:ext>
            </a:extLst>
          </p:cNvPr>
          <p:cNvSpPr txBox="1"/>
          <p:nvPr/>
        </p:nvSpPr>
        <p:spPr>
          <a:xfrm>
            <a:off x="4148576" y="2599677"/>
            <a:ext cx="73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Right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EB8CEC-363C-4FD6-A5F1-34869C23ECDB}"/>
              </a:ext>
            </a:extLst>
          </p:cNvPr>
          <p:cNvSpPr txBox="1"/>
          <p:nvPr/>
        </p:nvSpPr>
        <p:spPr>
          <a:xfrm>
            <a:off x="4758899" y="3507181"/>
            <a:ext cx="73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45496-6935-4827-828F-C2C355F52137}"/>
              </a:ext>
            </a:extLst>
          </p:cNvPr>
          <p:cNvSpPr txBox="1"/>
          <p:nvPr/>
        </p:nvSpPr>
        <p:spPr>
          <a:xfrm>
            <a:off x="3630452" y="4780190"/>
            <a:ext cx="202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Right Imbalance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01AFB6-4DCF-4CD6-9D98-BB59651904B5}"/>
              </a:ext>
            </a:extLst>
          </p:cNvPr>
          <p:cNvSpPr txBox="1"/>
          <p:nvPr/>
        </p:nvSpPr>
        <p:spPr>
          <a:xfrm>
            <a:off x="5465234" y="1939906"/>
            <a:ext cx="167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Imbalanced Node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587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38" grpId="0"/>
      <p:bldP spid="41" grpId="0"/>
      <p:bldP spid="41" grpId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623A7DA-2B06-4430-AE0E-8ECE6E1F950C}"/>
              </a:ext>
            </a:extLst>
          </p:cNvPr>
          <p:cNvSpPr txBox="1"/>
          <p:nvPr/>
        </p:nvSpPr>
        <p:spPr>
          <a:xfrm>
            <a:off x="4357641" y="498348"/>
            <a:ext cx="347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OF A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017A08-55AF-43C9-9C72-A1099C1C52E2}"/>
              </a:ext>
            </a:extLst>
          </p:cNvPr>
          <p:cNvSpPr/>
          <p:nvPr/>
        </p:nvSpPr>
        <p:spPr>
          <a:xfrm>
            <a:off x="6110636" y="1312039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7C5B52-EB52-47D8-821C-1BD2390A0A53}"/>
              </a:ext>
            </a:extLst>
          </p:cNvPr>
          <p:cNvSpPr/>
          <p:nvPr/>
        </p:nvSpPr>
        <p:spPr>
          <a:xfrm>
            <a:off x="4602272" y="2586240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474110-A8DE-4ABB-B5FB-0BDB935181AC}"/>
              </a:ext>
            </a:extLst>
          </p:cNvPr>
          <p:cNvSpPr/>
          <p:nvPr/>
        </p:nvSpPr>
        <p:spPr>
          <a:xfrm>
            <a:off x="7943851" y="2578552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50E95F-DAF9-4415-BD08-8AF8A19B395E}"/>
              </a:ext>
            </a:extLst>
          </p:cNvPr>
          <p:cNvSpPr/>
          <p:nvPr/>
        </p:nvSpPr>
        <p:spPr>
          <a:xfrm>
            <a:off x="3184980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FC9A96-3743-438C-BA54-ADC833DB12EA}"/>
              </a:ext>
            </a:extLst>
          </p:cNvPr>
          <p:cNvSpPr/>
          <p:nvPr/>
        </p:nvSpPr>
        <p:spPr>
          <a:xfrm>
            <a:off x="5362767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0F4847-164C-491A-8C89-9226285F9F01}"/>
              </a:ext>
            </a:extLst>
          </p:cNvPr>
          <p:cNvSpPr/>
          <p:nvPr/>
        </p:nvSpPr>
        <p:spPr>
          <a:xfrm>
            <a:off x="6963313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98906A-9C94-4EF7-B741-0BBECEEFCAC3}"/>
              </a:ext>
            </a:extLst>
          </p:cNvPr>
          <p:cNvSpPr/>
          <p:nvPr/>
        </p:nvSpPr>
        <p:spPr>
          <a:xfrm>
            <a:off x="4280686" y="5515173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A8C995-9489-4124-80F8-41AD8A2ABED7}"/>
              </a:ext>
            </a:extLst>
          </p:cNvPr>
          <p:cNvCxnSpPr/>
          <p:nvPr/>
        </p:nvCxnSpPr>
        <p:spPr>
          <a:xfrm flipH="1">
            <a:off x="5330077" y="2039844"/>
            <a:ext cx="905431" cy="67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A614D2-696B-4105-9682-1B9CFC79AF9C}"/>
              </a:ext>
            </a:extLst>
          </p:cNvPr>
          <p:cNvCxnSpPr/>
          <p:nvPr/>
        </p:nvCxnSpPr>
        <p:spPr>
          <a:xfrm flipH="1">
            <a:off x="3912785" y="3314045"/>
            <a:ext cx="814360" cy="653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2415E4-5660-47B1-8E91-0952B883F656}"/>
              </a:ext>
            </a:extLst>
          </p:cNvPr>
          <p:cNvCxnSpPr/>
          <p:nvPr/>
        </p:nvCxnSpPr>
        <p:spPr>
          <a:xfrm>
            <a:off x="6838441" y="2039844"/>
            <a:ext cx="1230282" cy="66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4CDD34-B7CE-4C99-893A-887040252674}"/>
              </a:ext>
            </a:extLst>
          </p:cNvPr>
          <p:cNvCxnSpPr/>
          <p:nvPr/>
        </p:nvCxnSpPr>
        <p:spPr>
          <a:xfrm>
            <a:off x="5330077" y="3314045"/>
            <a:ext cx="459029" cy="52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7957C5-7878-4262-9BF9-F6BD264D8BCF}"/>
              </a:ext>
            </a:extLst>
          </p:cNvPr>
          <p:cNvCxnSpPr/>
          <p:nvPr/>
        </p:nvCxnSpPr>
        <p:spPr>
          <a:xfrm flipH="1">
            <a:off x="7691118" y="3306357"/>
            <a:ext cx="377605" cy="660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3C0307-0737-4A93-A283-21BD119EEB16}"/>
              </a:ext>
            </a:extLst>
          </p:cNvPr>
          <p:cNvCxnSpPr/>
          <p:nvPr/>
        </p:nvCxnSpPr>
        <p:spPr>
          <a:xfrm>
            <a:off x="3912785" y="4570029"/>
            <a:ext cx="794240" cy="945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E303AB9-3C2A-4871-A761-ECC901C45055}"/>
              </a:ext>
            </a:extLst>
          </p:cNvPr>
          <p:cNvSpPr txBox="1"/>
          <p:nvPr/>
        </p:nvSpPr>
        <p:spPr>
          <a:xfrm>
            <a:off x="2966391" y="5630769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259D5F-459B-4C9E-B70E-4F0FCD4F276B}"/>
              </a:ext>
            </a:extLst>
          </p:cNvPr>
          <p:cNvCxnSpPr>
            <a:cxnSpLocks/>
          </p:cNvCxnSpPr>
          <p:nvPr/>
        </p:nvCxnSpPr>
        <p:spPr>
          <a:xfrm>
            <a:off x="3611318" y="5763878"/>
            <a:ext cx="371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68295A-AFC2-4D49-B961-86829AACAFAB}"/>
              </a:ext>
            </a:extLst>
          </p:cNvPr>
          <p:cNvSpPr txBox="1"/>
          <p:nvPr/>
        </p:nvSpPr>
        <p:spPr>
          <a:xfrm>
            <a:off x="5967007" y="5419003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6B0935-CE4A-4ACE-9839-A890B938DD49}"/>
              </a:ext>
            </a:extLst>
          </p:cNvPr>
          <p:cNvCxnSpPr>
            <a:cxnSpLocks/>
          </p:cNvCxnSpPr>
          <p:nvPr/>
        </p:nvCxnSpPr>
        <p:spPr>
          <a:xfrm flipH="1" flipV="1">
            <a:off x="6018716" y="4892041"/>
            <a:ext cx="77284" cy="384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F0B3845-3171-4B01-9E1C-95FAAE99C7B6}"/>
              </a:ext>
            </a:extLst>
          </p:cNvPr>
          <p:cNvSpPr txBox="1"/>
          <p:nvPr/>
        </p:nvSpPr>
        <p:spPr>
          <a:xfrm>
            <a:off x="7565956" y="5376853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15BA4B3-7796-4CDE-BA65-3ABB569ECA5B}"/>
              </a:ext>
            </a:extLst>
          </p:cNvPr>
          <p:cNvCxnSpPr>
            <a:cxnSpLocks/>
          </p:cNvCxnSpPr>
          <p:nvPr/>
        </p:nvCxnSpPr>
        <p:spPr>
          <a:xfrm flipH="1" flipV="1">
            <a:off x="7617665" y="4849891"/>
            <a:ext cx="77284" cy="384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D944887-337B-4B8F-9FF5-8CC5BEABE009}"/>
              </a:ext>
            </a:extLst>
          </p:cNvPr>
          <p:cNvSpPr txBox="1"/>
          <p:nvPr/>
        </p:nvSpPr>
        <p:spPr>
          <a:xfrm>
            <a:off x="9148035" y="3842224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339C1E-79F4-4E82-B231-5E2F94D2CFC1}"/>
              </a:ext>
            </a:extLst>
          </p:cNvPr>
          <p:cNvCxnSpPr>
            <a:cxnSpLocks/>
          </p:cNvCxnSpPr>
          <p:nvPr/>
        </p:nvCxnSpPr>
        <p:spPr>
          <a:xfrm flipH="1" flipV="1">
            <a:off x="8817764" y="3413836"/>
            <a:ext cx="268073" cy="330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C4C789-7F6C-4EFF-A661-C3E7F1543D25}"/>
              </a:ext>
            </a:extLst>
          </p:cNvPr>
          <p:cNvSpPr txBox="1"/>
          <p:nvPr/>
        </p:nvSpPr>
        <p:spPr>
          <a:xfrm>
            <a:off x="1235974" y="15537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Counting below edges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2BD2C-E02F-4DAF-BF9E-00A76656AA0B}"/>
              </a:ext>
            </a:extLst>
          </p:cNvPr>
          <p:cNvSpPr txBox="1"/>
          <p:nvPr/>
        </p:nvSpPr>
        <p:spPr>
          <a:xfrm>
            <a:off x="8796528" y="1277600"/>
            <a:ext cx="284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Largest number of edges from the root to the most distant leaf node.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33693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6" grpId="0" animBg="1"/>
      <p:bldP spid="60" grpId="0" animBg="1"/>
      <p:bldP spid="6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0" y="123443"/>
            <a:ext cx="20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1707498" y="123444"/>
            <a:ext cx="285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Operation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F0A4A32-B832-4776-A632-80023BE7401C}"/>
              </a:ext>
            </a:extLst>
          </p:cNvPr>
          <p:cNvGraphicFramePr>
            <a:graphicFrameLocks noGrp="1"/>
          </p:cNvGraphicFramePr>
          <p:nvPr/>
        </p:nvGraphicFramePr>
        <p:xfrm>
          <a:off x="160178" y="1925937"/>
          <a:ext cx="1068833" cy="260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33">
                  <a:extLst>
                    <a:ext uri="{9D8B030D-6E8A-4147-A177-3AD203B41FA5}">
                      <a16:colId xmlns:a16="http://schemas.microsoft.com/office/drawing/2014/main" val="618823589"/>
                    </a:ext>
                  </a:extLst>
                </a:gridCol>
              </a:tblGrid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 Rotation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93748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RR Rotation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83829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LR Rotation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461717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RL Rotation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77084"/>
                  </a:ext>
                </a:extLst>
              </a:tr>
            </a:tbl>
          </a:graphicData>
        </a:graphic>
      </p:graphicFrame>
      <p:sp>
        <p:nvSpPr>
          <p:cNvPr id="53" name="Oval 52">
            <a:extLst>
              <a:ext uri="{FF2B5EF4-FFF2-40B4-BE49-F238E27FC236}">
                <a16:creationId xmlns:a16="http://schemas.microsoft.com/office/drawing/2014/main" id="{98E6EF1A-177F-40FA-AD92-C1841CEC573E}"/>
              </a:ext>
            </a:extLst>
          </p:cNvPr>
          <p:cNvSpPr/>
          <p:nvPr/>
        </p:nvSpPr>
        <p:spPr>
          <a:xfrm>
            <a:off x="5468313" y="1284822"/>
            <a:ext cx="963507" cy="96350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039AB91-BED8-482D-A442-8E1DC0D77944}"/>
              </a:ext>
            </a:extLst>
          </p:cNvPr>
          <p:cNvSpPr/>
          <p:nvPr/>
        </p:nvSpPr>
        <p:spPr>
          <a:xfrm>
            <a:off x="6717453" y="2677869"/>
            <a:ext cx="963507" cy="96350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264E78-053B-49AE-A41C-909B2131185B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6290717" y="2107225"/>
            <a:ext cx="567840" cy="711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C00DD19-9296-4231-9BC1-1C55CE7B639C}"/>
              </a:ext>
            </a:extLst>
          </p:cNvPr>
          <p:cNvSpPr/>
          <p:nvPr/>
        </p:nvSpPr>
        <p:spPr>
          <a:xfrm>
            <a:off x="5468313" y="4251902"/>
            <a:ext cx="963507" cy="96350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2CD30E-2BF5-4DE3-B151-B13432FB3805}"/>
              </a:ext>
            </a:extLst>
          </p:cNvPr>
          <p:cNvCxnSpPr>
            <a:cxnSpLocks/>
            <a:stCxn id="54" idx="3"/>
            <a:endCxn id="58" idx="0"/>
          </p:cNvCxnSpPr>
          <p:nvPr/>
        </p:nvCxnSpPr>
        <p:spPr>
          <a:xfrm flipH="1">
            <a:off x="5950067" y="3500274"/>
            <a:ext cx="908488" cy="751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6D14DC-9BFB-40D2-A630-497EAFFCD10D}"/>
              </a:ext>
            </a:extLst>
          </p:cNvPr>
          <p:cNvCxnSpPr>
            <a:cxnSpLocks/>
            <a:stCxn id="58" idx="0"/>
            <a:endCxn id="53" idx="4"/>
          </p:cNvCxnSpPr>
          <p:nvPr/>
        </p:nvCxnSpPr>
        <p:spPr>
          <a:xfrm flipV="1">
            <a:off x="5950067" y="2248329"/>
            <a:ext cx="0" cy="2003573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D27CFC-20E1-4F14-8C90-CBA85ADF9BB9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4562857" y="2107227"/>
            <a:ext cx="1046558" cy="82240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040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0" y="123443"/>
            <a:ext cx="20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1707498" y="123444"/>
            <a:ext cx="285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Operation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F0A4A32-B832-4776-A632-80023BE7401C}"/>
              </a:ext>
            </a:extLst>
          </p:cNvPr>
          <p:cNvGraphicFramePr>
            <a:graphicFrameLocks noGrp="1"/>
          </p:cNvGraphicFramePr>
          <p:nvPr/>
        </p:nvGraphicFramePr>
        <p:xfrm>
          <a:off x="160178" y="1925937"/>
          <a:ext cx="1068833" cy="260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33">
                  <a:extLst>
                    <a:ext uri="{9D8B030D-6E8A-4147-A177-3AD203B41FA5}">
                      <a16:colId xmlns:a16="http://schemas.microsoft.com/office/drawing/2014/main" val="618823589"/>
                    </a:ext>
                  </a:extLst>
                </a:gridCol>
              </a:tblGrid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 Rotation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93748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RR Rotation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83829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LR Rotation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461717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RL Rotation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7708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73F6DB8-129F-4A80-9B9A-076CA24F0F51}"/>
              </a:ext>
            </a:extLst>
          </p:cNvPr>
          <p:cNvGrpSpPr/>
          <p:nvPr/>
        </p:nvGrpSpPr>
        <p:grpSpPr>
          <a:xfrm>
            <a:off x="2100426" y="1708112"/>
            <a:ext cx="2069502" cy="2608752"/>
            <a:chOff x="4562857" y="1284822"/>
            <a:chExt cx="3118103" cy="3930587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8E6EF1A-177F-40FA-AD92-C1841CEC573E}"/>
                </a:ext>
              </a:extLst>
            </p:cNvPr>
            <p:cNvSpPr/>
            <p:nvPr/>
          </p:nvSpPr>
          <p:spPr>
            <a:xfrm>
              <a:off x="5468313" y="1284822"/>
              <a:ext cx="963507" cy="963507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</a:t>
              </a:r>
              <a:endParaRPr lang="en-IN" b="1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039AB91-BED8-482D-A442-8E1DC0D77944}"/>
                </a:ext>
              </a:extLst>
            </p:cNvPr>
            <p:cNvSpPr/>
            <p:nvPr/>
          </p:nvSpPr>
          <p:spPr>
            <a:xfrm>
              <a:off x="6717453" y="2677869"/>
              <a:ext cx="963507" cy="963507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30</a:t>
              </a:r>
              <a:endParaRPr lang="en-IN" b="1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B264E78-053B-49AE-A41C-909B2131185B}"/>
                </a:ext>
              </a:extLst>
            </p:cNvPr>
            <p:cNvCxnSpPr>
              <a:cxnSpLocks/>
              <a:stCxn id="53" idx="5"/>
              <a:endCxn id="54" idx="1"/>
            </p:cNvCxnSpPr>
            <p:nvPr/>
          </p:nvCxnSpPr>
          <p:spPr>
            <a:xfrm>
              <a:off x="6290717" y="2107225"/>
              <a:ext cx="567840" cy="7117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C00DD19-9296-4231-9BC1-1C55CE7B639C}"/>
                </a:ext>
              </a:extLst>
            </p:cNvPr>
            <p:cNvSpPr/>
            <p:nvPr/>
          </p:nvSpPr>
          <p:spPr>
            <a:xfrm>
              <a:off x="5468313" y="4251902"/>
              <a:ext cx="963507" cy="963507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20</a:t>
              </a:r>
              <a:endParaRPr lang="en-IN" b="1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E2CD30E-2BF5-4DE3-B151-B13432FB3805}"/>
                </a:ext>
              </a:extLst>
            </p:cNvPr>
            <p:cNvCxnSpPr>
              <a:cxnSpLocks/>
              <a:stCxn id="54" idx="3"/>
              <a:endCxn id="58" idx="0"/>
            </p:cNvCxnSpPr>
            <p:nvPr/>
          </p:nvCxnSpPr>
          <p:spPr>
            <a:xfrm flipH="1">
              <a:off x="5950067" y="3500274"/>
              <a:ext cx="908488" cy="7516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16D14DC-9BFB-40D2-A630-497EAFFCD10D}"/>
                </a:ext>
              </a:extLst>
            </p:cNvPr>
            <p:cNvCxnSpPr>
              <a:cxnSpLocks/>
              <a:stCxn id="58" idx="0"/>
              <a:endCxn id="53" idx="4"/>
            </p:cNvCxnSpPr>
            <p:nvPr/>
          </p:nvCxnSpPr>
          <p:spPr>
            <a:xfrm flipV="1">
              <a:off x="5950067" y="2248329"/>
              <a:ext cx="0" cy="2003573"/>
            </a:xfrm>
            <a:prstGeom prst="straightConnector1">
              <a:avLst/>
            </a:prstGeom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CD27CFC-20E1-4F14-8C90-CBA85ADF9BB9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 flipH="1">
              <a:off x="4562857" y="2107227"/>
              <a:ext cx="1046558" cy="822403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28CDAF-DEB6-436A-B8AA-9E2DF96D7872}"/>
              </a:ext>
            </a:extLst>
          </p:cNvPr>
          <p:cNvCxnSpPr/>
          <p:nvPr/>
        </p:nvCxnSpPr>
        <p:spPr>
          <a:xfrm>
            <a:off x="4562856" y="2877953"/>
            <a:ext cx="791464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F5C79F2-8962-47DB-AD1E-11A719F2D8EF}"/>
              </a:ext>
            </a:extLst>
          </p:cNvPr>
          <p:cNvSpPr/>
          <p:nvPr/>
        </p:nvSpPr>
        <p:spPr>
          <a:xfrm>
            <a:off x="6696956" y="1708112"/>
            <a:ext cx="639485" cy="639485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DB02B9-72E8-407D-A322-F372BAC47AD6}"/>
              </a:ext>
            </a:extLst>
          </p:cNvPr>
          <p:cNvSpPr/>
          <p:nvPr/>
        </p:nvSpPr>
        <p:spPr>
          <a:xfrm>
            <a:off x="7526017" y="2632685"/>
            <a:ext cx="639485" cy="639485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38CE93-6777-4867-8A0E-1086ABF8186C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7242790" y="2253945"/>
            <a:ext cx="376879" cy="472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A81F61B-0FDE-42AF-B5D4-31AC7081FB3F}"/>
              </a:ext>
            </a:extLst>
          </p:cNvPr>
          <p:cNvSpPr/>
          <p:nvPr/>
        </p:nvSpPr>
        <p:spPr>
          <a:xfrm>
            <a:off x="6696956" y="3677379"/>
            <a:ext cx="639485" cy="639485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368517-5FAC-473F-8DA3-8E4ED5AC11A4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 flipH="1">
            <a:off x="7016699" y="3178520"/>
            <a:ext cx="602968" cy="498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39E18-2D9A-4059-B810-BFD92A250B90}"/>
              </a:ext>
            </a:extLst>
          </p:cNvPr>
          <p:cNvCxnSpPr>
            <a:cxnSpLocks/>
            <a:stCxn id="18" idx="0"/>
            <a:endCxn id="15" idx="4"/>
          </p:cNvCxnSpPr>
          <p:nvPr/>
        </p:nvCxnSpPr>
        <p:spPr>
          <a:xfrm flipV="1">
            <a:off x="7016699" y="2347597"/>
            <a:ext cx="0" cy="132978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2DE65-203D-4B53-87A4-31BC58EE5680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6096000" y="2253947"/>
            <a:ext cx="694606" cy="54583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23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0" y="123443"/>
            <a:ext cx="20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1707498" y="123444"/>
            <a:ext cx="285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Operation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F0A4A32-B832-4776-A632-80023BE7401C}"/>
              </a:ext>
            </a:extLst>
          </p:cNvPr>
          <p:cNvGraphicFramePr>
            <a:graphicFrameLocks noGrp="1"/>
          </p:cNvGraphicFramePr>
          <p:nvPr/>
        </p:nvGraphicFramePr>
        <p:xfrm>
          <a:off x="160178" y="1925937"/>
          <a:ext cx="1068833" cy="260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33">
                  <a:extLst>
                    <a:ext uri="{9D8B030D-6E8A-4147-A177-3AD203B41FA5}">
                      <a16:colId xmlns:a16="http://schemas.microsoft.com/office/drawing/2014/main" val="618823589"/>
                    </a:ext>
                  </a:extLst>
                </a:gridCol>
              </a:tblGrid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 Rotation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93748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RR Rotation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83829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LR Rotation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461717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RL Rotation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7708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73F6DB8-129F-4A80-9B9A-076CA24F0F51}"/>
              </a:ext>
            </a:extLst>
          </p:cNvPr>
          <p:cNvGrpSpPr/>
          <p:nvPr/>
        </p:nvGrpSpPr>
        <p:grpSpPr>
          <a:xfrm>
            <a:off x="2100426" y="1708112"/>
            <a:ext cx="2069502" cy="2608752"/>
            <a:chOff x="4562857" y="1284822"/>
            <a:chExt cx="3118103" cy="3930587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8E6EF1A-177F-40FA-AD92-C1841CEC573E}"/>
                </a:ext>
              </a:extLst>
            </p:cNvPr>
            <p:cNvSpPr/>
            <p:nvPr/>
          </p:nvSpPr>
          <p:spPr>
            <a:xfrm>
              <a:off x="5468313" y="1284822"/>
              <a:ext cx="963507" cy="963507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</a:t>
              </a:r>
              <a:endParaRPr lang="en-IN" b="1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039AB91-BED8-482D-A442-8E1DC0D77944}"/>
                </a:ext>
              </a:extLst>
            </p:cNvPr>
            <p:cNvSpPr/>
            <p:nvPr/>
          </p:nvSpPr>
          <p:spPr>
            <a:xfrm>
              <a:off x="6717453" y="2677869"/>
              <a:ext cx="963507" cy="963507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30</a:t>
              </a:r>
              <a:endParaRPr lang="en-IN" b="1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B264E78-053B-49AE-A41C-909B2131185B}"/>
                </a:ext>
              </a:extLst>
            </p:cNvPr>
            <p:cNvCxnSpPr>
              <a:cxnSpLocks/>
              <a:stCxn id="53" idx="5"/>
              <a:endCxn id="54" idx="1"/>
            </p:cNvCxnSpPr>
            <p:nvPr/>
          </p:nvCxnSpPr>
          <p:spPr>
            <a:xfrm>
              <a:off x="6290717" y="2107225"/>
              <a:ext cx="567840" cy="7117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C00DD19-9296-4231-9BC1-1C55CE7B639C}"/>
                </a:ext>
              </a:extLst>
            </p:cNvPr>
            <p:cNvSpPr/>
            <p:nvPr/>
          </p:nvSpPr>
          <p:spPr>
            <a:xfrm>
              <a:off x="5468313" y="4251902"/>
              <a:ext cx="963507" cy="963507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20</a:t>
              </a:r>
              <a:endParaRPr lang="en-IN" b="1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E2CD30E-2BF5-4DE3-B151-B13432FB3805}"/>
                </a:ext>
              </a:extLst>
            </p:cNvPr>
            <p:cNvCxnSpPr>
              <a:cxnSpLocks/>
              <a:stCxn id="54" idx="3"/>
              <a:endCxn id="58" idx="0"/>
            </p:cNvCxnSpPr>
            <p:nvPr/>
          </p:nvCxnSpPr>
          <p:spPr>
            <a:xfrm flipH="1">
              <a:off x="5950067" y="3500274"/>
              <a:ext cx="908488" cy="7516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16D14DC-9BFB-40D2-A630-497EAFFCD10D}"/>
                </a:ext>
              </a:extLst>
            </p:cNvPr>
            <p:cNvCxnSpPr>
              <a:cxnSpLocks/>
              <a:stCxn id="58" idx="0"/>
              <a:endCxn id="53" idx="4"/>
            </p:cNvCxnSpPr>
            <p:nvPr/>
          </p:nvCxnSpPr>
          <p:spPr>
            <a:xfrm flipV="1">
              <a:off x="5950067" y="2248329"/>
              <a:ext cx="0" cy="2003573"/>
            </a:xfrm>
            <a:prstGeom prst="straightConnector1">
              <a:avLst/>
            </a:prstGeom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CD27CFC-20E1-4F14-8C90-CBA85ADF9BB9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 flipH="1">
              <a:off x="4562857" y="2107227"/>
              <a:ext cx="1046558" cy="822403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28CDAF-DEB6-436A-B8AA-9E2DF96D7872}"/>
              </a:ext>
            </a:extLst>
          </p:cNvPr>
          <p:cNvCxnSpPr/>
          <p:nvPr/>
        </p:nvCxnSpPr>
        <p:spPr>
          <a:xfrm>
            <a:off x="4847336" y="2885943"/>
            <a:ext cx="791464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F5C79F2-8962-47DB-AD1E-11A719F2D8EF}"/>
              </a:ext>
            </a:extLst>
          </p:cNvPr>
          <p:cNvSpPr/>
          <p:nvPr/>
        </p:nvSpPr>
        <p:spPr>
          <a:xfrm>
            <a:off x="5843883" y="2981758"/>
            <a:ext cx="639485" cy="639485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DB02B9-72E8-407D-A322-F372BAC47AD6}"/>
              </a:ext>
            </a:extLst>
          </p:cNvPr>
          <p:cNvSpPr/>
          <p:nvPr/>
        </p:nvSpPr>
        <p:spPr>
          <a:xfrm>
            <a:off x="7718925" y="2952427"/>
            <a:ext cx="639485" cy="639485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38CE93-6777-4867-8A0E-1086ABF8186C}"/>
              </a:ext>
            </a:extLst>
          </p:cNvPr>
          <p:cNvCxnSpPr>
            <a:cxnSpLocks/>
            <a:stCxn id="18" idx="5"/>
            <a:endCxn id="16" idx="1"/>
          </p:cNvCxnSpPr>
          <p:nvPr/>
        </p:nvCxnSpPr>
        <p:spPr>
          <a:xfrm>
            <a:off x="7242791" y="2347597"/>
            <a:ext cx="569784" cy="69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A81F61B-0FDE-42AF-B5D4-31AC7081FB3F}"/>
              </a:ext>
            </a:extLst>
          </p:cNvPr>
          <p:cNvSpPr/>
          <p:nvPr/>
        </p:nvSpPr>
        <p:spPr>
          <a:xfrm>
            <a:off x="6696956" y="1801762"/>
            <a:ext cx="639485" cy="639485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368517-5FAC-473F-8DA3-8E4ED5AC11A4}"/>
              </a:ext>
            </a:extLst>
          </p:cNvPr>
          <p:cNvCxnSpPr>
            <a:cxnSpLocks/>
            <a:stCxn id="18" idx="3"/>
            <a:endCxn id="15" idx="0"/>
          </p:cNvCxnSpPr>
          <p:nvPr/>
        </p:nvCxnSpPr>
        <p:spPr>
          <a:xfrm flipH="1">
            <a:off x="6163626" y="2347597"/>
            <a:ext cx="626980" cy="634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945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88D3-29D8-47F7-B983-C67355D46D03}"/>
              </a:ext>
            </a:extLst>
          </p:cNvPr>
          <p:cNvSpPr txBox="1"/>
          <p:nvPr/>
        </p:nvSpPr>
        <p:spPr>
          <a:xfrm>
            <a:off x="0" y="123443"/>
            <a:ext cx="20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5FB15-DEFF-44E9-9007-4540894BEAF4}"/>
              </a:ext>
            </a:extLst>
          </p:cNvPr>
          <p:cNvSpPr txBox="1"/>
          <p:nvPr/>
        </p:nvSpPr>
        <p:spPr>
          <a:xfrm>
            <a:off x="1707498" y="123444"/>
            <a:ext cx="285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Operation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F0A4A32-B832-4776-A632-80023BE7401C}"/>
              </a:ext>
            </a:extLst>
          </p:cNvPr>
          <p:cNvGraphicFramePr>
            <a:graphicFrameLocks noGrp="1"/>
          </p:cNvGraphicFramePr>
          <p:nvPr/>
        </p:nvGraphicFramePr>
        <p:xfrm>
          <a:off x="160178" y="1925937"/>
          <a:ext cx="1068833" cy="260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33">
                  <a:extLst>
                    <a:ext uri="{9D8B030D-6E8A-4147-A177-3AD203B41FA5}">
                      <a16:colId xmlns:a16="http://schemas.microsoft.com/office/drawing/2014/main" val="618823589"/>
                    </a:ext>
                  </a:extLst>
                </a:gridCol>
              </a:tblGrid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 Rotation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93748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RR Rotation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83829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LR Rotation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461717"/>
                  </a:ext>
                </a:extLst>
              </a:tr>
              <a:tr h="6521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RL Rotation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7708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41B0518C-F7AF-455D-9791-E2061B5224EB}"/>
              </a:ext>
            </a:extLst>
          </p:cNvPr>
          <p:cNvSpPr/>
          <p:nvPr/>
        </p:nvSpPr>
        <p:spPr>
          <a:xfrm>
            <a:off x="1663545" y="187184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0712C3-ABF1-479D-8AAA-10AF8B8C4861}"/>
              </a:ext>
            </a:extLst>
          </p:cNvPr>
          <p:cNvSpPr/>
          <p:nvPr/>
        </p:nvSpPr>
        <p:spPr>
          <a:xfrm>
            <a:off x="2532763" y="291991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59AAE-0234-4FB9-9B6A-9C1FF939F5DC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2224283" y="2432584"/>
            <a:ext cx="404688" cy="583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44059E-DEAE-46BD-A12B-E976842A3C69}"/>
              </a:ext>
            </a:extLst>
          </p:cNvPr>
          <p:cNvSpPr txBox="1"/>
          <p:nvPr/>
        </p:nvSpPr>
        <p:spPr>
          <a:xfrm>
            <a:off x="2700088" y="266621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C7537B-02C6-439C-91EC-35DDCB9B8FDF}"/>
              </a:ext>
            </a:extLst>
          </p:cNvPr>
          <p:cNvSpPr txBox="1"/>
          <p:nvPr/>
        </p:nvSpPr>
        <p:spPr>
          <a:xfrm>
            <a:off x="1827081" y="1617930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</a:t>
            </a:r>
            <a:endParaRPr lang="en-IN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A4F7D3-80A2-48A5-81D0-F54257626AB4}"/>
              </a:ext>
            </a:extLst>
          </p:cNvPr>
          <p:cNvSpPr txBox="1"/>
          <p:nvPr/>
        </p:nvSpPr>
        <p:spPr>
          <a:xfrm>
            <a:off x="1210195" y="1070856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1F9138-1027-4D51-83FF-8DCCF7FDCA1D}"/>
              </a:ext>
            </a:extLst>
          </p:cNvPr>
          <p:cNvSpPr txBox="1"/>
          <p:nvPr/>
        </p:nvSpPr>
        <p:spPr>
          <a:xfrm>
            <a:off x="3629544" y="1070856"/>
            <a:ext cx="16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Inserting 30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BE1511-7AE9-4705-9B01-06EB43123C6D}"/>
              </a:ext>
            </a:extLst>
          </p:cNvPr>
          <p:cNvSpPr txBox="1"/>
          <p:nvPr/>
        </p:nvSpPr>
        <p:spPr>
          <a:xfrm>
            <a:off x="6696288" y="1039466"/>
            <a:ext cx="188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Rotation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74A27B-BE07-43DC-A42B-4C8EB119A767}"/>
              </a:ext>
            </a:extLst>
          </p:cNvPr>
          <p:cNvSpPr/>
          <p:nvPr/>
        </p:nvSpPr>
        <p:spPr>
          <a:xfrm>
            <a:off x="9152050" y="314247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52A04-1175-485B-887C-078DBDD28D34}"/>
              </a:ext>
            </a:extLst>
          </p:cNvPr>
          <p:cNvCxnSpPr>
            <a:cxnSpLocks/>
            <a:stCxn id="44" idx="3"/>
            <a:endCxn id="26" idx="7"/>
          </p:cNvCxnSpPr>
          <p:nvPr/>
        </p:nvCxnSpPr>
        <p:spPr>
          <a:xfrm flipH="1">
            <a:off x="9712788" y="2666212"/>
            <a:ext cx="435616" cy="57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98A24F-01EF-4755-B5EE-7B203F0D4498}"/>
              </a:ext>
            </a:extLst>
          </p:cNvPr>
          <p:cNvSpPr/>
          <p:nvPr/>
        </p:nvSpPr>
        <p:spPr>
          <a:xfrm>
            <a:off x="11076934" y="3090843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BEA1970-ED3B-4152-9DD6-07B0AFB67DA9}"/>
              </a:ext>
            </a:extLst>
          </p:cNvPr>
          <p:cNvSpPr/>
          <p:nvPr/>
        </p:nvSpPr>
        <p:spPr>
          <a:xfrm>
            <a:off x="10052196" y="210547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BE4F3E-E783-4F5F-A114-765C55BBF70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0612934" y="2666212"/>
            <a:ext cx="560208" cy="520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10004A-BFD2-4B6E-BD8D-9EA1CF9FFACB}"/>
              </a:ext>
            </a:extLst>
          </p:cNvPr>
          <p:cNvSpPr txBox="1"/>
          <p:nvPr/>
        </p:nvSpPr>
        <p:spPr>
          <a:xfrm>
            <a:off x="9440277" y="1039466"/>
            <a:ext cx="188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Rotation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E1F0EF-D704-49C3-A28C-457234A11702}"/>
              </a:ext>
            </a:extLst>
          </p:cNvPr>
          <p:cNvSpPr txBox="1"/>
          <p:nvPr/>
        </p:nvSpPr>
        <p:spPr>
          <a:xfrm>
            <a:off x="9431754" y="2933405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3B50F6-D095-47F4-8520-325F1F0FB406}"/>
              </a:ext>
            </a:extLst>
          </p:cNvPr>
          <p:cNvSpPr txBox="1"/>
          <p:nvPr/>
        </p:nvSpPr>
        <p:spPr>
          <a:xfrm>
            <a:off x="10237040" y="1873842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EE207D-A28E-44CE-A386-42CDC63AB878}"/>
              </a:ext>
            </a:extLst>
          </p:cNvPr>
          <p:cNvSpPr txBox="1"/>
          <p:nvPr/>
        </p:nvSpPr>
        <p:spPr>
          <a:xfrm>
            <a:off x="11269880" y="282366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8E6EF1A-177F-40FA-AD92-C1841CEC573E}"/>
              </a:ext>
            </a:extLst>
          </p:cNvPr>
          <p:cNvSpPr/>
          <p:nvPr/>
        </p:nvSpPr>
        <p:spPr>
          <a:xfrm>
            <a:off x="3893513" y="179928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039AB91-BED8-482D-A442-8E1DC0D77944}"/>
              </a:ext>
            </a:extLst>
          </p:cNvPr>
          <p:cNvSpPr/>
          <p:nvPr/>
        </p:nvSpPr>
        <p:spPr>
          <a:xfrm>
            <a:off x="4745212" y="274910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264E78-053B-49AE-A41C-909B2131185B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4454251" y="2360023"/>
            <a:ext cx="387169" cy="485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71C79-CA3A-4E25-A95E-77D599239F2C}"/>
              </a:ext>
            </a:extLst>
          </p:cNvPr>
          <p:cNvSpPr txBox="1"/>
          <p:nvPr/>
        </p:nvSpPr>
        <p:spPr>
          <a:xfrm>
            <a:off x="4930056" y="2495188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0AC812-94D7-441E-AD1C-8FFE6B243BBA}"/>
              </a:ext>
            </a:extLst>
          </p:cNvPr>
          <p:cNvSpPr txBox="1"/>
          <p:nvPr/>
        </p:nvSpPr>
        <p:spPr>
          <a:xfrm>
            <a:off x="4057049" y="154536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C00DD19-9296-4231-9BC1-1C55CE7B639C}"/>
              </a:ext>
            </a:extLst>
          </p:cNvPr>
          <p:cNvSpPr/>
          <p:nvPr/>
        </p:nvSpPr>
        <p:spPr>
          <a:xfrm>
            <a:off x="4069291" y="3877743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2CD30E-2BF5-4DE3-B151-B13432FB3805}"/>
              </a:ext>
            </a:extLst>
          </p:cNvPr>
          <p:cNvCxnSpPr>
            <a:cxnSpLocks/>
            <a:stCxn id="54" idx="3"/>
            <a:endCxn id="58" idx="0"/>
          </p:cNvCxnSpPr>
          <p:nvPr/>
        </p:nvCxnSpPr>
        <p:spPr>
          <a:xfrm flipH="1">
            <a:off x="4397764" y="3309842"/>
            <a:ext cx="443656" cy="567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33DFDF4-D1DA-4CC8-872A-82B01DE5D3F0}"/>
              </a:ext>
            </a:extLst>
          </p:cNvPr>
          <p:cNvSpPr txBox="1"/>
          <p:nvPr/>
        </p:nvSpPr>
        <p:spPr>
          <a:xfrm>
            <a:off x="4183847" y="362083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75DB1C5-5D30-413F-9313-A0D3D5068F40}"/>
              </a:ext>
            </a:extLst>
          </p:cNvPr>
          <p:cNvSpPr/>
          <p:nvPr/>
        </p:nvSpPr>
        <p:spPr>
          <a:xfrm>
            <a:off x="7043291" y="1685593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D42C564-8A29-4F19-A64C-AE701F19D5AD}"/>
              </a:ext>
            </a:extLst>
          </p:cNvPr>
          <p:cNvSpPr/>
          <p:nvPr/>
        </p:nvSpPr>
        <p:spPr>
          <a:xfrm>
            <a:off x="7894990" y="263541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D1F3C7-822E-42C5-9DE1-D33880D220DC}"/>
              </a:ext>
            </a:extLst>
          </p:cNvPr>
          <p:cNvCxnSpPr>
            <a:cxnSpLocks/>
            <a:stCxn id="37" idx="5"/>
            <a:endCxn id="38" idx="1"/>
          </p:cNvCxnSpPr>
          <p:nvPr/>
        </p:nvCxnSpPr>
        <p:spPr>
          <a:xfrm>
            <a:off x="7604029" y="2246331"/>
            <a:ext cx="387169" cy="485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C2C33F7-C10A-4125-A103-C34966DA9695}"/>
              </a:ext>
            </a:extLst>
          </p:cNvPr>
          <p:cNvSpPr txBox="1"/>
          <p:nvPr/>
        </p:nvSpPr>
        <p:spPr>
          <a:xfrm>
            <a:off x="8079834" y="2381496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393403-8B77-4F6A-B5EA-B638B5120596}"/>
              </a:ext>
            </a:extLst>
          </p:cNvPr>
          <p:cNvSpPr/>
          <p:nvPr/>
        </p:nvSpPr>
        <p:spPr>
          <a:xfrm>
            <a:off x="7219069" y="376405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C14FB0-FE37-42DE-834E-4FB4204372AC}"/>
              </a:ext>
            </a:extLst>
          </p:cNvPr>
          <p:cNvCxnSpPr>
            <a:cxnSpLocks/>
            <a:stCxn id="38" idx="3"/>
            <a:endCxn id="43" idx="0"/>
          </p:cNvCxnSpPr>
          <p:nvPr/>
        </p:nvCxnSpPr>
        <p:spPr>
          <a:xfrm flipH="1">
            <a:off x="7547542" y="3196150"/>
            <a:ext cx="443656" cy="567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4AF9F88-0AEE-45D6-B4BA-81DFCDC26081}"/>
              </a:ext>
            </a:extLst>
          </p:cNvPr>
          <p:cNvSpPr txBox="1"/>
          <p:nvPr/>
        </p:nvSpPr>
        <p:spPr>
          <a:xfrm>
            <a:off x="7333625" y="3507139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C2D544-9BB4-474F-8ED5-22E432A48606}"/>
              </a:ext>
            </a:extLst>
          </p:cNvPr>
          <p:cNvSpPr txBox="1"/>
          <p:nvPr/>
        </p:nvSpPr>
        <p:spPr>
          <a:xfrm>
            <a:off x="7206827" y="144669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582238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3F88369D-4D2C-4122-9889-17CF01F667C8}"/>
              </a:ext>
            </a:extLst>
          </p:cNvPr>
          <p:cNvSpPr/>
          <p:nvPr/>
        </p:nvSpPr>
        <p:spPr>
          <a:xfrm>
            <a:off x="5833442" y="145810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4B448C-7DFE-4D61-A319-E44252127C41}"/>
              </a:ext>
            </a:extLst>
          </p:cNvPr>
          <p:cNvSpPr/>
          <p:nvPr/>
        </p:nvSpPr>
        <p:spPr>
          <a:xfrm>
            <a:off x="4671322" y="243981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63804F-D6D4-48FD-85F2-0ECE99576DDA}"/>
              </a:ext>
            </a:extLst>
          </p:cNvPr>
          <p:cNvSpPr/>
          <p:nvPr/>
        </p:nvSpPr>
        <p:spPr>
          <a:xfrm>
            <a:off x="7437868" y="243389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50BC77-9AD9-43C7-9565-229E6B569DA3}"/>
              </a:ext>
            </a:extLst>
          </p:cNvPr>
          <p:cNvSpPr/>
          <p:nvPr/>
        </p:nvSpPr>
        <p:spPr>
          <a:xfrm>
            <a:off x="3579368" y="340749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816D1B-F8D5-475E-A4AD-54B31F285ACD}"/>
              </a:ext>
            </a:extLst>
          </p:cNvPr>
          <p:cNvSpPr/>
          <p:nvPr/>
        </p:nvSpPr>
        <p:spPr>
          <a:xfrm>
            <a:off x="6539643" y="340749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1E7849-1C88-4640-B8A0-B4E16F6B67EB}"/>
              </a:ext>
            </a:extLst>
          </p:cNvPr>
          <p:cNvSpPr/>
          <p:nvPr/>
        </p:nvSpPr>
        <p:spPr>
          <a:xfrm>
            <a:off x="4485068" y="467208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3C6447-CA14-469E-BF9B-938B98547382}"/>
              </a:ext>
            </a:extLst>
          </p:cNvPr>
          <p:cNvCxnSpPr>
            <a:stCxn id="16" idx="3"/>
            <a:endCxn id="17" idx="7"/>
          </p:cNvCxnSpPr>
          <p:nvPr/>
        </p:nvCxnSpPr>
        <p:spPr>
          <a:xfrm flipH="1">
            <a:off x="5232060" y="2018847"/>
            <a:ext cx="697590" cy="517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80FC96-C3F9-4856-B74F-33715D45938F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4140106" y="3000556"/>
            <a:ext cx="627424" cy="503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4D0EFD-D0FD-405E-9EBE-3F12B4EFBB7F}"/>
              </a:ext>
            </a:extLst>
          </p:cNvPr>
          <p:cNvCxnSpPr>
            <a:stCxn id="16" idx="5"/>
            <a:endCxn id="18" idx="1"/>
          </p:cNvCxnSpPr>
          <p:nvPr/>
        </p:nvCxnSpPr>
        <p:spPr>
          <a:xfrm>
            <a:off x="6394180" y="2018847"/>
            <a:ext cx="1139896" cy="511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F35C88-F0DD-4EAE-88D0-B43DDAC53824}"/>
              </a:ext>
            </a:extLst>
          </p:cNvPr>
          <p:cNvCxnSpPr>
            <a:stCxn id="18" idx="3"/>
            <a:endCxn id="20" idx="7"/>
          </p:cNvCxnSpPr>
          <p:nvPr/>
        </p:nvCxnSpPr>
        <p:spPr>
          <a:xfrm flipH="1">
            <a:off x="7100381" y="2994633"/>
            <a:ext cx="433695" cy="509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F2F04F-A8C7-447E-8081-4B3E862F6720}"/>
              </a:ext>
            </a:extLst>
          </p:cNvPr>
          <p:cNvCxnSpPr>
            <a:cxnSpLocks/>
            <a:stCxn id="19" idx="5"/>
            <a:endCxn id="21" idx="0"/>
          </p:cNvCxnSpPr>
          <p:nvPr/>
        </p:nvCxnSpPr>
        <p:spPr>
          <a:xfrm>
            <a:off x="4140106" y="3968230"/>
            <a:ext cx="673435" cy="70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D6EE6F-C28F-4D23-878F-9B6EE83E234D}"/>
              </a:ext>
            </a:extLst>
          </p:cNvPr>
          <p:cNvSpPr txBox="1"/>
          <p:nvPr/>
        </p:nvSpPr>
        <p:spPr>
          <a:xfrm>
            <a:off x="3619701" y="3146198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</a:t>
            </a:r>
            <a:endParaRPr lang="en-IN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255D13-5A7C-42D0-8F1E-CD0BB9684F60}"/>
              </a:ext>
            </a:extLst>
          </p:cNvPr>
          <p:cNvSpPr txBox="1"/>
          <p:nvPr/>
        </p:nvSpPr>
        <p:spPr>
          <a:xfrm>
            <a:off x="7560849" y="217371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6243B2-DEC6-49F0-8E35-824CEF146928}"/>
              </a:ext>
            </a:extLst>
          </p:cNvPr>
          <p:cNvSpPr txBox="1"/>
          <p:nvPr/>
        </p:nvSpPr>
        <p:spPr>
          <a:xfrm>
            <a:off x="6666877" y="312918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383AF8-1C75-42DE-A6D4-9C801995B7BA}"/>
              </a:ext>
            </a:extLst>
          </p:cNvPr>
          <p:cNvSpPr txBox="1"/>
          <p:nvPr/>
        </p:nvSpPr>
        <p:spPr>
          <a:xfrm>
            <a:off x="5944388" y="120097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7ED4D5-9E18-4347-B9FD-0F32E7C98206}"/>
              </a:ext>
            </a:extLst>
          </p:cNvPr>
          <p:cNvSpPr txBox="1"/>
          <p:nvPr/>
        </p:nvSpPr>
        <p:spPr>
          <a:xfrm>
            <a:off x="4382800" y="4545123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0CAD9A-298C-4D91-9C8D-E75330E56D56}"/>
              </a:ext>
            </a:extLst>
          </p:cNvPr>
          <p:cNvSpPr txBox="1"/>
          <p:nvPr/>
        </p:nvSpPr>
        <p:spPr>
          <a:xfrm>
            <a:off x="4803420" y="2117126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 </a:t>
            </a:r>
            <a:endParaRPr lang="en-IN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1968CD-D4A5-4708-BED4-823FB66C50A4}"/>
              </a:ext>
            </a:extLst>
          </p:cNvPr>
          <p:cNvSpPr txBox="1"/>
          <p:nvPr/>
        </p:nvSpPr>
        <p:spPr>
          <a:xfrm>
            <a:off x="3045097" y="2556577"/>
            <a:ext cx="167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Imbalanced Node</a:t>
            </a:r>
            <a:endParaRPr lang="en-IN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D9D88BA-9DA9-4DC0-A2B3-4CB5E3D37A7B}"/>
              </a:ext>
            </a:extLst>
          </p:cNvPr>
          <p:cNvSpPr/>
          <p:nvPr/>
        </p:nvSpPr>
        <p:spPr>
          <a:xfrm>
            <a:off x="4670058" y="2438100"/>
            <a:ext cx="656946" cy="656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1FF93C-8521-46EA-9C0F-5CD4B2B93B9F}"/>
              </a:ext>
            </a:extLst>
          </p:cNvPr>
          <p:cNvSpPr txBox="1"/>
          <p:nvPr/>
        </p:nvSpPr>
        <p:spPr>
          <a:xfrm>
            <a:off x="4236314" y="587736"/>
            <a:ext cx="37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Balancing the previous example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B0D894-7027-47A7-B297-93B1495A460E}"/>
              </a:ext>
            </a:extLst>
          </p:cNvPr>
          <p:cNvGrpSpPr/>
          <p:nvPr/>
        </p:nvGrpSpPr>
        <p:grpSpPr>
          <a:xfrm>
            <a:off x="3008760" y="2530103"/>
            <a:ext cx="2824682" cy="3058313"/>
            <a:chOff x="123194" y="1474963"/>
            <a:chExt cx="2824682" cy="3058313"/>
          </a:xfrm>
          <a:noFill/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891A74-859A-4F89-BB47-2E8DC503E00F}"/>
                </a:ext>
              </a:extLst>
            </p:cNvPr>
            <p:cNvSpPr/>
            <p:nvPr/>
          </p:nvSpPr>
          <p:spPr>
            <a:xfrm rot="19090501">
              <a:off x="123194" y="1474963"/>
              <a:ext cx="2824682" cy="1317377"/>
            </a:xfrm>
            <a:custGeom>
              <a:avLst/>
              <a:gdLst>
                <a:gd name="connsiteX0" fmla="*/ 0 w 2635793"/>
                <a:gd name="connsiteY0" fmla="*/ 0 h 1269433"/>
                <a:gd name="connsiteX1" fmla="*/ 2635793 w 2635793"/>
                <a:gd name="connsiteY1" fmla="*/ 0 h 1269433"/>
                <a:gd name="connsiteX2" fmla="*/ 2635793 w 2635793"/>
                <a:gd name="connsiteY2" fmla="*/ 1269433 h 1269433"/>
                <a:gd name="connsiteX3" fmla="*/ 0 w 2635793"/>
                <a:gd name="connsiteY3" fmla="*/ 1269433 h 1269433"/>
                <a:gd name="connsiteX4" fmla="*/ 0 w 2635793"/>
                <a:gd name="connsiteY4" fmla="*/ 0 h 1269433"/>
                <a:gd name="connsiteX0" fmla="*/ 942859 w 2635793"/>
                <a:gd name="connsiteY0" fmla="*/ 134775 h 1269433"/>
                <a:gd name="connsiteX1" fmla="*/ 2635793 w 2635793"/>
                <a:gd name="connsiteY1" fmla="*/ 0 h 1269433"/>
                <a:gd name="connsiteX2" fmla="*/ 2635793 w 2635793"/>
                <a:gd name="connsiteY2" fmla="*/ 1269433 h 1269433"/>
                <a:gd name="connsiteX3" fmla="*/ 0 w 2635793"/>
                <a:gd name="connsiteY3" fmla="*/ 1269433 h 1269433"/>
                <a:gd name="connsiteX4" fmla="*/ 942859 w 2635793"/>
                <a:gd name="connsiteY4" fmla="*/ 134775 h 1269433"/>
                <a:gd name="connsiteX0" fmla="*/ 1264867 w 2635793"/>
                <a:gd name="connsiteY0" fmla="*/ 0 h 1296425"/>
                <a:gd name="connsiteX1" fmla="*/ 2635793 w 2635793"/>
                <a:gd name="connsiteY1" fmla="*/ 26992 h 1296425"/>
                <a:gd name="connsiteX2" fmla="*/ 2635793 w 2635793"/>
                <a:gd name="connsiteY2" fmla="*/ 1296425 h 1296425"/>
                <a:gd name="connsiteX3" fmla="*/ 0 w 2635793"/>
                <a:gd name="connsiteY3" fmla="*/ 1296425 h 1296425"/>
                <a:gd name="connsiteX4" fmla="*/ 1264867 w 2635793"/>
                <a:gd name="connsiteY4" fmla="*/ 0 h 1296425"/>
                <a:gd name="connsiteX0" fmla="*/ 0 w 1370926"/>
                <a:gd name="connsiteY0" fmla="*/ 0 h 1311675"/>
                <a:gd name="connsiteX1" fmla="*/ 1370926 w 1370926"/>
                <a:gd name="connsiteY1" fmla="*/ 26992 h 1311675"/>
                <a:gd name="connsiteX2" fmla="*/ 1370926 w 1370926"/>
                <a:gd name="connsiteY2" fmla="*/ 1296425 h 1311675"/>
                <a:gd name="connsiteX3" fmla="*/ 16733 w 1370926"/>
                <a:gd name="connsiteY3" fmla="*/ 1311675 h 1311675"/>
                <a:gd name="connsiteX4" fmla="*/ 0 w 1370926"/>
                <a:gd name="connsiteY4" fmla="*/ 0 h 1311675"/>
                <a:gd name="connsiteX0" fmla="*/ 0 w 1370926"/>
                <a:gd name="connsiteY0" fmla="*/ 0 h 1311675"/>
                <a:gd name="connsiteX1" fmla="*/ 1370926 w 1370926"/>
                <a:gd name="connsiteY1" fmla="*/ 26992 h 1311675"/>
                <a:gd name="connsiteX2" fmla="*/ 1370926 w 1370926"/>
                <a:gd name="connsiteY2" fmla="*/ 1296425 h 1311675"/>
                <a:gd name="connsiteX3" fmla="*/ 16733 w 1370926"/>
                <a:gd name="connsiteY3" fmla="*/ 1311675 h 1311675"/>
                <a:gd name="connsiteX4" fmla="*/ 0 w 1370926"/>
                <a:gd name="connsiteY4" fmla="*/ 0 h 1311675"/>
                <a:gd name="connsiteX0" fmla="*/ 0 w 4291989"/>
                <a:gd name="connsiteY0" fmla="*/ 0 h 1307936"/>
                <a:gd name="connsiteX1" fmla="*/ 4291989 w 4291989"/>
                <a:gd name="connsiteY1" fmla="*/ 23253 h 1307936"/>
                <a:gd name="connsiteX2" fmla="*/ 4291989 w 4291989"/>
                <a:gd name="connsiteY2" fmla="*/ 1292686 h 1307936"/>
                <a:gd name="connsiteX3" fmla="*/ 2937796 w 4291989"/>
                <a:gd name="connsiteY3" fmla="*/ 1307936 h 1307936"/>
                <a:gd name="connsiteX4" fmla="*/ 0 w 4291989"/>
                <a:gd name="connsiteY4" fmla="*/ 0 h 1307936"/>
                <a:gd name="connsiteX0" fmla="*/ 0 w 2824682"/>
                <a:gd name="connsiteY0" fmla="*/ 0 h 1317377"/>
                <a:gd name="connsiteX1" fmla="*/ 2824682 w 2824682"/>
                <a:gd name="connsiteY1" fmla="*/ 32694 h 1317377"/>
                <a:gd name="connsiteX2" fmla="*/ 2824682 w 2824682"/>
                <a:gd name="connsiteY2" fmla="*/ 1302127 h 1317377"/>
                <a:gd name="connsiteX3" fmla="*/ 1470489 w 2824682"/>
                <a:gd name="connsiteY3" fmla="*/ 1317377 h 1317377"/>
                <a:gd name="connsiteX4" fmla="*/ 0 w 2824682"/>
                <a:gd name="connsiteY4" fmla="*/ 0 h 1317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4682" h="1317377">
                  <a:moveTo>
                    <a:pt x="0" y="0"/>
                  </a:moveTo>
                  <a:lnTo>
                    <a:pt x="2824682" y="32694"/>
                  </a:lnTo>
                  <a:lnTo>
                    <a:pt x="2824682" y="1302127"/>
                  </a:lnTo>
                  <a:lnTo>
                    <a:pt x="1470489" y="1317377"/>
                  </a:lnTo>
                  <a:cubicBezTo>
                    <a:pt x="1458610" y="-11710"/>
                    <a:pt x="5578" y="437225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CC3BDB7-5F72-43C0-B506-68CC6ACFBCC7}"/>
                </a:ext>
              </a:extLst>
            </p:cNvPr>
            <p:cNvSpPr/>
            <p:nvPr/>
          </p:nvSpPr>
          <p:spPr>
            <a:xfrm rot="2822443">
              <a:off x="151452" y="2401436"/>
              <a:ext cx="2767679" cy="1496002"/>
            </a:xfrm>
            <a:custGeom>
              <a:avLst/>
              <a:gdLst>
                <a:gd name="connsiteX0" fmla="*/ 0 w 2767679"/>
                <a:gd name="connsiteY0" fmla="*/ 0 h 1484126"/>
                <a:gd name="connsiteX1" fmla="*/ 2767679 w 2767679"/>
                <a:gd name="connsiteY1" fmla="*/ 0 h 1484126"/>
                <a:gd name="connsiteX2" fmla="*/ 2767679 w 2767679"/>
                <a:gd name="connsiteY2" fmla="*/ 1484126 h 1484126"/>
                <a:gd name="connsiteX3" fmla="*/ 0 w 2767679"/>
                <a:gd name="connsiteY3" fmla="*/ 1484126 h 1484126"/>
                <a:gd name="connsiteX4" fmla="*/ 0 w 2767679"/>
                <a:gd name="connsiteY4" fmla="*/ 0 h 1484126"/>
                <a:gd name="connsiteX0" fmla="*/ 1329514 w 2767679"/>
                <a:gd name="connsiteY0" fmla="*/ 0 h 1495556"/>
                <a:gd name="connsiteX1" fmla="*/ 2767679 w 2767679"/>
                <a:gd name="connsiteY1" fmla="*/ 11430 h 1495556"/>
                <a:gd name="connsiteX2" fmla="*/ 2767679 w 2767679"/>
                <a:gd name="connsiteY2" fmla="*/ 1495556 h 1495556"/>
                <a:gd name="connsiteX3" fmla="*/ 0 w 2767679"/>
                <a:gd name="connsiteY3" fmla="*/ 1495556 h 1495556"/>
                <a:gd name="connsiteX4" fmla="*/ 1329514 w 2767679"/>
                <a:gd name="connsiteY4" fmla="*/ 0 h 1495556"/>
                <a:gd name="connsiteX0" fmla="*/ 1329514 w 2767679"/>
                <a:gd name="connsiteY0" fmla="*/ 446 h 1496002"/>
                <a:gd name="connsiteX1" fmla="*/ 2767679 w 2767679"/>
                <a:gd name="connsiteY1" fmla="*/ 11876 h 1496002"/>
                <a:gd name="connsiteX2" fmla="*/ 2767679 w 2767679"/>
                <a:gd name="connsiteY2" fmla="*/ 1496002 h 1496002"/>
                <a:gd name="connsiteX3" fmla="*/ 0 w 2767679"/>
                <a:gd name="connsiteY3" fmla="*/ 1496002 h 1496002"/>
                <a:gd name="connsiteX4" fmla="*/ 1329514 w 2767679"/>
                <a:gd name="connsiteY4" fmla="*/ 446 h 149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7679" h="1496002">
                  <a:moveTo>
                    <a:pt x="1329514" y="446"/>
                  </a:moveTo>
                  <a:lnTo>
                    <a:pt x="2767679" y="11876"/>
                  </a:lnTo>
                  <a:lnTo>
                    <a:pt x="2767679" y="1496002"/>
                  </a:lnTo>
                  <a:lnTo>
                    <a:pt x="0" y="1496002"/>
                  </a:lnTo>
                  <a:cubicBezTo>
                    <a:pt x="443171" y="997483"/>
                    <a:pt x="40985" y="-24448"/>
                    <a:pt x="1329514" y="446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B47D1A-7053-4BBA-928D-F469D75DDC04}"/>
              </a:ext>
            </a:extLst>
          </p:cNvPr>
          <p:cNvCxnSpPr>
            <a:cxnSpLocks/>
            <a:stCxn id="36" idx="3"/>
            <a:endCxn id="19" idx="7"/>
          </p:cNvCxnSpPr>
          <p:nvPr/>
        </p:nvCxnSpPr>
        <p:spPr>
          <a:xfrm flipH="1">
            <a:off x="4140106" y="2998838"/>
            <a:ext cx="626160" cy="504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1E8CBA-0CEE-409A-8EE8-296EACFC7E05}"/>
              </a:ext>
            </a:extLst>
          </p:cNvPr>
          <p:cNvCxnSpPr>
            <a:cxnSpLocks/>
            <a:stCxn id="19" idx="5"/>
            <a:endCxn id="21" idx="0"/>
          </p:cNvCxnSpPr>
          <p:nvPr/>
        </p:nvCxnSpPr>
        <p:spPr>
          <a:xfrm>
            <a:off x="4140106" y="3968230"/>
            <a:ext cx="673435" cy="703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4CCA13D-1441-44B5-A68E-EA78EE7BA40B}"/>
              </a:ext>
            </a:extLst>
          </p:cNvPr>
          <p:cNvGrpSpPr/>
          <p:nvPr/>
        </p:nvGrpSpPr>
        <p:grpSpPr>
          <a:xfrm>
            <a:off x="172689" y="2514668"/>
            <a:ext cx="2226752" cy="2476476"/>
            <a:chOff x="941448" y="1366322"/>
            <a:chExt cx="2226752" cy="247647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870C74F-0292-4E1F-B84D-82D7F9B0DA8B}"/>
                </a:ext>
              </a:extLst>
            </p:cNvPr>
            <p:cNvSpPr txBox="1"/>
            <p:nvPr/>
          </p:nvSpPr>
          <p:spPr>
            <a:xfrm>
              <a:off x="1194688" y="1576814"/>
              <a:ext cx="171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LR Imbalance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174353C-C943-4CFA-894A-EFA2B5B0E135}"/>
                </a:ext>
              </a:extLst>
            </p:cNvPr>
            <p:cNvGrpSpPr/>
            <p:nvPr/>
          </p:nvGrpSpPr>
          <p:grpSpPr>
            <a:xfrm>
              <a:off x="1410873" y="2144884"/>
              <a:ext cx="1368735" cy="1516963"/>
              <a:chOff x="2093570" y="1510410"/>
              <a:chExt cx="2850298" cy="3158974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BE914B-FA8C-4344-99CF-0C28FE91B84C}"/>
                  </a:ext>
                </a:extLst>
              </p:cNvPr>
              <p:cNvSpPr/>
              <p:nvPr/>
            </p:nvSpPr>
            <p:spPr>
              <a:xfrm rot="460528">
                <a:off x="3240894" y="4012439"/>
                <a:ext cx="656947" cy="656945"/>
              </a:xfrm>
              <a:prstGeom prst="ellips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2</a:t>
                </a:r>
                <a:endParaRPr lang="en-IN" sz="1000" b="1" dirty="0"/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47FEF8A-9E09-4465-9C4A-383729A9B955}"/>
                  </a:ext>
                </a:extLst>
              </p:cNvPr>
              <p:cNvCxnSpPr>
                <a:cxnSpLocks/>
                <a:stCxn id="53" idx="5"/>
                <a:endCxn id="50" idx="1"/>
              </p:cNvCxnSpPr>
              <p:nvPr/>
            </p:nvCxnSpPr>
            <p:spPr>
              <a:xfrm rot="460528">
                <a:off x="2579690" y="3460827"/>
                <a:ext cx="832030" cy="565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8D7B54A-A0C5-433C-8FCB-28584F1FAD68}"/>
                  </a:ext>
                </a:extLst>
              </p:cNvPr>
              <p:cNvSpPr/>
              <p:nvPr/>
            </p:nvSpPr>
            <p:spPr>
              <a:xfrm rot="460528">
                <a:off x="3284534" y="1510410"/>
                <a:ext cx="656945" cy="656945"/>
              </a:xfrm>
              <a:prstGeom prst="ellips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3</a:t>
                </a:r>
                <a:endParaRPr lang="en-IN" sz="1000" b="1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C38A64D-8087-4B80-A2CF-B8B11AA93B43}"/>
                  </a:ext>
                </a:extLst>
              </p:cNvPr>
              <p:cNvSpPr/>
              <p:nvPr/>
            </p:nvSpPr>
            <p:spPr>
              <a:xfrm rot="460528">
                <a:off x="2093570" y="2818120"/>
                <a:ext cx="656947" cy="656945"/>
              </a:xfrm>
              <a:prstGeom prst="ellips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/>
                  <a:t>1</a:t>
                </a:r>
                <a:endParaRPr lang="en-IN" sz="800" b="1" dirty="0"/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17D05F1-5325-4B88-A234-53E68ABB7B04}"/>
                  </a:ext>
                </a:extLst>
              </p:cNvPr>
              <p:cNvCxnSpPr>
                <a:cxnSpLocks/>
                <a:stCxn id="52" idx="3"/>
                <a:endCxn id="53" idx="7"/>
              </p:cNvCxnSpPr>
              <p:nvPr/>
            </p:nvCxnSpPr>
            <p:spPr>
              <a:xfrm rot="460528" flipH="1">
                <a:off x="2746973" y="1997473"/>
                <a:ext cx="541102" cy="990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40CBF02-8165-4A8D-8A70-D9AF281ED46D}"/>
                  </a:ext>
                </a:extLst>
              </p:cNvPr>
              <p:cNvCxnSpPr>
                <a:cxnSpLocks/>
                <a:stCxn id="50" idx="0"/>
                <a:endCxn id="52" idx="4"/>
              </p:cNvCxnSpPr>
              <p:nvPr/>
            </p:nvCxnSpPr>
            <p:spPr>
              <a:xfrm rot="460528" flipH="1" flipV="1">
                <a:off x="3445722" y="2175651"/>
                <a:ext cx="290928" cy="1828494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29B075E-28E7-4AA9-A409-E0633A0A0A58}"/>
                  </a:ext>
                </a:extLst>
              </p:cNvPr>
              <p:cNvCxnSpPr>
                <a:cxnSpLocks/>
                <a:stCxn id="52" idx="6"/>
              </p:cNvCxnSpPr>
              <p:nvPr/>
            </p:nvCxnSpPr>
            <p:spPr>
              <a:xfrm rot="460528">
                <a:off x="3873357" y="1950193"/>
                <a:ext cx="1070511" cy="90419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2C97BD-C4C0-4408-8AA1-FF3486BB710A}"/>
                </a:ext>
              </a:extLst>
            </p:cNvPr>
            <p:cNvSpPr txBox="1"/>
            <p:nvPr/>
          </p:nvSpPr>
          <p:spPr>
            <a:xfrm>
              <a:off x="941448" y="1366322"/>
              <a:ext cx="2226752" cy="2476476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663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6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3F88369D-4D2C-4122-9889-17CF01F667C8}"/>
              </a:ext>
            </a:extLst>
          </p:cNvPr>
          <p:cNvSpPr/>
          <p:nvPr/>
        </p:nvSpPr>
        <p:spPr>
          <a:xfrm>
            <a:off x="5833442" y="145810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4B448C-7DFE-4D61-A319-E44252127C41}"/>
              </a:ext>
            </a:extLst>
          </p:cNvPr>
          <p:cNvSpPr/>
          <p:nvPr/>
        </p:nvSpPr>
        <p:spPr>
          <a:xfrm>
            <a:off x="4671322" y="243981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63804F-D6D4-48FD-85F2-0ECE99576DDA}"/>
              </a:ext>
            </a:extLst>
          </p:cNvPr>
          <p:cNvSpPr/>
          <p:nvPr/>
        </p:nvSpPr>
        <p:spPr>
          <a:xfrm>
            <a:off x="7437868" y="243389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50BC77-9AD9-43C7-9565-229E6B569DA3}"/>
              </a:ext>
            </a:extLst>
          </p:cNvPr>
          <p:cNvSpPr/>
          <p:nvPr/>
        </p:nvSpPr>
        <p:spPr>
          <a:xfrm>
            <a:off x="3579368" y="340749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816D1B-F8D5-475E-A4AD-54B31F285ACD}"/>
              </a:ext>
            </a:extLst>
          </p:cNvPr>
          <p:cNvSpPr/>
          <p:nvPr/>
        </p:nvSpPr>
        <p:spPr>
          <a:xfrm>
            <a:off x="6539643" y="340749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1E7849-1C88-4640-B8A0-B4E16F6B67EB}"/>
              </a:ext>
            </a:extLst>
          </p:cNvPr>
          <p:cNvSpPr/>
          <p:nvPr/>
        </p:nvSpPr>
        <p:spPr>
          <a:xfrm>
            <a:off x="4485068" y="467208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3C6447-CA14-469E-BF9B-938B98547382}"/>
              </a:ext>
            </a:extLst>
          </p:cNvPr>
          <p:cNvCxnSpPr>
            <a:stCxn id="16" idx="3"/>
            <a:endCxn id="17" idx="7"/>
          </p:cNvCxnSpPr>
          <p:nvPr/>
        </p:nvCxnSpPr>
        <p:spPr>
          <a:xfrm flipH="1">
            <a:off x="5232060" y="2018847"/>
            <a:ext cx="697590" cy="517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80FC96-C3F9-4856-B74F-33715D45938F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4140106" y="3000556"/>
            <a:ext cx="627424" cy="503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4D0EFD-D0FD-405E-9EBE-3F12B4EFBB7F}"/>
              </a:ext>
            </a:extLst>
          </p:cNvPr>
          <p:cNvCxnSpPr>
            <a:stCxn id="16" idx="5"/>
            <a:endCxn id="18" idx="1"/>
          </p:cNvCxnSpPr>
          <p:nvPr/>
        </p:nvCxnSpPr>
        <p:spPr>
          <a:xfrm>
            <a:off x="6394180" y="2018847"/>
            <a:ext cx="1139896" cy="511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F35C88-F0DD-4EAE-88D0-B43DDAC53824}"/>
              </a:ext>
            </a:extLst>
          </p:cNvPr>
          <p:cNvCxnSpPr>
            <a:stCxn id="18" idx="3"/>
            <a:endCxn id="20" idx="7"/>
          </p:cNvCxnSpPr>
          <p:nvPr/>
        </p:nvCxnSpPr>
        <p:spPr>
          <a:xfrm flipH="1">
            <a:off x="7100381" y="2994633"/>
            <a:ext cx="433695" cy="509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F2F04F-A8C7-447E-8081-4B3E862F6720}"/>
              </a:ext>
            </a:extLst>
          </p:cNvPr>
          <p:cNvCxnSpPr>
            <a:cxnSpLocks/>
            <a:stCxn id="19" idx="5"/>
            <a:endCxn id="21" idx="0"/>
          </p:cNvCxnSpPr>
          <p:nvPr/>
        </p:nvCxnSpPr>
        <p:spPr>
          <a:xfrm>
            <a:off x="4140106" y="3968230"/>
            <a:ext cx="673435" cy="70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D6EE6F-C28F-4D23-878F-9B6EE83E234D}"/>
              </a:ext>
            </a:extLst>
          </p:cNvPr>
          <p:cNvSpPr txBox="1"/>
          <p:nvPr/>
        </p:nvSpPr>
        <p:spPr>
          <a:xfrm>
            <a:off x="3619701" y="3146198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</a:t>
            </a:r>
            <a:endParaRPr lang="en-IN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255D13-5A7C-42D0-8F1E-CD0BB9684F60}"/>
              </a:ext>
            </a:extLst>
          </p:cNvPr>
          <p:cNvSpPr txBox="1"/>
          <p:nvPr/>
        </p:nvSpPr>
        <p:spPr>
          <a:xfrm>
            <a:off x="7560849" y="217371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6243B2-DEC6-49F0-8E35-824CEF146928}"/>
              </a:ext>
            </a:extLst>
          </p:cNvPr>
          <p:cNvSpPr txBox="1"/>
          <p:nvPr/>
        </p:nvSpPr>
        <p:spPr>
          <a:xfrm>
            <a:off x="6666877" y="312918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383AF8-1C75-42DE-A6D4-9C801995B7BA}"/>
              </a:ext>
            </a:extLst>
          </p:cNvPr>
          <p:cNvSpPr txBox="1"/>
          <p:nvPr/>
        </p:nvSpPr>
        <p:spPr>
          <a:xfrm>
            <a:off x="5944388" y="120097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7ED4D5-9E18-4347-B9FD-0F32E7C98206}"/>
              </a:ext>
            </a:extLst>
          </p:cNvPr>
          <p:cNvSpPr txBox="1"/>
          <p:nvPr/>
        </p:nvSpPr>
        <p:spPr>
          <a:xfrm>
            <a:off x="4382800" y="4545123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0CAD9A-298C-4D91-9C8D-E75330E56D56}"/>
              </a:ext>
            </a:extLst>
          </p:cNvPr>
          <p:cNvSpPr txBox="1"/>
          <p:nvPr/>
        </p:nvSpPr>
        <p:spPr>
          <a:xfrm>
            <a:off x="4803420" y="2117126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 </a:t>
            </a:r>
            <a:endParaRPr lang="en-IN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1FF93C-8521-46EA-9C0F-5CD4B2B93B9F}"/>
              </a:ext>
            </a:extLst>
          </p:cNvPr>
          <p:cNvSpPr txBox="1"/>
          <p:nvPr/>
        </p:nvSpPr>
        <p:spPr>
          <a:xfrm>
            <a:off x="4236314" y="587736"/>
            <a:ext cx="37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Balancing the previous example</a:t>
            </a:r>
            <a:endParaRPr lang="en-IN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4CCA13D-1441-44B5-A68E-EA78EE7BA40B}"/>
              </a:ext>
            </a:extLst>
          </p:cNvPr>
          <p:cNvGrpSpPr/>
          <p:nvPr/>
        </p:nvGrpSpPr>
        <p:grpSpPr>
          <a:xfrm>
            <a:off x="172689" y="2514668"/>
            <a:ext cx="2226752" cy="2476476"/>
            <a:chOff x="941448" y="1366322"/>
            <a:chExt cx="2226752" cy="247647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870C74F-0292-4E1F-B84D-82D7F9B0DA8B}"/>
                </a:ext>
              </a:extLst>
            </p:cNvPr>
            <p:cNvSpPr txBox="1"/>
            <p:nvPr/>
          </p:nvSpPr>
          <p:spPr>
            <a:xfrm>
              <a:off x="1194688" y="1576814"/>
              <a:ext cx="171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LR Imbalance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174353C-C943-4CFA-894A-EFA2B5B0E135}"/>
                </a:ext>
              </a:extLst>
            </p:cNvPr>
            <p:cNvGrpSpPr/>
            <p:nvPr/>
          </p:nvGrpSpPr>
          <p:grpSpPr>
            <a:xfrm>
              <a:off x="1410873" y="2144884"/>
              <a:ext cx="1368735" cy="1516963"/>
              <a:chOff x="2093570" y="1510410"/>
              <a:chExt cx="2850298" cy="3158974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BE914B-FA8C-4344-99CF-0C28FE91B84C}"/>
                  </a:ext>
                </a:extLst>
              </p:cNvPr>
              <p:cNvSpPr/>
              <p:nvPr/>
            </p:nvSpPr>
            <p:spPr>
              <a:xfrm rot="460528">
                <a:off x="3240894" y="4012439"/>
                <a:ext cx="656947" cy="656945"/>
              </a:xfrm>
              <a:prstGeom prst="ellips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2</a:t>
                </a:r>
                <a:endParaRPr lang="en-IN" sz="1000" b="1" dirty="0"/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47FEF8A-9E09-4465-9C4A-383729A9B955}"/>
                  </a:ext>
                </a:extLst>
              </p:cNvPr>
              <p:cNvCxnSpPr>
                <a:cxnSpLocks/>
                <a:stCxn id="53" idx="5"/>
                <a:endCxn id="50" idx="1"/>
              </p:cNvCxnSpPr>
              <p:nvPr/>
            </p:nvCxnSpPr>
            <p:spPr>
              <a:xfrm rot="460528">
                <a:off x="2579690" y="3460827"/>
                <a:ext cx="832030" cy="565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8D7B54A-A0C5-433C-8FCB-28584F1FAD68}"/>
                  </a:ext>
                </a:extLst>
              </p:cNvPr>
              <p:cNvSpPr/>
              <p:nvPr/>
            </p:nvSpPr>
            <p:spPr>
              <a:xfrm rot="460528">
                <a:off x="3284534" y="1510410"/>
                <a:ext cx="656945" cy="656945"/>
              </a:xfrm>
              <a:prstGeom prst="ellips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3</a:t>
                </a:r>
                <a:endParaRPr lang="en-IN" sz="1000" b="1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C38A64D-8087-4B80-A2CF-B8B11AA93B43}"/>
                  </a:ext>
                </a:extLst>
              </p:cNvPr>
              <p:cNvSpPr/>
              <p:nvPr/>
            </p:nvSpPr>
            <p:spPr>
              <a:xfrm rot="460528">
                <a:off x="2093570" y="2818120"/>
                <a:ext cx="656947" cy="656945"/>
              </a:xfrm>
              <a:prstGeom prst="ellips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/>
                  <a:t>1</a:t>
                </a:r>
                <a:endParaRPr lang="en-IN" sz="800" b="1" dirty="0"/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17D05F1-5325-4B88-A234-53E68ABB7B04}"/>
                  </a:ext>
                </a:extLst>
              </p:cNvPr>
              <p:cNvCxnSpPr>
                <a:cxnSpLocks/>
                <a:stCxn id="52" idx="3"/>
                <a:endCxn id="53" idx="7"/>
              </p:cNvCxnSpPr>
              <p:nvPr/>
            </p:nvCxnSpPr>
            <p:spPr>
              <a:xfrm rot="460528" flipH="1">
                <a:off x="2746973" y="1997473"/>
                <a:ext cx="541102" cy="990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40CBF02-8165-4A8D-8A70-D9AF281ED46D}"/>
                  </a:ext>
                </a:extLst>
              </p:cNvPr>
              <p:cNvCxnSpPr>
                <a:cxnSpLocks/>
                <a:stCxn id="50" idx="0"/>
                <a:endCxn id="52" idx="4"/>
              </p:cNvCxnSpPr>
              <p:nvPr/>
            </p:nvCxnSpPr>
            <p:spPr>
              <a:xfrm rot="460528" flipH="1" flipV="1">
                <a:off x="3445722" y="2175651"/>
                <a:ext cx="290928" cy="1828494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29B075E-28E7-4AA9-A409-E0633A0A0A58}"/>
                  </a:ext>
                </a:extLst>
              </p:cNvPr>
              <p:cNvCxnSpPr>
                <a:cxnSpLocks/>
                <a:stCxn id="52" idx="6"/>
              </p:cNvCxnSpPr>
              <p:nvPr/>
            </p:nvCxnSpPr>
            <p:spPr>
              <a:xfrm rot="460528">
                <a:off x="3873357" y="1950193"/>
                <a:ext cx="1070511" cy="90419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2C97BD-C4C0-4408-8AA1-FF3486BB710A}"/>
                </a:ext>
              </a:extLst>
            </p:cNvPr>
            <p:cNvSpPr txBox="1"/>
            <p:nvPr/>
          </p:nvSpPr>
          <p:spPr>
            <a:xfrm>
              <a:off x="941448" y="1366322"/>
              <a:ext cx="2226752" cy="2476476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369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3F88369D-4D2C-4122-9889-17CF01F667C8}"/>
              </a:ext>
            </a:extLst>
          </p:cNvPr>
          <p:cNvSpPr/>
          <p:nvPr/>
        </p:nvSpPr>
        <p:spPr>
          <a:xfrm>
            <a:off x="5833442" y="145810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4B448C-7DFE-4D61-A319-E44252127C41}"/>
              </a:ext>
            </a:extLst>
          </p:cNvPr>
          <p:cNvSpPr/>
          <p:nvPr/>
        </p:nvSpPr>
        <p:spPr>
          <a:xfrm>
            <a:off x="5414240" y="342966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63804F-D6D4-48FD-85F2-0ECE99576DDA}"/>
              </a:ext>
            </a:extLst>
          </p:cNvPr>
          <p:cNvSpPr/>
          <p:nvPr/>
        </p:nvSpPr>
        <p:spPr>
          <a:xfrm>
            <a:off x="7437868" y="243389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50BC77-9AD9-43C7-9565-229E6B569DA3}"/>
              </a:ext>
            </a:extLst>
          </p:cNvPr>
          <p:cNvSpPr/>
          <p:nvPr/>
        </p:nvSpPr>
        <p:spPr>
          <a:xfrm>
            <a:off x="3579368" y="340749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816D1B-F8D5-475E-A4AD-54B31F285ACD}"/>
              </a:ext>
            </a:extLst>
          </p:cNvPr>
          <p:cNvSpPr/>
          <p:nvPr/>
        </p:nvSpPr>
        <p:spPr>
          <a:xfrm>
            <a:off x="6539643" y="340749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1E7849-1C88-4640-B8A0-B4E16F6B67EB}"/>
              </a:ext>
            </a:extLst>
          </p:cNvPr>
          <p:cNvSpPr/>
          <p:nvPr/>
        </p:nvSpPr>
        <p:spPr>
          <a:xfrm>
            <a:off x="4690230" y="250906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3C6447-CA14-469E-BF9B-938B98547382}"/>
              </a:ext>
            </a:extLst>
          </p:cNvPr>
          <p:cNvCxnSpPr>
            <a:cxnSpLocks/>
            <a:stCxn id="16" idx="3"/>
            <a:endCxn id="21" idx="7"/>
          </p:cNvCxnSpPr>
          <p:nvPr/>
        </p:nvCxnSpPr>
        <p:spPr>
          <a:xfrm flipH="1">
            <a:off x="5250968" y="2018847"/>
            <a:ext cx="678682" cy="586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80FC96-C3F9-4856-B74F-33715D45938F}"/>
              </a:ext>
            </a:extLst>
          </p:cNvPr>
          <p:cNvCxnSpPr>
            <a:cxnSpLocks/>
            <a:stCxn id="21" idx="3"/>
            <a:endCxn id="19" idx="7"/>
          </p:cNvCxnSpPr>
          <p:nvPr/>
        </p:nvCxnSpPr>
        <p:spPr>
          <a:xfrm flipH="1">
            <a:off x="4140106" y="3069799"/>
            <a:ext cx="646332" cy="433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4D0EFD-D0FD-405E-9EBE-3F12B4EFBB7F}"/>
              </a:ext>
            </a:extLst>
          </p:cNvPr>
          <p:cNvCxnSpPr>
            <a:stCxn id="16" idx="5"/>
            <a:endCxn id="18" idx="1"/>
          </p:cNvCxnSpPr>
          <p:nvPr/>
        </p:nvCxnSpPr>
        <p:spPr>
          <a:xfrm>
            <a:off x="6394180" y="2018847"/>
            <a:ext cx="1139896" cy="511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F35C88-F0DD-4EAE-88D0-B43DDAC53824}"/>
              </a:ext>
            </a:extLst>
          </p:cNvPr>
          <p:cNvCxnSpPr>
            <a:stCxn id="18" idx="3"/>
            <a:endCxn id="20" idx="7"/>
          </p:cNvCxnSpPr>
          <p:nvPr/>
        </p:nvCxnSpPr>
        <p:spPr>
          <a:xfrm flipH="1">
            <a:off x="7100381" y="2994633"/>
            <a:ext cx="433695" cy="509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D6EE6F-C28F-4D23-878F-9B6EE83E234D}"/>
              </a:ext>
            </a:extLst>
          </p:cNvPr>
          <p:cNvSpPr txBox="1"/>
          <p:nvPr/>
        </p:nvSpPr>
        <p:spPr>
          <a:xfrm>
            <a:off x="3619701" y="314619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255D13-5A7C-42D0-8F1E-CD0BB9684F60}"/>
              </a:ext>
            </a:extLst>
          </p:cNvPr>
          <p:cNvSpPr txBox="1"/>
          <p:nvPr/>
        </p:nvSpPr>
        <p:spPr>
          <a:xfrm>
            <a:off x="7560849" y="217371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6243B2-DEC6-49F0-8E35-824CEF146928}"/>
              </a:ext>
            </a:extLst>
          </p:cNvPr>
          <p:cNvSpPr txBox="1"/>
          <p:nvPr/>
        </p:nvSpPr>
        <p:spPr>
          <a:xfrm>
            <a:off x="6666877" y="312918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383AF8-1C75-42DE-A6D4-9C801995B7BA}"/>
              </a:ext>
            </a:extLst>
          </p:cNvPr>
          <p:cNvSpPr txBox="1"/>
          <p:nvPr/>
        </p:nvSpPr>
        <p:spPr>
          <a:xfrm>
            <a:off x="5944388" y="120097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0CAD9A-298C-4D91-9C8D-E75330E56D56}"/>
              </a:ext>
            </a:extLst>
          </p:cNvPr>
          <p:cNvSpPr txBox="1"/>
          <p:nvPr/>
        </p:nvSpPr>
        <p:spPr>
          <a:xfrm>
            <a:off x="4806695" y="2258147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1FF93C-8521-46EA-9C0F-5CD4B2B93B9F}"/>
              </a:ext>
            </a:extLst>
          </p:cNvPr>
          <p:cNvSpPr txBox="1"/>
          <p:nvPr/>
        </p:nvSpPr>
        <p:spPr>
          <a:xfrm>
            <a:off x="4236314" y="587736"/>
            <a:ext cx="37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Balancing the previous example</a:t>
            </a:r>
            <a:endParaRPr lang="en-IN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4CCA13D-1441-44B5-A68E-EA78EE7BA40B}"/>
              </a:ext>
            </a:extLst>
          </p:cNvPr>
          <p:cNvGrpSpPr/>
          <p:nvPr/>
        </p:nvGrpSpPr>
        <p:grpSpPr>
          <a:xfrm>
            <a:off x="172689" y="2514668"/>
            <a:ext cx="2226752" cy="2476476"/>
            <a:chOff x="941448" y="1366322"/>
            <a:chExt cx="2226752" cy="247647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870C74F-0292-4E1F-B84D-82D7F9B0DA8B}"/>
                </a:ext>
              </a:extLst>
            </p:cNvPr>
            <p:cNvSpPr txBox="1"/>
            <p:nvPr/>
          </p:nvSpPr>
          <p:spPr>
            <a:xfrm>
              <a:off x="1194688" y="1576814"/>
              <a:ext cx="171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LR Imbalance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174353C-C943-4CFA-894A-EFA2B5B0E135}"/>
                </a:ext>
              </a:extLst>
            </p:cNvPr>
            <p:cNvGrpSpPr/>
            <p:nvPr/>
          </p:nvGrpSpPr>
          <p:grpSpPr>
            <a:xfrm>
              <a:off x="1410873" y="2144884"/>
              <a:ext cx="1368735" cy="1516963"/>
              <a:chOff x="2093570" y="1510410"/>
              <a:chExt cx="2850298" cy="3158974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BE914B-FA8C-4344-99CF-0C28FE91B84C}"/>
                  </a:ext>
                </a:extLst>
              </p:cNvPr>
              <p:cNvSpPr/>
              <p:nvPr/>
            </p:nvSpPr>
            <p:spPr>
              <a:xfrm rot="460528">
                <a:off x="3240894" y="4012439"/>
                <a:ext cx="656947" cy="656945"/>
              </a:xfrm>
              <a:prstGeom prst="ellips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2</a:t>
                </a:r>
                <a:endParaRPr lang="en-IN" sz="1000" b="1" dirty="0"/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47FEF8A-9E09-4465-9C4A-383729A9B955}"/>
                  </a:ext>
                </a:extLst>
              </p:cNvPr>
              <p:cNvCxnSpPr>
                <a:cxnSpLocks/>
                <a:stCxn id="53" idx="5"/>
                <a:endCxn id="50" idx="1"/>
              </p:cNvCxnSpPr>
              <p:nvPr/>
            </p:nvCxnSpPr>
            <p:spPr>
              <a:xfrm rot="460528">
                <a:off x="2579690" y="3460827"/>
                <a:ext cx="832030" cy="565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8D7B54A-A0C5-433C-8FCB-28584F1FAD68}"/>
                  </a:ext>
                </a:extLst>
              </p:cNvPr>
              <p:cNvSpPr/>
              <p:nvPr/>
            </p:nvSpPr>
            <p:spPr>
              <a:xfrm rot="460528">
                <a:off x="3284534" y="1510410"/>
                <a:ext cx="656945" cy="656945"/>
              </a:xfrm>
              <a:prstGeom prst="ellips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3</a:t>
                </a:r>
                <a:endParaRPr lang="en-IN" sz="1000" b="1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C38A64D-8087-4B80-A2CF-B8B11AA93B43}"/>
                  </a:ext>
                </a:extLst>
              </p:cNvPr>
              <p:cNvSpPr/>
              <p:nvPr/>
            </p:nvSpPr>
            <p:spPr>
              <a:xfrm rot="460528">
                <a:off x="2093570" y="2818120"/>
                <a:ext cx="656947" cy="656945"/>
              </a:xfrm>
              <a:prstGeom prst="ellips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/>
                  <a:t>1</a:t>
                </a:r>
                <a:endParaRPr lang="en-IN" sz="800" b="1" dirty="0"/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17D05F1-5325-4B88-A234-53E68ABB7B04}"/>
                  </a:ext>
                </a:extLst>
              </p:cNvPr>
              <p:cNvCxnSpPr>
                <a:cxnSpLocks/>
                <a:stCxn id="52" idx="3"/>
                <a:endCxn id="53" idx="7"/>
              </p:cNvCxnSpPr>
              <p:nvPr/>
            </p:nvCxnSpPr>
            <p:spPr>
              <a:xfrm rot="460528" flipH="1">
                <a:off x="2746973" y="1997473"/>
                <a:ext cx="541102" cy="990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40CBF02-8165-4A8D-8A70-D9AF281ED46D}"/>
                  </a:ext>
                </a:extLst>
              </p:cNvPr>
              <p:cNvCxnSpPr>
                <a:cxnSpLocks/>
                <a:stCxn id="50" idx="0"/>
                <a:endCxn id="52" idx="4"/>
              </p:cNvCxnSpPr>
              <p:nvPr/>
            </p:nvCxnSpPr>
            <p:spPr>
              <a:xfrm rot="460528" flipH="1" flipV="1">
                <a:off x="3445722" y="2175651"/>
                <a:ext cx="290928" cy="1828494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29B075E-28E7-4AA9-A409-E0633A0A0A58}"/>
                  </a:ext>
                </a:extLst>
              </p:cNvPr>
              <p:cNvCxnSpPr>
                <a:cxnSpLocks/>
                <a:stCxn id="52" idx="6"/>
              </p:cNvCxnSpPr>
              <p:nvPr/>
            </p:nvCxnSpPr>
            <p:spPr>
              <a:xfrm rot="460528">
                <a:off x="3873357" y="1950193"/>
                <a:ext cx="1070511" cy="90419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2C97BD-C4C0-4408-8AA1-FF3486BB710A}"/>
                </a:ext>
              </a:extLst>
            </p:cNvPr>
            <p:cNvSpPr txBox="1"/>
            <p:nvPr/>
          </p:nvSpPr>
          <p:spPr>
            <a:xfrm>
              <a:off x="941448" y="1366322"/>
              <a:ext cx="2226752" cy="2476476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C5A80A-9B36-4270-A1FD-244A1CA1D477}"/>
              </a:ext>
            </a:extLst>
          </p:cNvPr>
          <p:cNvCxnSpPr>
            <a:cxnSpLocks/>
            <a:stCxn id="21" idx="5"/>
            <a:endCxn id="17" idx="0"/>
          </p:cNvCxnSpPr>
          <p:nvPr/>
        </p:nvCxnSpPr>
        <p:spPr>
          <a:xfrm>
            <a:off x="5250968" y="3069799"/>
            <a:ext cx="491745" cy="35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9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2D127F1-E8B7-43C8-B38B-78A146D85DCF}"/>
              </a:ext>
            </a:extLst>
          </p:cNvPr>
          <p:cNvSpPr/>
          <p:nvPr/>
        </p:nvSpPr>
        <p:spPr>
          <a:xfrm>
            <a:off x="4321775" y="1944083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0A1F8A-14A7-486F-B35B-661AC1427604}"/>
              </a:ext>
            </a:extLst>
          </p:cNvPr>
          <p:cNvSpPr/>
          <p:nvPr/>
        </p:nvSpPr>
        <p:spPr>
          <a:xfrm>
            <a:off x="5360497" y="978351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667BCE-D94A-48DC-9449-50EAE33EE568}"/>
              </a:ext>
            </a:extLst>
          </p:cNvPr>
          <p:cNvSpPr/>
          <p:nvPr/>
        </p:nvSpPr>
        <p:spPr>
          <a:xfrm>
            <a:off x="5145297" y="2818033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25</a:t>
            </a:r>
            <a:endParaRPr lang="en-IN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E44AF1-7BCB-4919-8B86-56C7A51D9ECB}"/>
              </a:ext>
            </a:extLst>
          </p:cNvPr>
          <p:cNvSpPr/>
          <p:nvPr/>
        </p:nvSpPr>
        <p:spPr>
          <a:xfrm>
            <a:off x="6998812" y="1944083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40</a:t>
            </a:r>
            <a:endParaRPr lang="en-IN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65E416-A6CA-4DCA-B1DD-315D26CC456B}"/>
              </a:ext>
            </a:extLst>
          </p:cNvPr>
          <p:cNvSpPr/>
          <p:nvPr/>
        </p:nvSpPr>
        <p:spPr>
          <a:xfrm>
            <a:off x="3762835" y="2803289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61A964-CB16-454C-93F3-12FD96219439}"/>
              </a:ext>
            </a:extLst>
          </p:cNvPr>
          <p:cNvSpPr/>
          <p:nvPr/>
        </p:nvSpPr>
        <p:spPr>
          <a:xfrm>
            <a:off x="7902478" y="2818033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50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FC12E3-B212-493A-8A60-36E0F57D922C}"/>
              </a:ext>
            </a:extLst>
          </p:cNvPr>
          <p:cNvCxnSpPr>
            <a:cxnSpLocks/>
            <a:stCxn id="4" idx="3"/>
            <a:endCxn id="3" idx="7"/>
          </p:cNvCxnSpPr>
          <p:nvPr/>
        </p:nvCxnSpPr>
        <p:spPr>
          <a:xfrm flipH="1">
            <a:off x="4902747" y="1559323"/>
            <a:ext cx="557429" cy="484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654391-130D-4D8E-9CAF-7C59DD7D9EA2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4103160" y="2525055"/>
            <a:ext cx="318295" cy="27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43BA84-B193-4407-B51E-D90D63D23E63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902747" y="2525055"/>
            <a:ext cx="342229" cy="392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30BBF1-4954-447B-87DD-E081B88EF22C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6041148" y="1318677"/>
            <a:ext cx="1057342" cy="72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69BF9-FE76-4B77-9FB0-EA81D740AC0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579784" y="2525056"/>
            <a:ext cx="422373" cy="39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74A7127-678F-49B8-B642-1E0D844584D4}"/>
              </a:ext>
            </a:extLst>
          </p:cNvPr>
          <p:cNvSpPr/>
          <p:nvPr/>
        </p:nvSpPr>
        <p:spPr>
          <a:xfrm>
            <a:off x="3117261" y="3846753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IN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392378-B3D2-415D-8AA3-3680D6ABBCD8}"/>
              </a:ext>
            </a:extLst>
          </p:cNvPr>
          <p:cNvCxnSpPr>
            <a:cxnSpLocks/>
            <a:stCxn id="8" idx="3"/>
            <a:endCxn id="16" idx="0"/>
          </p:cNvCxnSpPr>
          <p:nvPr/>
        </p:nvCxnSpPr>
        <p:spPr>
          <a:xfrm flipH="1">
            <a:off x="3457587" y="3384262"/>
            <a:ext cx="404927" cy="462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402680A-A132-4483-8153-808FE2574969}"/>
              </a:ext>
            </a:extLst>
          </p:cNvPr>
          <p:cNvSpPr/>
          <p:nvPr/>
        </p:nvSpPr>
        <p:spPr>
          <a:xfrm>
            <a:off x="4500810" y="3783766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</a:t>
            </a:r>
            <a:endParaRPr lang="en-IN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C0C827-8F38-43BB-996A-44D1AE3D7B14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4343807" y="3384261"/>
            <a:ext cx="256682" cy="499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87690D-C2D0-4166-A6E6-4ADBDC254CA7}"/>
              </a:ext>
            </a:extLst>
          </p:cNvPr>
          <p:cNvCxnSpPr>
            <a:cxnSpLocks/>
            <a:stCxn id="5" idx="5"/>
            <a:endCxn id="28" idx="0"/>
          </p:cNvCxnSpPr>
          <p:nvPr/>
        </p:nvCxnSpPr>
        <p:spPr>
          <a:xfrm>
            <a:off x="5726269" y="3399006"/>
            <a:ext cx="498415" cy="474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3ECC4F4-01F5-489D-9652-3B744411252A}"/>
              </a:ext>
            </a:extLst>
          </p:cNvPr>
          <p:cNvSpPr/>
          <p:nvPr/>
        </p:nvSpPr>
        <p:spPr>
          <a:xfrm>
            <a:off x="5884359" y="3873060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28</a:t>
            </a:r>
            <a:endParaRPr lang="en-IN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804A35-EF51-46FD-90E5-E082C93D72A2}"/>
              </a:ext>
            </a:extLst>
          </p:cNvPr>
          <p:cNvSpPr txBox="1"/>
          <p:nvPr/>
        </p:nvSpPr>
        <p:spPr>
          <a:xfrm>
            <a:off x="3251744" y="361914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0AD45F-E048-4EBC-9279-D06739AFE705}"/>
              </a:ext>
            </a:extLst>
          </p:cNvPr>
          <p:cNvSpPr txBox="1"/>
          <p:nvPr/>
        </p:nvSpPr>
        <p:spPr>
          <a:xfrm>
            <a:off x="4783818" y="355931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17A0B0-E11A-41C9-8259-7FAB41D4B777}"/>
              </a:ext>
            </a:extLst>
          </p:cNvPr>
          <p:cNvSpPr txBox="1"/>
          <p:nvPr/>
        </p:nvSpPr>
        <p:spPr>
          <a:xfrm>
            <a:off x="6230286" y="361550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D0229D-2C6A-4433-B8D6-600C1A328149}"/>
              </a:ext>
            </a:extLst>
          </p:cNvPr>
          <p:cNvSpPr txBox="1"/>
          <p:nvPr/>
        </p:nvSpPr>
        <p:spPr>
          <a:xfrm>
            <a:off x="8006840" y="254937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2DE464-5C3A-4407-A168-FBE9E34D1B28}"/>
              </a:ext>
            </a:extLst>
          </p:cNvPr>
          <p:cNvSpPr txBox="1"/>
          <p:nvPr/>
        </p:nvSpPr>
        <p:spPr>
          <a:xfrm>
            <a:off x="7085542" y="1681220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</a:t>
            </a:r>
            <a:endParaRPr lang="en-IN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490606-2822-468F-B8E9-9A54B3D33BE6}"/>
              </a:ext>
            </a:extLst>
          </p:cNvPr>
          <p:cNvSpPr txBox="1"/>
          <p:nvPr/>
        </p:nvSpPr>
        <p:spPr>
          <a:xfrm>
            <a:off x="5515995" y="72443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4D0909-F827-4C40-BCFD-616900C893BF}"/>
              </a:ext>
            </a:extLst>
          </p:cNvPr>
          <p:cNvSpPr txBox="1"/>
          <p:nvPr/>
        </p:nvSpPr>
        <p:spPr>
          <a:xfrm>
            <a:off x="4496433" y="170489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6CB196-ED14-43DD-9B95-218C4A0D3D74}"/>
              </a:ext>
            </a:extLst>
          </p:cNvPr>
          <p:cNvSpPr txBox="1"/>
          <p:nvPr/>
        </p:nvSpPr>
        <p:spPr>
          <a:xfrm>
            <a:off x="3899031" y="254153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2BEF1C-09E1-424D-9E5B-4A566BBD1841}"/>
              </a:ext>
            </a:extLst>
          </p:cNvPr>
          <p:cNvSpPr txBox="1"/>
          <p:nvPr/>
        </p:nvSpPr>
        <p:spPr>
          <a:xfrm>
            <a:off x="5329803" y="2564117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</a:t>
            </a:r>
            <a:endParaRPr lang="en-IN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4A80CB-C053-41B6-8C11-FE3BBE63BE62}"/>
              </a:ext>
            </a:extLst>
          </p:cNvPr>
          <p:cNvSpPr txBox="1"/>
          <p:nvPr/>
        </p:nvSpPr>
        <p:spPr>
          <a:xfrm>
            <a:off x="2307159" y="795683"/>
            <a:ext cx="270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49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2D127F1-E8B7-43C8-B38B-78A146D85DCF}"/>
              </a:ext>
            </a:extLst>
          </p:cNvPr>
          <p:cNvSpPr/>
          <p:nvPr/>
        </p:nvSpPr>
        <p:spPr>
          <a:xfrm>
            <a:off x="4321775" y="1944083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0A1F8A-14A7-486F-B35B-661AC1427604}"/>
              </a:ext>
            </a:extLst>
          </p:cNvPr>
          <p:cNvSpPr/>
          <p:nvPr/>
        </p:nvSpPr>
        <p:spPr>
          <a:xfrm>
            <a:off x="5360497" y="978351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667BCE-D94A-48DC-9449-50EAE33EE568}"/>
              </a:ext>
            </a:extLst>
          </p:cNvPr>
          <p:cNvSpPr/>
          <p:nvPr/>
        </p:nvSpPr>
        <p:spPr>
          <a:xfrm>
            <a:off x="5145297" y="2818033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25</a:t>
            </a:r>
            <a:endParaRPr lang="en-IN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E44AF1-7BCB-4919-8B86-56C7A51D9ECB}"/>
              </a:ext>
            </a:extLst>
          </p:cNvPr>
          <p:cNvSpPr/>
          <p:nvPr/>
        </p:nvSpPr>
        <p:spPr>
          <a:xfrm>
            <a:off x="6998812" y="1944083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40</a:t>
            </a:r>
            <a:endParaRPr lang="en-IN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65E416-A6CA-4DCA-B1DD-315D26CC456B}"/>
              </a:ext>
            </a:extLst>
          </p:cNvPr>
          <p:cNvSpPr/>
          <p:nvPr/>
        </p:nvSpPr>
        <p:spPr>
          <a:xfrm>
            <a:off x="3762835" y="2803289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61A964-CB16-454C-93F3-12FD96219439}"/>
              </a:ext>
            </a:extLst>
          </p:cNvPr>
          <p:cNvSpPr/>
          <p:nvPr/>
        </p:nvSpPr>
        <p:spPr>
          <a:xfrm>
            <a:off x="7902478" y="2818033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50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FC12E3-B212-493A-8A60-36E0F57D922C}"/>
              </a:ext>
            </a:extLst>
          </p:cNvPr>
          <p:cNvCxnSpPr>
            <a:cxnSpLocks/>
            <a:stCxn id="4" idx="3"/>
            <a:endCxn id="3" idx="7"/>
          </p:cNvCxnSpPr>
          <p:nvPr/>
        </p:nvCxnSpPr>
        <p:spPr>
          <a:xfrm flipH="1">
            <a:off x="4902747" y="1559323"/>
            <a:ext cx="557429" cy="484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654391-130D-4D8E-9CAF-7C59DD7D9EA2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4103160" y="2525055"/>
            <a:ext cx="318295" cy="27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43BA84-B193-4407-B51E-D90D63D23E63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902747" y="2525055"/>
            <a:ext cx="342229" cy="392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30BBF1-4954-447B-87DD-E081B88EF22C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6041148" y="1318677"/>
            <a:ext cx="1057342" cy="72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69BF9-FE76-4B77-9FB0-EA81D740AC0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579784" y="2525056"/>
            <a:ext cx="422373" cy="39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74A7127-678F-49B8-B642-1E0D844584D4}"/>
              </a:ext>
            </a:extLst>
          </p:cNvPr>
          <p:cNvSpPr/>
          <p:nvPr/>
        </p:nvSpPr>
        <p:spPr>
          <a:xfrm>
            <a:off x="3117261" y="3846753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IN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392378-B3D2-415D-8AA3-3680D6ABBCD8}"/>
              </a:ext>
            </a:extLst>
          </p:cNvPr>
          <p:cNvCxnSpPr>
            <a:cxnSpLocks/>
            <a:stCxn id="8" idx="3"/>
            <a:endCxn id="16" idx="0"/>
          </p:cNvCxnSpPr>
          <p:nvPr/>
        </p:nvCxnSpPr>
        <p:spPr>
          <a:xfrm flipH="1">
            <a:off x="3457587" y="3384262"/>
            <a:ext cx="404927" cy="462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402680A-A132-4483-8153-808FE2574969}"/>
              </a:ext>
            </a:extLst>
          </p:cNvPr>
          <p:cNvSpPr/>
          <p:nvPr/>
        </p:nvSpPr>
        <p:spPr>
          <a:xfrm>
            <a:off x="4500810" y="3783766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</a:t>
            </a:r>
            <a:endParaRPr lang="en-IN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C0C827-8F38-43BB-996A-44D1AE3D7B14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4343807" y="3384261"/>
            <a:ext cx="256682" cy="499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87690D-C2D0-4166-A6E6-4ADBDC254CA7}"/>
              </a:ext>
            </a:extLst>
          </p:cNvPr>
          <p:cNvCxnSpPr>
            <a:cxnSpLocks/>
            <a:stCxn id="5" idx="5"/>
            <a:endCxn id="28" idx="0"/>
          </p:cNvCxnSpPr>
          <p:nvPr/>
        </p:nvCxnSpPr>
        <p:spPr>
          <a:xfrm>
            <a:off x="5726269" y="3399006"/>
            <a:ext cx="498415" cy="474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3ECC4F4-01F5-489D-9652-3B744411252A}"/>
              </a:ext>
            </a:extLst>
          </p:cNvPr>
          <p:cNvSpPr/>
          <p:nvPr/>
        </p:nvSpPr>
        <p:spPr>
          <a:xfrm>
            <a:off x="5884359" y="3873060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28</a:t>
            </a:r>
            <a:endParaRPr lang="en-IN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804A35-EF51-46FD-90E5-E082C93D72A2}"/>
              </a:ext>
            </a:extLst>
          </p:cNvPr>
          <p:cNvSpPr txBox="1"/>
          <p:nvPr/>
        </p:nvSpPr>
        <p:spPr>
          <a:xfrm>
            <a:off x="3251744" y="361914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0AD45F-E048-4EBC-9279-D06739AFE705}"/>
              </a:ext>
            </a:extLst>
          </p:cNvPr>
          <p:cNvSpPr txBox="1"/>
          <p:nvPr/>
        </p:nvSpPr>
        <p:spPr>
          <a:xfrm>
            <a:off x="4783818" y="355931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17A0B0-E11A-41C9-8259-7FAB41D4B777}"/>
              </a:ext>
            </a:extLst>
          </p:cNvPr>
          <p:cNvSpPr txBox="1"/>
          <p:nvPr/>
        </p:nvSpPr>
        <p:spPr>
          <a:xfrm>
            <a:off x="6230286" y="361550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D0229D-2C6A-4433-B8D6-600C1A328149}"/>
              </a:ext>
            </a:extLst>
          </p:cNvPr>
          <p:cNvSpPr txBox="1"/>
          <p:nvPr/>
        </p:nvSpPr>
        <p:spPr>
          <a:xfrm>
            <a:off x="8006840" y="254937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2DE464-5C3A-4407-A168-FBE9E34D1B28}"/>
              </a:ext>
            </a:extLst>
          </p:cNvPr>
          <p:cNvSpPr txBox="1"/>
          <p:nvPr/>
        </p:nvSpPr>
        <p:spPr>
          <a:xfrm>
            <a:off x="7085542" y="1681220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</a:t>
            </a:r>
            <a:endParaRPr lang="en-IN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490606-2822-468F-B8E9-9A54B3D33BE6}"/>
              </a:ext>
            </a:extLst>
          </p:cNvPr>
          <p:cNvSpPr txBox="1"/>
          <p:nvPr/>
        </p:nvSpPr>
        <p:spPr>
          <a:xfrm>
            <a:off x="5515995" y="72443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4D0909-F827-4C40-BCFD-616900C893BF}"/>
              </a:ext>
            </a:extLst>
          </p:cNvPr>
          <p:cNvSpPr txBox="1"/>
          <p:nvPr/>
        </p:nvSpPr>
        <p:spPr>
          <a:xfrm>
            <a:off x="4496433" y="170489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6CB196-ED14-43DD-9B95-218C4A0D3D74}"/>
              </a:ext>
            </a:extLst>
          </p:cNvPr>
          <p:cNvSpPr txBox="1"/>
          <p:nvPr/>
        </p:nvSpPr>
        <p:spPr>
          <a:xfrm>
            <a:off x="3899031" y="254153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0930BF-1DF8-4ADD-8E0A-E803A1F21519}"/>
              </a:ext>
            </a:extLst>
          </p:cNvPr>
          <p:cNvSpPr/>
          <p:nvPr/>
        </p:nvSpPr>
        <p:spPr>
          <a:xfrm>
            <a:off x="2436609" y="4883645"/>
            <a:ext cx="680652" cy="680652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480301-F4CD-4DBB-A058-D7EC89E60F6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776935" y="4427726"/>
            <a:ext cx="440005" cy="455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751F671-11FA-4C2D-A2FB-413994CB3B6D}"/>
              </a:ext>
            </a:extLst>
          </p:cNvPr>
          <p:cNvSpPr/>
          <p:nvPr/>
        </p:nvSpPr>
        <p:spPr>
          <a:xfrm>
            <a:off x="2452379" y="4886354"/>
            <a:ext cx="656946" cy="656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F6B886-B2B3-4F5E-A261-9C66F2496F13}"/>
              </a:ext>
            </a:extLst>
          </p:cNvPr>
          <p:cNvSpPr txBox="1"/>
          <p:nvPr/>
        </p:nvSpPr>
        <p:spPr>
          <a:xfrm>
            <a:off x="2523339" y="466161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363CB9-575D-4ED4-ACAE-8EF2A75D6E4F}"/>
              </a:ext>
            </a:extLst>
          </p:cNvPr>
          <p:cNvSpPr txBox="1"/>
          <p:nvPr/>
        </p:nvSpPr>
        <p:spPr>
          <a:xfrm>
            <a:off x="5329803" y="2564117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</a:t>
            </a:r>
            <a:endParaRPr lang="en-IN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850D6-F8B5-46F2-8D09-ED07745064E6}"/>
              </a:ext>
            </a:extLst>
          </p:cNvPr>
          <p:cNvSpPr txBox="1"/>
          <p:nvPr/>
        </p:nvSpPr>
        <p:spPr>
          <a:xfrm>
            <a:off x="630936" y="5149410"/>
            <a:ext cx="316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Inserting 4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5EEFD7-85CF-478B-A70F-DB50DDDBD7F6}"/>
              </a:ext>
            </a:extLst>
          </p:cNvPr>
          <p:cNvSpPr txBox="1"/>
          <p:nvPr/>
        </p:nvSpPr>
        <p:spPr>
          <a:xfrm>
            <a:off x="2307159" y="795683"/>
            <a:ext cx="270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30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4DA505F-72EF-4F50-877A-76239F061D24}"/>
              </a:ext>
            </a:extLst>
          </p:cNvPr>
          <p:cNvSpPr/>
          <p:nvPr/>
        </p:nvSpPr>
        <p:spPr>
          <a:xfrm>
            <a:off x="5748028" y="1114173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D4A91A-2358-4296-8B40-1B23DFF1F70F}"/>
              </a:ext>
            </a:extLst>
          </p:cNvPr>
          <p:cNvSpPr/>
          <p:nvPr/>
        </p:nvSpPr>
        <p:spPr>
          <a:xfrm>
            <a:off x="4656074" y="2081847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8E5F80-1F71-41EC-AF63-004E0BA69049}"/>
              </a:ext>
            </a:extLst>
          </p:cNvPr>
          <p:cNvSpPr/>
          <p:nvPr/>
        </p:nvSpPr>
        <p:spPr>
          <a:xfrm>
            <a:off x="6541186" y="205040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A5B58C-45A8-479E-A374-FDA7F58B079E}"/>
              </a:ext>
            </a:extLst>
          </p:cNvPr>
          <p:cNvSpPr/>
          <p:nvPr/>
        </p:nvSpPr>
        <p:spPr>
          <a:xfrm>
            <a:off x="3999128" y="309981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0DA593-9C20-45C4-9466-961BDDFC39AE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5216812" y="1674911"/>
            <a:ext cx="627424" cy="503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EA47A-165E-4136-87D7-5EEBEE163634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6308766" y="1674911"/>
            <a:ext cx="560893" cy="375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F03FB7-C6E8-442E-AE2F-63419D773DB3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4327601" y="2642585"/>
            <a:ext cx="424681" cy="457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BC398-FDFE-47DA-B049-CD72B06C44A1}"/>
              </a:ext>
            </a:extLst>
          </p:cNvPr>
          <p:cNvSpPr/>
          <p:nvPr/>
        </p:nvSpPr>
        <p:spPr>
          <a:xfrm>
            <a:off x="4873578" y="402157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3890CB-8E8D-49F7-80F0-188443094A24}"/>
              </a:ext>
            </a:extLst>
          </p:cNvPr>
          <p:cNvCxnSpPr>
            <a:cxnSpLocks/>
            <a:stCxn id="8" idx="5"/>
            <a:endCxn id="19" idx="0"/>
          </p:cNvCxnSpPr>
          <p:nvPr/>
        </p:nvCxnSpPr>
        <p:spPr>
          <a:xfrm>
            <a:off x="4559866" y="3660554"/>
            <a:ext cx="642185" cy="361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839563-1365-4DC6-8E54-733C2292D170}"/>
              </a:ext>
            </a:extLst>
          </p:cNvPr>
          <p:cNvSpPr txBox="1"/>
          <p:nvPr/>
        </p:nvSpPr>
        <p:spPr>
          <a:xfrm>
            <a:off x="5114494" y="5081756"/>
            <a:ext cx="165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Inserting 2</a:t>
            </a:r>
            <a:endParaRPr lang="en-I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B05FB5-0B04-4DE7-A8AE-27F00238C938}"/>
              </a:ext>
            </a:extLst>
          </p:cNvPr>
          <p:cNvSpPr/>
          <p:nvPr/>
        </p:nvSpPr>
        <p:spPr>
          <a:xfrm>
            <a:off x="4874819" y="4026315"/>
            <a:ext cx="656946" cy="656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1C7B45-9F49-47FB-B537-92083E8C62D0}"/>
              </a:ext>
            </a:extLst>
          </p:cNvPr>
          <p:cNvSpPr txBox="1"/>
          <p:nvPr/>
        </p:nvSpPr>
        <p:spPr>
          <a:xfrm>
            <a:off x="5075253" y="374285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1F4E7A-DC37-4860-83E4-B08D3DF02085}"/>
              </a:ext>
            </a:extLst>
          </p:cNvPr>
          <p:cNvSpPr txBox="1"/>
          <p:nvPr/>
        </p:nvSpPr>
        <p:spPr>
          <a:xfrm>
            <a:off x="6780299" y="179649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4A5342-912E-4392-8B74-A098289067CD}"/>
              </a:ext>
            </a:extLst>
          </p:cNvPr>
          <p:cNvSpPr txBox="1"/>
          <p:nvPr/>
        </p:nvSpPr>
        <p:spPr>
          <a:xfrm>
            <a:off x="4074005" y="283444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D7A9A6-5599-4AB3-83E4-3CCB66363CC6}"/>
              </a:ext>
            </a:extLst>
          </p:cNvPr>
          <p:cNvSpPr txBox="1"/>
          <p:nvPr/>
        </p:nvSpPr>
        <p:spPr>
          <a:xfrm>
            <a:off x="4821657" y="182556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1C17A2-E422-4F30-8B1D-BFCDAEAC3EA0}"/>
              </a:ext>
            </a:extLst>
          </p:cNvPr>
          <p:cNvSpPr txBox="1"/>
          <p:nvPr/>
        </p:nvSpPr>
        <p:spPr>
          <a:xfrm>
            <a:off x="5844236" y="89786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1EB645-2A1C-4315-BF91-CC26526AB503}"/>
              </a:ext>
            </a:extLst>
          </p:cNvPr>
          <p:cNvCxnSpPr>
            <a:cxnSpLocks/>
          </p:cNvCxnSpPr>
          <p:nvPr/>
        </p:nvCxnSpPr>
        <p:spPr>
          <a:xfrm flipH="1">
            <a:off x="5208735" y="1673193"/>
            <a:ext cx="626160" cy="504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D0AD66-A637-4389-BB7E-F4849E68FDF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4327601" y="2642585"/>
            <a:ext cx="424681" cy="457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209B3B-2149-4E57-AF96-5497770BE0FA}"/>
              </a:ext>
            </a:extLst>
          </p:cNvPr>
          <p:cNvCxnSpPr>
            <a:cxnSpLocks/>
            <a:stCxn id="8" idx="5"/>
            <a:endCxn id="29" idx="0"/>
          </p:cNvCxnSpPr>
          <p:nvPr/>
        </p:nvCxnSpPr>
        <p:spPr>
          <a:xfrm>
            <a:off x="4559866" y="3660554"/>
            <a:ext cx="643426" cy="365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A2E891-F9B4-4A9C-B3DE-DBA53875A00E}"/>
              </a:ext>
            </a:extLst>
          </p:cNvPr>
          <p:cNvCxnSpPr>
            <a:cxnSpLocks/>
            <a:stCxn id="5" idx="5"/>
            <a:endCxn id="52" idx="0"/>
          </p:cNvCxnSpPr>
          <p:nvPr/>
        </p:nvCxnSpPr>
        <p:spPr>
          <a:xfrm>
            <a:off x="5216812" y="2642585"/>
            <a:ext cx="642185" cy="318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8810CB0-C44D-437D-9E69-F3CC4F946868}"/>
              </a:ext>
            </a:extLst>
          </p:cNvPr>
          <p:cNvSpPr/>
          <p:nvPr/>
        </p:nvSpPr>
        <p:spPr>
          <a:xfrm>
            <a:off x="5530524" y="296140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E7E61B-05E5-4F04-BE5D-8A43BFB20AC0}"/>
              </a:ext>
            </a:extLst>
          </p:cNvPr>
          <p:cNvSpPr txBox="1"/>
          <p:nvPr/>
        </p:nvSpPr>
        <p:spPr>
          <a:xfrm>
            <a:off x="5688430" y="270748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E80C53-4AF6-474E-92D6-E6F86A0C6BF6}"/>
              </a:ext>
            </a:extLst>
          </p:cNvPr>
          <p:cNvSpPr txBox="1"/>
          <p:nvPr/>
        </p:nvSpPr>
        <p:spPr>
          <a:xfrm>
            <a:off x="4945389" y="1301493"/>
            <a:ext cx="3676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FCE6F3-4E3B-4AF6-A3DC-4949A6EC750B}"/>
              </a:ext>
            </a:extLst>
          </p:cNvPr>
          <p:cNvSpPr txBox="1"/>
          <p:nvPr/>
        </p:nvSpPr>
        <p:spPr>
          <a:xfrm>
            <a:off x="4128318" y="2160264"/>
            <a:ext cx="3676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92A2F3-0C33-4FA9-A0EE-F5652C9269C1}"/>
              </a:ext>
            </a:extLst>
          </p:cNvPr>
          <p:cNvSpPr txBox="1"/>
          <p:nvPr/>
        </p:nvSpPr>
        <p:spPr>
          <a:xfrm>
            <a:off x="4354367" y="3988921"/>
            <a:ext cx="3676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2C53EE-69D5-4E10-BE2E-6C42825082D8}"/>
              </a:ext>
            </a:extLst>
          </p:cNvPr>
          <p:cNvSpPr txBox="1"/>
          <p:nvPr/>
        </p:nvSpPr>
        <p:spPr>
          <a:xfrm>
            <a:off x="8211312" y="3099816"/>
            <a:ext cx="65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LLR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F92222-7EA8-4924-9940-1C467894DF65}"/>
              </a:ext>
            </a:extLst>
          </p:cNvPr>
          <p:cNvSpPr txBox="1"/>
          <p:nvPr/>
        </p:nvSpPr>
        <p:spPr>
          <a:xfrm>
            <a:off x="9599778" y="3099816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 Rotation</a:t>
            </a:r>
            <a:endParaRPr lang="en-IN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36CC91E-4028-47F8-BBEC-0FE3F42B0629}"/>
              </a:ext>
            </a:extLst>
          </p:cNvPr>
          <p:cNvCxnSpPr/>
          <p:nvPr/>
        </p:nvCxnSpPr>
        <p:spPr>
          <a:xfrm>
            <a:off x="9079992" y="3284482"/>
            <a:ext cx="338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494544A-AD1B-4ABF-8B0D-CE1F2E6D8DB5}"/>
              </a:ext>
            </a:extLst>
          </p:cNvPr>
          <p:cNvSpPr txBox="1"/>
          <p:nvPr/>
        </p:nvSpPr>
        <p:spPr>
          <a:xfrm>
            <a:off x="451555" y="2079479"/>
            <a:ext cx="23401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Imbalance is occurring due to adding a node below n no. of nodes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469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623A7DA-2B06-4430-AE0E-8ECE6E1F950C}"/>
              </a:ext>
            </a:extLst>
          </p:cNvPr>
          <p:cNvSpPr txBox="1"/>
          <p:nvPr/>
        </p:nvSpPr>
        <p:spPr>
          <a:xfrm>
            <a:off x="4357641" y="498348"/>
            <a:ext cx="347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OF A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017A08-55AF-43C9-9C72-A1099C1C52E2}"/>
              </a:ext>
            </a:extLst>
          </p:cNvPr>
          <p:cNvSpPr/>
          <p:nvPr/>
        </p:nvSpPr>
        <p:spPr>
          <a:xfrm>
            <a:off x="6110636" y="1312039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7C5B52-EB52-47D8-821C-1BD2390A0A53}"/>
              </a:ext>
            </a:extLst>
          </p:cNvPr>
          <p:cNvSpPr/>
          <p:nvPr/>
        </p:nvSpPr>
        <p:spPr>
          <a:xfrm>
            <a:off x="4602272" y="2586240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474110-A8DE-4ABB-B5FB-0BDB935181AC}"/>
              </a:ext>
            </a:extLst>
          </p:cNvPr>
          <p:cNvSpPr/>
          <p:nvPr/>
        </p:nvSpPr>
        <p:spPr>
          <a:xfrm>
            <a:off x="7943851" y="2578552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50E95F-DAF9-4415-BD08-8AF8A19B395E}"/>
              </a:ext>
            </a:extLst>
          </p:cNvPr>
          <p:cNvSpPr/>
          <p:nvPr/>
        </p:nvSpPr>
        <p:spPr>
          <a:xfrm>
            <a:off x="3184980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FC9A96-3743-438C-BA54-ADC833DB12EA}"/>
              </a:ext>
            </a:extLst>
          </p:cNvPr>
          <p:cNvSpPr/>
          <p:nvPr/>
        </p:nvSpPr>
        <p:spPr>
          <a:xfrm>
            <a:off x="5362767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0F4847-164C-491A-8C89-9226285F9F01}"/>
              </a:ext>
            </a:extLst>
          </p:cNvPr>
          <p:cNvSpPr/>
          <p:nvPr/>
        </p:nvSpPr>
        <p:spPr>
          <a:xfrm>
            <a:off x="6963313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98906A-9C94-4EF7-B741-0BBECEEFCAC3}"/>
              </a:ext>
            </a:extLst>
          </p:cNvPr>
          <p:cNvSpPr/>
          <p:nvPr/>
        </p:nvSpPr>
        <p:spPr>
          <a:xfrm>
            <a:off x="4280686" y="5515173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A8C995-9489-4124-80F8-41AD8A2ABED7}"/>
              </a:ext>
            </a:extLst>
          </p:cNvPr>
          <p:cNvCxnSpPr/>
          <p:nvPr/>
        </p:nvCxnSpPr>
        <p:spPr>
          <a:xfrm flipH="1">
            <a:off x="5330077" y="2039844"/>
            <a:ext cx="905431" cy="67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A614D2-696B-4105-9682-1B9CFC79AF9C}"/>
              </a:ext>
            </a:extLst>
          </p:cNvPr>
          <p:cNvCxnSpPr/>
          <p:nvPr/>
        </p:nvCxnSpPr>
        <p:spPr>
          <a:xfrm flipH="1">
            <a:off x="3912785" y="3314045"/>
            <a:ext cx="814360" cy="653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2415E4-5660-47B1-8E91-0952B883F656}"/>
              </a:ext>
            </a:extLst>
          </p:cNvPr>
          <p:cNvCxnSpPr/>
          <p:nvPr/>
        </p:nvCxnSpPr>
        <p:spPr>
          <a:xfrm>
            <a:off x="6838441" y="2039844"/>
            <a:ext cx="1230282" cy="66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4CDD34-B7CE-4C99-893A-887040252674}"/>
              </a:ext>
            </a:extLst>
          </p:cNvPr>
          <p:cNvCxnSpPr/>
          <p:nvPr/>
        </p:nvCxnSpPr>
        <p:spPr>
          <a:xfrm>
            <a:off x="5330077" y="3314045"/>
            <a:ext cx="459029" cy="52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7957C5-7878-4262-9BF9-F6BD264D8BCF}"/>
              </a:ext>
            </a:extLst>
          </p:cNvPr>
          <p:cNvCxnSpPr/>
          <p:nvPr/>
        </p:nvCxnSpPr>
        <p:spPr>
          <a:xfrm flipH="1">
            <a:off x="7691118" y="3306357"/>
            <a:ext cx="377605" cy="660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3C0307-0737-4A93-A283-21BD119EEB16}"/>
              </a:ext>
            </a:extLst>
          </p:cNvPr>
          <p:cNvCxnSpPr/>
          <p:nvPr/>
        </p:nvCxnSpPr>
        <p:spPr>
          <a:xfrm>
            <a:off x="3912785" y="4570029"/>
            <a:ext cx="794240" cy="945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4866796-848E-4082-A3A2-C26A94EF7E9C}"/>
              </a:ext>
            </a:extLst>
          </p:cNvPr>
          <p:cNvSpPr txBox="1"/>
          <p:nvPr/>
        </p:nvSpPr>
        <p:spPr>
          <a:xfrm>
            <a:off x="2349645" y="3157540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36339-4D5E-438C-A53E-DEB05C016721}"/>
              </a:ext>
            </a:extLst>
          </p:cNvPr>
          <p:cNvSpPr txBox="1"/>
          <p:nvPr/>
        </p:nvSpPr>
        <p:spPr>
          <a:xfrm>
            <a:off x="1235974" y="15537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Counting below edges</a:t>
            </a:r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F8F5B2-C1B4-4587-9910-E421B63CFDED}"/>
              </a:ext>
            </a:extLst>
          </p:cNvPr>
          <p:cNvCxnSpPr>
            <a:cxnSpLocks/>
          </p:cNvCxnSpPr>
          <p:nvPr/>
        </p:nvCxnSpPr>
        <p:spPr>
          <a:xfrm>
            <a:off x="2723814" y="3411456"/>
            <a:ext cx="334800" cy="333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E303AB9-3C2A-4871-A761-ECC901C45055}"/>
              </a:ext>
            </a:extLst>
          </p:cNvPr>
          <p:cNvSpPr txBox="1"/>
          <p:nvPr/>
        </p:nvSpPr>
        <p:spPr>
          <a:xfrm>
            <a:off x="3894028" y="6240892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68295A-AFC2-4D49-B961-86829AACAFAB}"/>
              </a:ext>
            </a:extLst>
          </p:cNvPr>
          <p:cNvSpPr txBox="1"/>
          <p:nvPr/>
        </p:nvSpPr>
        <p:spPr>
          <a:xfrm>
            <a:off x="5559591" y="4803269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0B3845-3171-4B01-9E1C-95FAAE99C7B6}"/>
              </a:ext>
            </a:extLst>
          </p:cNvPr>
          <p:cNvSpPr txBox="1"/>
          <p:nvPr/>
        </p:nvSpPr>
        <p:spPr>
          <a:xfrm>
            <a:off x="7110055" y="4829824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944887-337B-4B8F-9FF5-8CC5BEABE009}"/>
              </a:ext>
            </a:extLst>
          </p:cNvPr>
          <p:cNvSpPr txBox="1"/>
          <p:nvPr/>
        </p:nvSpPr>
        <p:spPr>
          <a:xfrm>
            <a:off x="8509270" y="3492381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173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7526F-EF58-44AA-8454-0927E6BDBB11}"/>
              </a:ext>
            </a:extLst>
          </p:cNvPr>
          <p:cNvSpPr txBox="1"/>
          <p:nvPr/>
        </p:nvSpPr>
        <p:spPr>
          <a:xfrm>
            <a:off x="2571750" y="2844225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Generate AVL Tree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AF8D0-146D-456B-AF89-BA35146855C0}"/>
              </a:ext>
            </a:extLst>
          </p:cNvPr>
          <p:cNvSpPr txBox="1"/>
          <p:nvPr/>
        </p:nvSpPr>
        <p:spPr>
          <a:xfrm>
            <a:off x="3677412" y="373989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 - 10, 20, 30, 25, 28, 27,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9736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7526F-EF58-44AA-8454-0927E6BDBB11}"/>
              </a:ext>
            </a:extLst>
          </p:cNvPr>
          <p:cNvSpPr txBox="1"/>
          <p:nvPr/>
        </p:nvSpPr>
        <p:spPr>
          <a:xfrm>
            <a:off x="-2115659" y="225312"/>
            <a:ext cx="704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Generate AVL Tree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AF8D0-146D-456B-AF89-BA35146855C0}"/>
              </a:ext>
            </a:extLst>
          </p:cNvPr>
          <p:cNvSpPr txBox="1"/>
          <p:nvPr/>
        </p:nvSpPr>
        <p:spPr>
          <a:xfrm>
            <a:off x="-638556" y="713232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 - 10, 20, 30, 25, 28, 27, 5</a:t>
            </a:r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9B0DA6-8590-402D-AC06-5B575A0E38E5}"/>
              </a:ext>
            </a:extLst>
          </p:cNvPr>
          <p:cNvGrpSpPr/>
          <p:nvPr/>
        </p:nvGrpSpPr>
        <p:grpSpPr>
          <a:xfrm>
            <a:off x="2854245" y="1170374"/>
            <a:ext cx="7048500" cy="3685370"/>
            <a:chOff x="7252865" y="1344879"/>
            <a:chExt cx="4652415" cy="243255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6B8EE2-33E9-49AF-A53E-1478A2AD8C58}"/>
                </a:ext>
              </a:extLst>
            </p:cNvPr>
            <p:cNvSpPr/>
            <p:nvPr/>
          </p:nvSpPr>
          <p:spPr>
            <a:xfrm>
              <a:off x="7792339" y="2276977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</a:t>
              </a:r>
              <a:endParaRPr lang="en-IN" b="1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39BBBBB-F5B2-4D42-A3E8-3CC83B459361}"/>
                </a:ext>
              </a:extLst>
            </p:cNvPr>
            <p:cNvSpPr/>
            <p:nvPr/>
          </p:nvSpPr>
          <p:spPr>
            <a:xfrm>
              <a:off x="8794884" y="1344879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25</a:t>
              </a:r>
              <a:endParaRPr lang="en-IN" b="1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894605-CE51-46A7-B4F4-9A7445693BAE}"/>
                </a:ext>
              </a:extLst>
            </p:cNvPr>
            <p:cNvSpPr/>
            <p:nvPr/>
          </p:nvSpPr>
          <p:spPr>
            <a:xfrm>
              <a:off x="8587179" y="3120489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20</a:t>
              </a:r>
              <a:endParaRPr lang="en-IN" b="1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77BC49-C7EA-41FD-8200-65E7849E500A}"/>
                </a:ext>
              </a:extLst>
            </p:cNvPr>
            <p:cNvSpPr/>
            <p:nvPr/>
          </p:nvSpPr>
          <p:spPr>
            <a:xfrm>
              <a:off x="10448567" y="2272077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28</a:t>
              </a:r>
              <a:endParaRPr lang="en-IN" b="1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50DB4B-725F-4B12-AE6A-C64CD029644D}"/>
                </a:ext>
              </a:extLst>
            </p:cNvPr>
            <p:cNvSpPr/>
            <p:nvPr/>
          </p:nvSpPr>
          <p:spPr>
            <a:xfrm>
              <a:off x="9962324" y="3106258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27</a:t>
              </a:r>
              <a:endParaRPr lang="en-IN" b="1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B34C57-E640-464B-AB23-F765318D15BA}"/>
                </a:ext>
              </a:extLst>
            </p:cNvPr>
            <p:cNvSpPr/>
            <p:nvPr/>
          </p:nvSpPr>
          <p:spPr>
            <a:xfrm>
              <a:off x="7252865" y="3106258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  <a:endParaRPr lang="en-IN" b="1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9386954-F094-4E79-8CA0-15E016E448B9}"/>
                </a:ext>
              </a:extLst>
            </p:cNvPr>
            <p:cNvSpPr/>
            <p:nvPr/>
          </p:nvSpPr>
          <p:spPr>
            <a:xfrm>
              <a:off x="11248334" y="3120489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30</a:t>
              </a:r>
              <a:endParaRPr lang="en-IN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E31510-918F-4692-9F13-5B4ED594A0BB}"/>
                </a:ext>
              </a:extLst>
            </p:cNvPr>
            <p:cNvCxnSpPr>
              <a:cxnSpLocks/>
              <a:stCxn id="17" idx="3"/>
              <a:endCxn id="16" idx="7"/>
            </p:cNvCxnSpPr>
            <p:nvPr/>
          </p:nvCxnSpPr>
          <p:spPr>
            <a:xfrm flipH="1">
              <a:off x="8353077" y="1905617"/>
              <a:ext cx="538015" cy="4675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B62CC8F-9562-4B6F-9C9D-A0E45D2F1421}"/>
                </a:ext>
              </a:extLst>
            </p:cNvPr>
            <p:cNvCxnSpPr>
              <a:cxnSpLocks/>
              <a:stCxn id="16" idx="3"/>
              <a:endCxn id="21" idx="0"/>
            </p:cNvCxnSpPr>
            <p:nvPr/>
          </p:nvCxnSpPr>
          <p:spPr>
            <a:xfrm flipH="1">
              <a:off x="7581338" y="2837715"/>
              <a:ext cx="307209" cy="2685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EC07E35-5682-469D-92D9-1E05A28E2E70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8353077" y="2837715"/>
              <a:ext cx="330310" cy="3789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B8C339-C7B0-49C7-9CD2-3738C6530061}"/>
                </a:ext>
              </a:extLst>
            </p:cNvPr>
            <p:cNvCxnSpPr>
              <a:cxnSpLocks/>
              <a:stCxn id="17" idx="6"/>
              <a:endCxn id="19" idx="1"/>
            </p:cNvCxnSpPr>
            <p:nvPr/>
          </p:nvCxnSpPr>
          <p:spPr>
            <a:xfrm>
              <a:off x="9451830" y="1673352"/>
              <a:ext cx="1092945" cy="6949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88BCAC5-9E60-488F-A5E2-14821925DA7A}"/>
                </a:ext>
              </a:extLst>
            </p:cNvPr>
            <p:cNvCxnSpPr>
              <a:cxnSpLocks/>
              <a:stCxn id="19" idx="3"/>
              <a:endCxn id="20" idx="0"/>
            </p:cNvCxnSpPr>
            <p:nvPr/>
          </p:nvCxnSpPr>
          <p:spPr>
            <a:xfrm flipH="1">
              <a:off x="10290797" y="2832815"/>
              <a:ext cx="253978" cy="273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36C3E6D-7D42-4FEC-8C10-72F881FC8A62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11009305" y="2832815"/>
              <a:ext cx="335237" cy="383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4223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7AF8D0-146D-456B-AF89-BA35146855C0}"/>
              </a:ext>
            </a:extLst>
          </p:cNvPr>
          <p:cNvSpPr txBox="1"/>
          <p:nvPr/>
        </p:nvSpPr>
        <p:spPr>
          <a:xfrm>
            <a:off x="3924551" y="726261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 - 10, 20, 30, 25, 28, 27, 5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DC40B-0989-4DD4-9816-311CF4667F30}"/>
              </a:ext>
            </a:extLst>
          </p:cNvPr>
          <p:cNvSpPr txBox="1"/>
          <p:nvPr/>
        </p:nvSpPr>
        <p:spPr>
          <a:xfrm>
            <a:off x="4136617" y="255304"/>
            <a:ext cx="398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C2BD97-13C3-481B-BA0A-15122D538E58}"/>
              </a:ext>
            </a:extLst>
          </p:cNvPr>
          <p:cNvSpPr/>
          <p:nvPr/>
        </p:nvSpPr>
        <p:spPr>
          <a:xfrm>
            <a:off x="2445622" y="147575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3E2A9B-963E-412A-A424-A034CC792EC5}"/>
              </a:ext>
            </a:extLst>
          </p:cNvPr>
          <p:cNvSpPr/>
          <p:nvPr/>
        </p:nvSpPr>
        <p:spPr>
          <a:xfrm>
            <a:off x="3646301" y="400560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25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29CF21-5705-4383-B229-0FB1F4531F19}"/>
              </a:ext>
            </a:extLst>
          </p:cNvPr>
          <p:cNvSpPr/>
          <p:nvPr/>
        </p:nvSpPr>
        <p:spPr>
          <a:xfrm>
            <a:off x="3335419" y="228290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781B52-68C9-49B5-BF1D-B1963D0E51F8}"/>
              </a:ext>
            </a:extLst>
          </p:cNvPr>
          <p:cNvSpPr/>
          <p:nvPr/>
        </p:nvSpPr>
        <p:spPr>
          <a:xfrm>
            <a:off x="4303247" y="309615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CF0CB-5518-4967-A2AD-E5AB00D0560A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4207039" y="3656889"/>
            <a:ext cx="192416" cy="444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DEA168-E067-4E29-BE59-957B106DA5B9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3006360" y="2036494"/>
            <a:ext cx="425267" cy="342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08B8ED-F34C-4AA5-B0DC-1713D0B5AFA7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896157" y="2843646"/>
            <a:ext cx="503298" cy="348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9461D9-6567-4926-BB4D-BC87C88E39F8}"/>
              </a:ext>
            </a:extLst>
          </p:cNvPr>
          <p:cNvCxnSpPr>
            <a:cxnSpLocks/>
            <a:stCxn id="6" idx="6"/>
            <a:endCxn id="29" idx="1"/>
          </p:cNvCxnSpPr>
          <p:nvPr/>
        </p:nvCxnSpPr>
        <p:spPr>
          <a:xfrm>
            <a:off x="4303247" y="4334075"/>
            <a:ext cx="582299" cy="440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0909906-1D89-4D6D-AE8A-BF0D43470EC7}"/>
              </a:ext>
            </a:extLst>
          </p:cNvPr>
          <p:cNvSpPr/>
          <p:nvPr/>
        </p:nvSpPr>
        <p:spPr>
          <a:xfrm>
            <a:off x="4789338" y="4678295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28</a:t>
            </a:r>
            <a:endParaRPr lang="en-IN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6B90A8-3539-4AD0-A65D-CEEA600AF1D1}"/>
              </a:ext>
            </a:extLst>
          </p:cNvPr>
          <p:cNvSpPr/>
          <p:nvPr/>
        </p:nvSpPr>
        <p:spPr>
          <a:xfrm>
            <a:off x="3992365" y="5626223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27</a:t>
            </a:r>
            <a:endParaRPr lang="en-IN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50AE58-0272-4A8A-A04D-68145FC78874}"/>
              </a:ext>
            </a:extLst>
          </p:cNvPr>
          <p:cNvCxnSpPr>
            <a:cxnSpLocks/>
            <a:stCxn id="29" idx="3"/>
            <a:endCxn id="31" idx="7"/>
          </p:cNvCxnSpPr>
          <p:nvPr/>
        </p:nvCxnSpPr>
        <p:spPr>
          <a:xfrm flipH="1">
            <a:off x="4553103" y="5239033"/>
            <a:ext cx="332443" cy="483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D69AA8-EC64-4D32-893E-A95B7B9C1F0D}"/>
              </a:ext>
            </a:extLst>
          </p:cNvPr>
          <p:cNvCxnSpPr/>
          <p:nvPr/>
        </p:nvCxnSpPr>
        <p:spPr>
          <a:xfrm>
            <a:off x="6254496" y="1673352"/>
            <a:ext cx="0" cy="48371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226EFA-A651-464D-B678-6D5FEB89334E}"/>
              </a:ext>
            </a:extLst>
          </p:cNvPr>
          <p:cNvSpPr/>
          <p:nvPr/>
        </p:nvSpPr>
        <p:spPr>
          <a:xfrm>
            <a:off x="6041862" y="1482783"/>
            <a:ext cx="425267" cy="4252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419140-B6D0-4C2F-A30E-A30F8E3A7992}"/>
              </a:ext>
            </a:extLst>
          </p:cNvPr>
          <p:cNvSpPr/>
          <p:nvPr/>
        </p:nvSpPr>
        <p:spPr>
          <a:xfrm>
            <a:off x="6041855" y="2298855"/>
            <a:ext cx="425267" cy="4252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32C579-8597-4C90-B35F-D7B54C165698}"/>
              </a:ext>
            </a:extLst>
          </p:cNvPr>
          <p:cNvSpPr/>
          <p:nvPr/>
        </p:nvSpPr>
        <p:spPr>
          <a:xfrm>
            <a:off x="6041855" y="3099322"/>
            <a:ext cx="425267" cy="4252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75BA16-258E-44A3-A3D7-1704352C6038}"/>
              </a:ext>
            </a:extLst>
          </p:cNvPr>
          <p:cNvSpPr/>
          <p:nvPr/>
        </p:nvSpPr>
        <p:spPr>
          <a:xfrm>
            <a:off x="6041855" y="3929363"/>
            <a:ext cx="425267" cy="4252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771D10C-740D-4269-B48B-383066DA646C}"/>
              </a:ext>
            </a:extLst>
          </p:cNvPr>
          <p:cNvSpPr/>
          <p:nvPr/>
        </p:nvSpPr>
        <p:spPr>
          <a:xfrm>
            <a:off x="6041855" y="4787385"/>
            <a:ext cx="425267" cy="4252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AA0795-5793-4982-8EF0-119825332C71}"/>
              </a:ext>
            </a:extLst>
          </p:cNvPr>
          <p:cNvSpPr/>
          <p:nvPr/>
        </p:nvSpPr>
        <p:spPr>
          <a:xfrm>
            <a:off x="6041857" y="5660838"/>
            <a:ext cx="425267" cy="4252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565A7CC-AC18-4808-A0EF-F051A565B4B0}"/>
              </a:ext>
            </a:extLst>
          </p:cNvPr>
          <p:cNvSpPr/>
          <p:nvPr/>
        </p:nvSpPr>
        <p:spPr>
          <a:xfrm>
            <a:off x="7792339" y="2276977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20E6733-3CAB-4955-BA0A-84EE7D5E8BB7}"/>
              </a:ext>
            </a:extLst>
          </p:cNvPr>
          <p:cNvSpPr/>
          <p:nvPr/>
        </p:nvSpPr>
        <p:spPr>
          <a:xfrm>
            <a:off x="8794884" y="134487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25</a:t>
            </a:r>
            <a:endParaRPr lang="en-IN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D8AF73-E164-4C36-890E-99D5FC97CF2C}"/>
              </a:ext>
            </a:extLst>
          </p:cNvPr>
          <p:cNvSpPr/>
          <p:nvPr/>
        </p:nvSpPr>
        <p:spPr>
          <a:xfrm>
            <a:off x="8587179" y="312048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18930B-BC9F-4B2A-ACF9-B7A40C6596C8}"/>
              </a:ext>
            </a:extLst>
          </p:cNvPr>
          <p:cNvSpPr/>
          <p:nvPr/>
        </p:nvSpPr>
        <p:spPr>
          <a:xfrm>
            <a:off x="10448567" y="2272077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28</a:t>
            </a:r>
            <a:endParaRPr lang="en-IN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B5D8498-38C6-4816-8BB1-20D21B0B9E68}"/>
              </a:ext>
            </a:extLst>
          </p:cNvPr>
          <p:cNvSpPr/>
          <p:nvPr/>
        </p:nvSpPr>
        <p:spPr>
          <a:xfrm>
            <a:off x="9962324" y="310625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27</a:t>
            </a:r>
            <a:endParaRPr lang="en-IN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F1DFDC-FEAA-4B53-984E-180DFA7B651A}"/>
              </a:ext>
            </a:extLst>
          </p:cNvPr>
          <p:cNvSpPr/>
          <p:nvPr/>
        </p:nvSpPr>
        <p:spPr>
          <a:xfrm>
            <a:off x="7252865" y="310625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B0A57A4-24C1-4EA1-9B91-95128FC404C2}"/>
              </a:ext>
            </a:extLst>
          </p:cNvPr>
          <p:cNvSpPr/>
          <p:nvPr/>
        </p:nvSpPr>
        <p:spPr>
          <a:xfrm>
            <a:off x="11248334" y="312048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E6AA4FB-FDC9-4D1D-8DB8-103BA104F164}"/>
              </a:ext>
            </a:extLst>
          </p:cNvPr>
          <p:cNvSpPr/>
          <p:nvPr/>
        </p:nvSpPr>
        <p:spPr>
          <a:xfrm>
            <a:off x="1734084" y="2276977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IN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333A26-FF0A-42AF-93E5-7B78EBA90302}"/>
              </a:ext>
            </a:extLst>
          </p:cNvPr>
          <p:cNvCxnSpPr>
            <a:cxnSpLocks/>
            <a:stCxn id="5" idx="3"/>
            <a:endCxn id="56" idx="0"/>
          </p:cNvCxnSpPr>
          <p:nvPr/>
        </p:nvCxnSpPr>
        <p:spPr>
          <a:xfrm flipH="1">
            <a:off x="2062557" y="2036494"/>
            <a:ext cx="479273" cy="240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85E434-22DF-4B99-90B7-FE71E74C40C1}"/>
              </a:ext>
            </a:extLst>
          </p:cNvPr>
          <p:cNvCxnSpPr>
            <a:cxnSpLocks/>
            <a:stCxn id="50" idx="3"/>
            <a:endCxn id="47" idx="7"/>
          </p:cNvCxnSpPr>
          <p:nvPr/>
        </p:nvCxnSpPr>
        <p:spPr>
          <a:xfrm flipH="1">
            <a:off x="8353077" y="1905617"/>
            <a:ext cx="538015" cy="467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EB5E00-526E-4B63-8020-425204223138}"/>
              </a:ext>
            </a:extLst>
          </p:cNvPr>
          <p:cNvCxnSpPr>
            <a:cxnSpLocks/>
            <a:stCxn id="47" idx="3"/>
            <a:endCxn id="54" idx="0"/>
          </p:cNvCxnSpPr>
          <p:nvPr/>
        </p:nvCxnSpPr>
        <p:spPr>
          <a:xfrm flipH="1">
            <a:off x="7581338" y="2837715"/>
            <a:ext cx="307209" cy="268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997BFCD-0A64-460C-8B55-148B3E40914D}"/>
              </a:ext>
            </a:extLst>
          </p:cNvPr>
          <p:cNvCxnSpPr>
            <a:cxnSpLocks/>
            <a:stCxn id="47" idx="5"/>
            <a:endCxn id="51" idx="1"/>
          </p:cNvCxnSpPr>
          <p:nvPr/>
        </p:nvCxnSpPr>
        <p:spPr>
          <a:xfrm>
            <a:off x="8353077" y="2837715"/>
            <a:ext cx="330310" cy="378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35BB434-E930-49B6-9D7D-3748D4D24174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>
            <a:off x="9451830" y="1673352"/>
            <a:ext cx="1092945" cy="694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CE1B84-067A-4BFA-9782-B2CD67FB5A98}"/>
              </a:ext>
            </a:extLst>
          </p:cNvPr>
          <p:cNvCxnSpPr>
            <a:cxnSpLocks/>
            <a:stCxn id="52" idx="3"/>
            <a:endCxn id="53" idx="0"/>
          </p:cNvCxnSpPr>
          <p:nvPr/>
        </p:nvCxnSpPr>
        <p:spPr>
          <a:xfrm flipH="1">
            <a:off x="10290797" y="2832815"/>
            <a:ext cx="253978" cy="273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8D1CA31-497F-4183-AC7C-F902EA9F47F8}"/>
              </a:ext>
            </a:extLst>
          </p:cNvPr>
          <p:cNvCxnSpPr>
            <a:cxnSpLocks/>
            <a:stCxn id="52" idx="5"/>
            <a:endCxn id="55" idx="1"/>
          </p:cNvCxnSpPr>
          <p:nvPr/>
        </p:nvCxnSpPr>
        <p:spPr>
          <a:xfrm>
            <a:off x="11009305" y="2832815"/>
            <a:ext cx="335237" cy="383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CEF3C-8D43-4972-A7E8-C85DDC25E5A4}"/>
              </a:ext>
            </a:extLst>
          </p:cNvPr>
          <p:cNvGrpSpPr/>
          <p:nvPr/>
        </p:nvGrpSpPr>
        <p:grpSpPr>
          <a:xfrm>
            <a:off x="8441236" y="5873551"/>
            <a:ext cx="3464044" cy="582451"/>
            <a:chOff x="8516628" y="5412498"/>
            <a:chExt cx="3464044" cy="582451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8F6F17D-D22D-451C-9262-CA3C62A3B04B}"/>
                </a:ext>
              </a:extLst>
            </p:cNvPr>
            <p:cNvSpPr txBox="1"/>
            <p:nvPr/>
          </p:nvSpPr>
          <p:spPr>
            <a:xfrm>
              <a:off x="9521153" y="5412498"/>
              <a:ext cx="972014" cy="582451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5B32055-02C3-434C-914F-99910F09C809}"/>
                </a:ext>
              </a:extLst>
            </p:cNvPr>
            <p:cNvSpPr txBox="1"/>
            <p:nvPr/>
          </p:nvSpPr>
          <p:spPr>
            <a:xfrm>
              <a:off x="8516628" y="5557989"/>
              <a:ext cx="3464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Height is  </a:t>
              </a:r>
              <a:r>
                <a:rPr lang="en-US" dirty="0">
                  <a:solidFill>
                    <a:schemeClr val="bg1"/>
                  </a:solidFill>
                </a:rPr>
                <a:t>O(log n)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4914DD58-4DAC-4AA5-A820-B8197787F3FE}"/>
              </a:ext>
            </a:extLst>
          </p:cNvPr>
          <p:cNvSpPr txBox="1"/>
          <p:nvPr/>
        </p:nvSpPr>
        <p:spPr>
          <a:xfrm>
            <a:off x="1983217" y="4622436"/>
            <a:ext cx="8619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BST</a:t>
            </a:r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C4A5EF-8766-4483-8906-A086098454CF}"/>
              </a:ext>
            </a:extLst>
          </p:cNvPr>
          <p:cNvSpPr txBox="1"/>
          <p:nvPr/>
        </p:nvSpPr>
        <p:spPr>
          <a:xfrm>
            <a:off x="9077365" y="4640827"/>
            <a:ext cx="12827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AVL Tree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6F50DE-BF51-4B47-AF49-D86DA654DEBB}"/>
              </a:ext>
            </a:extLst>
          </p:cNvPr>
          <p:cNvGrpSpPr/>
          <p:nvPr/>
        </p:nvGrpSpPr>
        <p:grpSpPr>
          <a:xfrm>
            <a:off x="960256" y="5843488"/>
            <a:ext cx="3464044" cy="582451"/>
            <a:chOff x="935411" y="5482026"/>
            <a:chExt cx="3464044" cy="58245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517C22F-CB74-42A2-9ABD-F088E5D9C51C}"/>
                </a:ext>
              </a:extLst>
            </p:cNvPr>
            <p:cNvSpPr txBox="1"/>
            <p:nvPr/>
          </p:nvSpPr>
          <p:spPr>
            <a:xfrm>
              <a:off x="1958224" y="5482026"/>
              <a:ext cx="601894" cy="582451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46E086B-F259-4ECD-B903-F7B206BBD42F}"/>
                </a:ext>
              </a:extLst>
            </p:cNvPr>
            <p:cNvSpPr txBox="1"/>
            <p:nvPr/>
          </p:nvSpPr>
          <p:spPr>
            <a:xfrm>
              <a:off x="935411" y="5627517"/>
              <a:ext cx="3464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Height is  </a:t>
              </a:r>
              <a:r>
                <a:rPr lang="en-US" dirty="0">
                  <a:solidFill>
                    <a:schemeClr val="bg1"/>
                  </a:solidFill>
                </a:rPr>
                <a:t>O(n)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7469C63-79EB-45E3-BEB4-4AB53603CC5E}"/>
              </a:ext>
            </a:extLst>
          </p:cNvPr>
          <p:cNvSpPr/>
          <p:nvPr/>
        </p:nvSpPr>
        <p:spPr>
          <a:xfrm>
            <a:off x="2151103" y="5067205"/>
            <a:ext cx="541175" cy="257001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H = 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54C1B2A1-43A9-4F0E-8E82-6F338405ACAC}"/>
              </a:ext>
            </a:extLst>
          </p:cNvPr>
          <p:cNvSpPr/>
          <p:nvPr/>
        </p:nvSpPr>
        <p:spPr>
          <a:xfrm>
            <a:off x="9457127" y="5087869"/>
            <a:ext cx="541175" cy="257001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H = 2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89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7526F-EF58-44AA-8454-0927E6BDBB11}"/>
              </a:ext>
            </a:extLst>
          </p:cNvPr>
          <p:cNvSpPr txBox="1"/>
          <p:nvPr/>
        </p:nvSpPr>
        <p:spPr>
          <a:xfrm>
            <a:off x="2571750" y="2844225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Rotation for Deletion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0176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7526F-EF58-44AA-8454-0927E6BDBB11}"/>
              </a:ext>
            </a:extLst>
          </p:cNvPr>
          <p:cNvSpPr txBox="1"/>
          <p:nvPr/>
        </p:nvSpPr>
        <p:spPr>
          <a:xfrm>
            <a:off x="2571750" y="2844225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Rotation for Deletion</a:t>
            </a:r>
            <a:endParaRPr lang="en-IN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903D52-C5C7-4A82-B92D-B54615EE9DC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5065776" y="3429000"/>
            <a:ext cx="1030224" cy="62595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C6A9F8-F74B-48B6-83B9-2B70CAC77C7D}"/>
              </a:ext>
            </a:extLst>
          </p:cNvPr>
          <p:cNvSpPr txBox="1"/>
          <p:nvPr/>
        </p:nvSpPr>
        <p:spPr>
          <a:xfrm>
            <a:off x="4160520" y="4054958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ACFD4-4F31-48C6-AB84-1B09BF1E08FD}"/>
              </a:ext>
            </a:extLst>
          </p:cNvPr>
          <p:cNvSpPr txBox="1"/>
          <p:nvPr/>
        </p:nvSpPr>
        <p:spPr>
          <a:xfrm>
            <a:off x="5995416" y="4054958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8C4B53-CF9F-444D-8809-21F29F766F1B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6096000" y="3429000"/>
            <a:ext cx="804672" cy="62595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495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7526F-EF58-44AA-8454-0927E6BDBB11}"/>
              </a:ext>
            </a:extLst>
          </p:cNvPr>
          <p:cNvSpPr txBox="1"/>
          <p:nvPr/>
        </p:nvSpPr>
        <p:spPr>
          <a:xfrm>
            <a:off x="2571750" y="1920495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Rotation for Deletion</a:t>
            </a:r>
            <a:endParaRPr lang="en-IN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903D52-C5C7-4A82-B92D-B54615EE9DC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5065776" y="2505270"/>
            <a:ext cx="1030224" cy="62595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C6A9F8-F74B-48B6-83B9-2B70CAC77C7D}"/>
              </a:ext>
            </a:extLst>
          </p:cNvPr>
          <p:cNvSpPr txBox="1"/>
          <p:nvPr/>
        </p:nvSpPr>
        <p:spPr>
          <a:xfrm>
            <a:off x="4160520" y="3131228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ACFD4-4F31-48C6-AB84-1B09BF1E08FD}"/>
              </a:ext>
            </a:extLst>
          </p:cNvPr>
          <p:cNvSpPr txBox="1"/>
          <p:nvPr/>
        </p:nvSpPr>
        <p:spPr>
          <a:xfrm>
            <a:off x="5995416" y="3131228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8C4B53-CF9F-444D-8809-21F29F766F1B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6096000" y="2505270"/>
            <a:ext cx="804672" cy="62595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A1E89C-8C8F-45D5-A0E5-EADAC027CD78}"/>
              </a:ext>
            </a:extLst>
          </p:cNvPr>
          <p:cNvSpPr txBox="1"/>
          <p:nvPr/>
        </p:nvSpPr>
        <p:spPr>
          <a:xfrm>
            <a:off x="3755136" y="4203146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4BD5DD-CE56-403D-8026-C9E3C8E08D99}"/>
              </a:ext>
            </a:extLst>
          </p:cNvPr>
          <p:cNvSpPr txBox="1"/>
          <p:nvPr/>
        </p:nvSpPr>
        <p:spPr>
          <a:xfrm>
            <a:off x="4587240" y="4203146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L-1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A8FDF2-7D0D-4561-B050-8FDD42BE643D}"/>
              </a:ext>
            </a:extLst>
          </p:cNvPr>
          <p:cNvSpPr txBox="1"/>
          <p:nvPr/>
        </p:nvSpPr>
        <p:spPr>
          <a:xfrm>
            <a:off x="5419344" y="4212814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L0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58705F-B717-414E-A398-B3FB9DB3C317}"/>
              </a:ext>
            </a:extLst>
          </p:cNvPr>
          <p:cNvSpPr txBox="1"/>
          <p:nvPr/>
        </p:nvSpPr>
        <p:spPr>
          <a:xfrm>
            <a:off x="6236208" y="4212814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793E54-1282-4A44-B20D-35B4A602A41C}"/>
              </a:ext>
            </a:extLst>
          </p:cNvPr>
          <p:cNvSpPr txBox="1"/>
          <p:nvPr/>
        </p:nvSpPr>
        <p:spPr>
          <a:xfrm>
            <a:off x="7068312" y="4222482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R-1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21F5A3-44A7-49CB-913C-54A838995348}"/>
              </a:ext>
            </a:extLst>
          </p:cNvPr>
          <p:cNvSpPr txBox="1"/>
          <p:nvPr/>
        </p:nvSpPr>
        <p:spPr>
          <a:xfrm>
            <a:off x="7900416" y="4232150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R0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5DC8BB-0914-4631-AC27-F1E2E3D62A57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4093464" y="3500560"/>
            <a:ext cx="972312" cy="7025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F83588-845C-478B-ADE6-E1FCF87140AB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H="1">
            <a:off x="4925568" y="3500560"/>
            <a:ext cx="140208" cy="7025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0F5320-6256-43FA-AD89-937CB30A1A9C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5065776" y="3500560"/>
            <a:ext cx="691896" cy="7122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F20E32-54E3-43F4-B5AC-FDBFEE94EB9A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6574536" y="3500560"/>
            <a:ext cx="326136" cy="7122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5C57CC-AC2B-4A9C-94AD-07ECF6ED95B4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6900672" y="3500560"/>
            <a:ext cx="505968" cy="7219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26AA73-2A4A-47AF-B6C0-20F46CC5B672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6900672" y="3500560"/>
            <a:ext cx="1338072" cy="73159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41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96978-01B9-4872-A429-08D6862F84EF}"/>
              </a:ext>
            </a:extLst>
          </p:cNvPr>
          <p:cNvSpPr txBox="1"/>
          <p:nvPr/>
        </p:nvSpPr>
        <p:spPr>
          <a:xfrm>
            <a:off x="205273" y="296968"/>
            <a:ext cx="256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Rotation for Deletion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8B97D9-0FDD-48CA-A8BF-5AFBC1AF3B8F}"/>
              </a:ext>
            </a:extLst>
          </p:cNvPr>
          <p:cNvSpPr/>
          <p:nvPr/>
        </p:nvSpPr>
        <p:spPr>
          <a:xfrm>
            <a:off x="4913211" y="210850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B6D9BD-700C-43DB-A95A-63EDB450FAE4}"/>
              </a:ext>
            </a:extLst>
          </p:cNvPr>
          <p:cNvSpPr/>
          <p:nvPr/>
        </p:nvSpPr>
        <p:spPr>
          <a:xfrm>
            <a:off x="3751091" y="309021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8CF64A-3D38-4A12-AA69-44E598E36210}"/>
              </a:ext>
            </a:extLst>
          </p:cNvPr>
          <p:cNvSpPr/>
          <p:nvPr/>
        </p:nvSpPr>
        <p:spPr>
          <a:xfrm>
            <a:off x="6325613" y="3084287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40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0C6A51-714F-4BF3-A21F-FEB3041C5E5E}"/>
              </a:ext>
            </a:extLst>
          </p:cNvPr>
          <p:cNvSpPr/>
          <p:nvPr/>
        </p:nvSpPr>
        <p:spPr>
          <a:xfrm>
            <a:off x="2659137" y="405788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8802A2-1E33-4550-B53C-165E7F91940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311829" y="2669239"/>
            <a:ext cx="697590" cy="517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C0EFEE-777A-445A-88E0-ED11F1D77496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3219875" y="3650948"/>
            <a:ext cx="627424" cy="503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A02922-4B74-438D-B830-4452CF72D73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5473949" y="2669239"/>
            <a:ext cx="947872" cy="511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2D7A51-6B35-4819-B62D-85227C488FA6}"/>
              </a:ext>
            </a:extLst>
          </p:cNvPr>
          <p:cNvSpPr/>
          <p:nvPr/>
        </p:nvSpPr>
        <p:spPr>
          <a:xfrm>
            <a:off x="6325613" y="3084287"/>
            <a:ext cx="656946" cy="656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4EA84-94BA-435A-843F-E07DF28179A1}"/>
              </a:ext>
            </a:extLst>
          </p:cNvPr>
          <p:cNvSpPr txBox="1"/>
          <p:nvPr/>
        </p:nvSpPr>
        <p:spPr>
          <a:xfrm>
            <a:off x="7001999" y="3244334"/>
            <a:ext cx="189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Deleting 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9180B-B2FD-4B19-AE7A-41766A40194F}"/>
              </a:ext>
            </a:extLst>
          </p:cNvPr>
          <p:cNvSpPr txBox="1"/>
          <p:nvPr/>
        </p:nvSpPr>
        <p:spPr>
          <a:xfrm>
            <a:off x="2790025" y="377556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C61B1-118C-4CDC-A271-19DBF069FCB1}"/>
              </a:ext>
            </a:extLst>
          </p:cNvPr>
          <p:cNvSpPr txBox="1"/>
          <p:nvPr/>
        </p:nvSpPr>
        <p:spPr>
          <a:xfrm>
            <a:off x="6527288" y="279790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E82559-1560-42AA-B004-E149A4DE7A94}"/>
              </a:ext>
            </a:extLst>
          </p:cNvPr>
          <p:cNvSpPr txBox="1"/>
          <p:nvPr/>
        </p:nvSpPr>
        <p:spPr>
          <a:xfrm>
            <a:off x="3893342" y="279790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687CA-2E44-4F2C-80CB-556D2608067F}"/>
              </a:ext>
            </a:extLst>
          </p:cNvPr>
          <p:cNvSpPr txBox="1"/>
          <p:nvPr/>
        </p:nvSpPr>
        <p:spPr>
          <a:xfrm>
            <a:off x="5114886" y="185458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DC3EE0-E409-46FA-984F-35D56E2DD790}"/>
              </a:ext>
            </a:extLst>
          </p:cNvPr>
          <p:cNvSpPr txBox="1"/>
          <p:nvPr/>
        </p:nvSpPr>
        <p:spPr>
          <a:xfrm>
            <a:off x="5001297" y="481634"/>
            <a:ext cx="152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L1 Rotation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07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96978-01B9-4872-A429-08D6862F84EF}"/>
              </a:ext>
            </a:extLst>
          </p:cNvPr>
          <p:cNvSpPr txBox="1"/>
          <p:nvPr/>
        </p:nvSpPr>
        <p:spPr>
          <a:xfrm>
            <a:off x="205273" y="296968"/>
            <a:ext cx="256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Rotation for Deletion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46A78F-4B53-4B33-A27A-8DDE48995132}"/>
              </a:ext>
            </a:extLst>
          </p:cNvPr>
          <p:cNvGrpSpPr/>
          <p:nvPr/>
        </p:nvGrpSpPr>
        <p:grpSpPr>
          <a:xfrm>
            <a:off x="578411" y="2573813"/>
            <a:ext cx="2780610" cy="1710373"/>
            <a:chOff x="2659137" y="2108501"/>
            <a:chExt cx="4323422" cy="26063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8B97D9-0FDD-48CA-A8BF-5AFBC1AF3B8F}"/>
                </a:ext>
              </a:extLst>
            </p:cNvPr>
            <p:cNvSpPr/>
            <p:nvPr/>
          </p:nvSpPr>
          <p:spPr>
            <a:xfrm>
              <a:off x="4913211" y="2108501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30</a:t>
              </a:r>
              <a:endParaRPr lang="en-IN" sz="8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B6D9BD-700C-43DB-A95A-63EDB450FAE4}"/>
                </a:ext>
              </a:extLst>
            </p:cNvPr>
            <p:cNvSpPr/>
            <p:nvPr/>
          </p:nvSpPr>
          <p:spPr>
            <a:xfrm>
              <a:off x="3751091" y="3090210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20</a:t>
              </a:r>
              <a:endParaRPr lang="en-IN" sz="800" b="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78CF64A-3D38-4A12-AA69-44E598E36210}"/>
                </a:ext>
              </a:extLst>
            </p:cNvPr>
            <p:cNvSpPr/>
            <p:nvPr/>
          </p:nvSpPr>
          <p:spPr>
            <a:xfrm>
              <a:off x="6325613" y="3084287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40</a:t>
              </a:r>
              <a:endParaRPr lang="en-IN" sz="800" b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0C6A51-714F-4BF3-A21F-FEB3041C5E5E}"/>
                </a:ext>
              </a:extLst>
            </p:cNvPr>
            <p:cNvSpPr/>
            <p:nvPr/>
          </p:nvSpPr>
          <p:spPr>
            <a:xfrm>
              <a:off x="2659137" y="4057884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10</a:t>
              </a:r>
              <a:endParaRPr lang="en-IN" sz="800" b="1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E8802A2-1E33-4550-B53C-165E7F91940C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4311829" y="2669239"/>
              <a:ext cx="697590" cy="51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C0EFEE-777A-445A-88E0-ED11F1D77496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219875" y="3650948"/>
              <a:ext cx="627424" cy="503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DA02922-4B74-438D-B830-4452CF72D738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473949" y="2669239"/>
              <a:ext cx="947872" cy="51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2D7A51-6B35-4819-B62D-85227C488FA6}"/>
                </a:ext>
              </a:extLst>
            </p:cNvPr>
            <p:cNvSpPr/>
            <p:nvPr/>
          </p:nvSpPr>
          <p:spPr>
            <a:xfrm>
              <a:off x="6325613" y="3084287"/>
              <a:ext cx="656946" cy="6569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3A3965FD-FDDE-42AE-9BB6-C619703981B0}"/>
              </a:ext>
            </a:extLst>
          </p:cNvPr>
          <p:cNvSpPr/>
          <p:nvPr/>
        </p:nvSpPr>
        <p:spPr>
          <a:xfrm>
            <a:off x="6846384" y="2122463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39DA39-895A-40E3-9DBE-15CDE4B1236F}"/>
              </a:ext>
            </a:extLst>
          </p:cNvPr>
          <p:cNvSpPr/>
          <p:nvPr/>
        </p:nvSpPr>
        <p:spPr>
          <a:xfrm>
            <a:off x="5684264" y="310417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6195FA-5D92-4E8A-8E0B-8201A59181CB}"/>
              </a:ext>
            </a:extLst>
          </p:cNvPr>
          <p:cNvSpPr/>
          <p:nvPr/>
        </p:nvSpPr>
        <p:spPr>
          <a:xfrm>
            <a:off x="4592310" y="407184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1D3C8D-7B61-49D4-B6E2-F12BD2439929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6245002" y="2683201"/>
            <a:ext cx="697590" cy="517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7EAA2-3554-4432-BCCB-EBE77DC8723A}"/>
              </a:ext>
            </a:extLst>
          </p:cNvPr>
          <p:cNvCxnSpPr>
            <a:stCxn id="13" idx="3"/>
            <a:endCxn id="14" idx="7"/>
          </p:cNvCxnSpPr>
          <p:nvPr/>
        </p:nvCxnSpPr>
        <p:spPr>
          <a:xfrm flipH="1">
            <a:off x="5153048" y="3664910"/>
            <a:ext cx="627424" cy="503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E3386F-F313-47A4-9A15-726B81C38A86}"/>
              </a:ext>
            </a:extLst>
          </p:cNvPr>
          <p:cNvSpPr txBox="1"/>
          <p:nvPr/>
        </p:nvSpPr>
        <p:spPr>
          <a:xfrm>
            <a:off x="4695856" y="381471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4C866-A327-43EF-A979-33F7EF6D7CCB}"/>
              </a:ext>
            </a:extLst>
          </p:cNvPr>
          <p:cNvSpPr txBox="1"/>
          <p:nvPr/>
        </p:nvSpPr>
        <p:spPr>
          <a:xfrm>
            <a:off x="5817446" y="285757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995D4-110B-4482-85C2-AA663680D79B}"/>
              </a:ext>
            </a:extLst>
          </p:cNvPr>
          <p:cNvSpPr txBox="1"/>
          <p:nvPr/>
        </p:nvSpPr>
        <p:spPr>
          <a:xfrm>
            <a:off x="7001999" y="182652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E5D68-A190-495C-B00D-C35298A6DAF8}"/>
              </a:ext>
            </a:extLst>
          </p:cNvPr>
          <p:cNvCxnSpPr/>
          <p:nvPr/>
        </p:nvCxnSpPr>
        <p:spPr>
          <a:xfrm>
            <a:off x="3904392" y="2936585"/>
            <a:ext cx="791464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642A6F-333D-4FFB-817C-400140918BA5}"/>
              </a:ext>
            </a:extLst>
          </p:cNvPr>
          <p:cNvSpPr txBox="1"/>
          <p:nvPr/>
        </p:nvSpPr>
        <p:spPr>
          <a:xfrm>
            <a:off x="631933" y="364527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33C321-AD87-4EE0-9048-A3B32B99D7F5}"/>
              </a:ext>
            </a:extLst>
          </p:cNvPr>
          <p:cNvSpPr txBox="1"/>
          <p:nvPr/>
        </p:nvSpPr>
        <p:spPr>
          <a:xfrm>
            <a:off x="1361628" y="296903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C6E25-197A-439D-B0A6-CCDCBD2FD5E1}"/>
              </a:ext>
            </a:extLst>
          </p:cNvPr>
          <p:cNvSpPr txBox="1"/>
          <p:nvPr/>
        </p:nvSpPr>
        <p:spPr>
          <a:xfrm>
            <a:off x="3009191" y="295101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72353-E200-4C0B-B8FD-B74AF1CD36A7}"/>
              </a:ext>
            </a:extLst>
          </p:cNvPr>
          <p:cNvSpPr txBox="1"/>
          <p:nvPr/>
        </p:nvSpPr>
        <p:spPr>
          <a:xfrm>
            <a:off x="2112578" y="232397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F4164D-AA94-41F7-9AFA-470BAC4E0E2C}"/>
              </a:ext>
            </a:extLst>
          </p:cNvPr>
          <p:cNvSpPr/>
          <p:nvPr/>
        </p:nvSpPr>
        <p:spPr>
          <a:xfrm>
            <a:off x="5689581" y="3109177"/>
            <a:ext cx="656946" cy="656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C1B2AA-393D-4EB0-9771-08EC9A49223F}"/>
              </a:ext>
            </a:extLst>
          </p:cNvPr>
          <p:cNvSpPr txBox="1"/>
          <p:nvPr/>
        </p:nvSpPr>
        <p:spPr>
          <a:xfrm>
            <a:off x="7503330" y="2266270"/>
            <a:ext cx="232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Imbalanced Node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C1F753-C141-4F53-BBC5-149EF9609600}"/>
              </a:ext>
            </a:extLst>
          </p:cNvPr>
          <p:cNvSpPr txBox="1"/>
          <p:nvPr/>
        </p:nvSpPr>
        <p:spPr>
          <a:xfrm>
            <a:off x="5001297" y="481634"/>
            <a:ext cx="152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L1 Rotation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45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96978-01B9-4872-A429-08D6862F84EF}"/>
              </a:ext>
            </a:extLst>
          </p:cNvPr>
          <p:cNvSpPr txBox="1"/>
          <p:nvPr/>
        </p:nvSpPr>
        <p:spPr>
          <a:xfrm>
            <a:off x="205273" y="296968"/>
            <a:ext cx="256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Rotation for Deletion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46A78F-4B53-4B33-A27A-8DDE48995132}"/>
              </a:ext>
            </a:extLst>
          </p:cNvPr>
          <p:cNvGrpSpPr/>
          <p:nvPr/>
        </p:nvGrpSpPr>
        <p:grpSpPr>
          <a:xfrm>
            <a:off x="578411" y="2573813"/>
            <a:ext cx="2780610" cy="1710373"/>
            <a:chOff x="2659137" y="2108501"/>
            <a:chExt cx="4323422" cy="26063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8B97D9-0FDD-48CA-A8BF-5AFBC1AF3B8F}"/>
                </a:ext>
              </a:extLst>
            </p:cNvPr>
            <p:cNvSpPr/>
            <p:nvPr/>
          </p:nvSpPr>
          <p:spPr>
            <a:xfrm>
              <a:off x="4913211" y="2108501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30</a:t>
              </a:r>
              <a:endParaRPr lang="en-IN" sz="8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B6D9BD-700C-43DB-A95A-63EDB450FAE4}"/>
                </a:ext>
              </a:extLst>
            </p:cNvPr>
            <p:cNvSpPr/>
            <p:nvPr/>
          </p:nvSpPr>
          <p:spPr>
            <a:xfrm>
              <a:off x="3751091" y="3090210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20</a:t>
              </a:r>
              <a:endParaRPr lang="en-IN" sz="800" b="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78CF64A-3D38-4A12-AA69-44E598E36210}"/>
                </a:ext>
              </a:extLst>
            </p:cNvPr>
            <p:cNvSpPr/>
            <p:nvPr/>
          </p:nvSpPr>
          <p:spPr>
            <a:xfrm>
              <a:off x="6325613" y="3084287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40</a:t>
              </a:r>
              <a:endParaRPr lang="en-IN" sz="800" b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0C6A51-714F-4BF3-A21F-FEB3041C5E5E}"/>
                </a:ext>
              </a:extLst>
            </p:cNvPr>
            <p:cNvSpPr/>
            <p:nvPr/>
          </p:nvSpPr>
          <p:spPr>
            <a:xfrm>
              <a:off x="2659137" y="4057884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10</a:t>
              </a:r>
              <a:endParaRPr lang="en-IN" sz="800" b="1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E8802A2-1E33-4550-B53C-165E7F91940C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4311829" y="2669239"/>
              <a:ext cx="697590" cy="51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C0EFEE-777A-445A-88E0-ED11F1D77496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219875" y="3650948"/>
              <a:ext cx="627424" cy="503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DA02922-4B74-438D-B830-4452CF72D738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473949" y="2669239"/>
              <a:ext cx="947872" cy="51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2D7A51-6B35-4819-B62D-85227C488FA6}"/>
                </a:ext>
              </a:extLst>
            </p:cNvPr>
            <p:cNvSpPr/>
            <p:nvPr/>
          </p:nvSpPr>
          <p:spPr>
            <a:xfrm>
              <a:off x="6325613" y="3084287"/>
              <a:ext cx="656946" cy="6569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3A3965FD-FDDE-42AE-9BB6-C619703981B0}"/>
              </a:ext>
            </a:extLst>
          </p:cNvPr>
          <p:cNvSpPr/>
          <p:nvPr/>
        </p:nvSpPr>
        <p:spPr>
          <a:xfrm>
            <a:off x="6846384" y="2122463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39DA39-895A-40E3-9DBE-15CDE4B1236F}"/>
              </a:ext>
            </a:extLst>
          </p:cNvPr>
          <p:cNvSpPr/>
          <p:nvPr/>
        </p:nvSpPr>
        <p:spPr>
          <a:xfrm>
            <a:off x="5684264" y="310417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6195FA-5D92-4E8A-8E0B-8201A59181CB}"/>
              </a:ext>
            </a:extLst>
          </p:cNvPr>
          <p:cNvSpPr/>
          <p:nvPr/>
        </p:nvSpPr>
        <p:spPr>
          <a:xfrm>
            <a:off x="4592310" y="407184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1D3C8D-7B61-49D4-B6E2-F12BD2439929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6245002" y="2683201"/>
            <a:ext cx="697590" cy="517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7EAA2-3554-4432-BCCB-EBE77DC8723A}"/>
              </a:ext>
            </a:extLst>
          </p:cNvPr>
          <p:cNvCxnSpPr>
            <a:stCxn id="13" idx="3"/>
            <a:endCxn id="14" idx="7"/>
          </p:cNvCxnSpPr>
          <p:nvPr/>
        </p:nvCxnSpPr>
        <p:spPr>
          <a:xfrm flipH="1">
            <a:off x="5153048" y="3664910"/>
            <a:ext cx="627424" cy="503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E3386F-F313-47A4-9A15-726B81C38A86}"/>
              </a:ext>
            </a:extLst>
          </p:cNvPr>
          <p:cNvSpPr txBox="1"/>
          <p:nvPr/>
        </p:nvSpPr>
        <p:spPr>
          <a:xfrm>
            <a:off x="4695856" y="381471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4C866-A327-43EF-A979-33F7EF6D7CCB}"/>
              </a:ext>
            </a:extLst>
          </p:cNvPr>
          <p:cNvSpPr txBox="1"/>
          <p:nvPr/>
        </p:nvSpPr>
        <p:spPr>
          <a:xfrm>
            <a:off x="5817446" y="285757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995D4-110B-4482-85C2-AA663680D79B}"/>
              </a:ext>
            </a:extLst>
          </p:cNvPr>
          <p:cNvSpPr txBox="1"/>
          <p:nvPr/>
        </p:nvSpPr>
        <p:spPr>
          <a:xfrm>
            <a:off x="7001999" y="182652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E5D68-A190-495C-B00D-C35298A6DAF8}"/>
              </a:ext>
            </a:extLst>
          </p:cNvPr>
          <p:cNvCxnSpPr/>
          <p:nvPr/>
        </p:nvCxnSpPr>
        <p:spPr>
          <a:xfrm>
            <a:off x="3904392" y="2936585"/>
            <a:ext cx="791464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642A6F-333D-4FFB-817C-400140918BA5}"/>
              </a:ext>
            </a:extLst>
          </p:cNvPr>
          <p:cNvSpPr txBox="1"/>
          <p:nvPr/>
        </p:nvSpPr>
        <p:spPr>
          <a:xfrm>
            <a:off x="631933" y="364527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33C321-AD87-4EE0-9048-A3B32B99D7F5}"/>
              </a:ext>
            </a:extLst>
          </p:cNvPr>
          <p:cNvSpPr txBox="1"/>
          <p:nvPr/>
        </p:nvSpPr>
        <p:spPr>
          <a:xfrm>
            <a:off x="1361628" y="296903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C6E25-197A-439D-B0A6-CCDCBD2FD5E1}"/>
              </a:ext>
            </a:extLst>
          </p:cNvPr>
          <p:cNvSpPr txBox="1"/>
          <p:nvPr/>
        </p:nvSpPr>
        <p:spPr>
          <a:xfrm>
            <a:off x="3009191" y="295101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72353-E200-4C0B-B8FD-B74AF1CD36A7}"/>
              </a:ext>
            </a:extLst>
          </p:cNvPr>
          <p:cNvSpPr txBox="1"/>
          <p:nvPr/>
        </p:nvSpPr>
        <p:spPr>
          <a:xfrm>
            <a:off x="2112578" y="232397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F4164D-AA94-41F7-9AFA-470BAC4E0E2C}"/>
              </a:ext>
            </a:extLst>
          </p:cNvPr>
          <p:cNvSpPr/>
          <p:nvPr/>
        </p:nvSpPr>
        <p:spPr>
          <a:xfrm>
            <a:off x="5689581" y="3109177"/>
            <a:ext cx="656946" cy="656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617D97-4474-4055-9CE9-B256C8FE2BCA}"/>
              </a:ext>
            </a:extLst>
          </p:cNvPr>
          <p:cNvCxnSpPr>
            <a:cxnSpLocks/>
          </p:cNvCxnSpPr>
          <p:nvPr/>
        </p:nvCxnSpPr>
        <p:spPr>
          <a:xfrm>
            <a:off x="5713333" y="2308892"/>
            <a:ext cx="104113" cy="413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21BAF2-5822-4C9B-9442-74DB91F63099}"/>
              </a:ext>
            </a:extLst>
          </p:cNvPr>
          <p:cNvSpPr txBox="1"/>
          <p:nvPr/>
        </p:nvSpPr>
        <p:spPr>
          <a:xfrm>
            <a:off x="4084910" y="1794778"/>
            <a:ext cx="232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 of left node 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C1B2AA-393D-4EB0-9771-08EC9A49223F}"/>
              </a:ext>
            </a:extLst>
          </p:cNvPr>
          <p:cNvSpPr txBox="1"/>
          <p:nvPr/>
        </p:nvSpPr>
        <p:spPr>
          <a:xfrm>
            <a:off x="7503330" y="2266270"/>
            <a:ext cx="232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Imbalanced Node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602FEF-2887-4F48-A75A-31334CABEB70}"/>
              </a:ext>
            </a:extLst>
          </p:cNvPr>
          <p:cNvSpPr txBox="1"/>
          <p:nvPr/>
        </p:nvSpPr>
        <p:spPr>
          <a:xfrm>
            <a:off x="5001297" y="481634"/>
            <a:ext cx="152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L1 Rotation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100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96978-01B9-4872-A429-08D6862F84EF}"/>
              </a:ext>
            </a:extLst>
          </p:cNvPr>
          <p:cNvSpPr txBox="1"/>
          <p:nvPr/>
        </p:nvSpPr>
        <p:spPr>
          <a:xfrm>
            <a:off x="205273" y="296968"/>
            <a:ext cx="256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Rotation for Deletion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46A78F-4B53-4B33-A27A-8DDE48995132}"/>
              </a:ext>
            </a:extLst>
          </p:cNvPr>
          <p:cNvGrpSpPr/>
          <p:nvPr/>
        </p:nvGrpSpPr>
        <p:grpSpPr>
          <a:xfrm>
            <a:off x="578411" y="2573813"/>
            <a:ext cx="2780610" cy="1710373"/>
            <a:chOff x="2659137" y="2108501"/>
            <a:chExt cx="4323422" cy="26063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8B97D9-0FDD-48CA-A8BF-5AFBC1AF3B8F}"/>
                </a:ext>
              </a:extLst>
            </p:cNvPr>
            <p:cNvSpPr/>
            <p:nvPr/>
          </p:nvSpPr>
          <p:spPr>
            <a:xfrm>
              <a:off x="4913211" y="2108501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30</a:t>
              </a:r>
              <a:endParaRPr lang="en-IN" sz="8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B6D9BD-700C-43DB-A95A-63EDB450FAE4}"/>
                </a:ext>
              </a:extLst>
            </p:cNvPr>
            <p:cNvSpPr/>
            <p:nvPr/>
          </p:nvSpPr>
          <p:spPr>
            <a:xfrm>
              <a:off x="3751091" y="3090210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20</a:t>
              </a:r>
              <a:endParaRPr lang="en-IN" sz="800" b="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78CF64A-3D38-4A12-AA69-44E598E36210}"/>
                </a:ext>
              </a:extLst>
            </p:cNvPr>
            <p:cNvSpPr/>
            <p:nvPr/>
          </p:nvSpPr>
          <p:spPr>
            <a:xfrm>
              <a:off x="6325613" y="3084287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40</a:t>
              </a:r>
              <a:endParaRPr lang="en-IN" sz="800" b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0C6A51-714F-4BF3-A21F-FEB3041C5E5E}"/>
                </a:ext>
              </a:extLst>
            </p:cNvPr>
            <p:cNvSpPr/>
            <p:nvPr/>
          </p:nvSpPr>
          <p:spPr>
            <a:xfrm>
              <a:off x="2659137" y="4057884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10</a:t>
              </a:r>
              <a:endParaRPr lang="en-IN" sz="800" b="1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E8802A2-1E33-4550-B53C-165E7F91940C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4311829" y="2669239"/>
              <a:ext cx="697590" cy="51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C0EFEE-777A-445A-88E0-ED11F1D77496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219875" y="3650948"/>
              <a:ext cx="627424" cy="503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DA02922-4B74-438D-B830-4452CF72D738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473949" y="2669239"/>
              <a:ext cx="947872" cy="51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2D7A51-6B35-4819-B62D-85227C488FA6}"/>
                </a:ext>
              </a:extLst>
            </p:cNvPr>
            <p:cNvSpPr/>
            <p:nvPr/>
          </p:nvSpPr>
          <p:spPr>
            <a:xfrm>
              <a:off x="6325613" y="3084287"/>
              <a:ext cx="656946" cy="6569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3A3965FD-FDDE-42AE-9BB6-C619703981B0}"/>
              </a:ext>
            </a:extLst>
          </p:cNvPr>
          <p:cNvSpPr/>
          <p:nvPr/>
        </p:nvSpPr>
        <p:spPr>
          <a:xfrm>
            <a:off x="6846384" y="2122463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39DA39-895A-40E3-9DBE-15CDE4B1236F}"/>
              </a:ext>
            </a:extLst>
          </p:cNvPr>
          <p:cNvSpPr/>
          <p:nvPr/>
        </p:nvSpPr>
        <p:spPr>
          <a:xfrm>
            <a:off x="5684264" y="310417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6195FA-5D92-4E8A-8E0B-8201A59181CB}"/>
              </a:ext>
            </a:extLst>
          </p:cNvPr>
          <p:cNvSpPr/>
          <p:nvPr/>
        </p:nvSpPr>
        <p:spPr>
          <a:xfrm>
            <a:off x="4592310" y="407184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1D3C8D-7B61-49D4-B6E2-F12BD2439929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6245002" y="2683201"/>
            <a:ext cx="697590" cy="517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7EAA2-3554-4432-BCCB-EBE77DC8723A}"/>
              </a:ext>
            </a:extLst>
          </p:cNvPr>
          <p:cNvCxnSpPr>
            <a:stCxn id="13" idx="3"/>
            <a:endCxn id="14" idx="7"/>
          </p:cNvCxnSpPr>
          <p:nvPr/>
        </p:nvCxnSpPr>
        <p:spPr>
          <a:xfrm flipH="1">
            <a:off x="5153048" y="3664910"/>
            <a:ext cx="627424" cy="503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E3386F-F313-47A4-9A15-726B81C38A86}"/>
              </a:ext>
            </a:extLst>
          </p:cNvPr>
          <p:cNvSpPr txBox="1"/>
          <p:nvPr/>
        </p:nvSpPr>
        <p:spPr>
          <a:xfrm>
            <a:off x="4695856" y="381471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4C866-A327-43EF-A979-33F7EF6D7CCB}"/>
              </a:ext>
            </a:extLst>
          </p:cNvPr>
          <p:cNvSpPr txBox="1"/>
          <p:nvPr/>
        </p:nvSpPr>
        <p:spPr>
          <a:xfrm>
            <a:off x="5817446" y="285757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995D4-110B-4482-85C2-AA663680D79B}"/>
              </a:ext>
            </a:extLst>
          </p:cNvPr>
          <p:cNvSpPr txBox="1"/>
          <p:nvPr/>
        </p:nvSpPr>
        <p:spPr>
          <a:xfrm>
            <a:off x="7001999" y="182652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E5D68-A190-495C-B00D-C35298A6DAF8}"/>
              </a:ext>
            </a:extLst>
          </p:cNvPr>
          <p:cNvCxnSpPr/>
          <p:nvPr/>
        </p:nvCxnSpPr>
        <p:spPr>
          <a:xfrm>
            <a:off x="3904392" y="2936585"/>
            <a:ext cx="791464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642A6F-333D-4FFB-817C-400140918BA5}"/>
              </a:ext>
            </a:extLst>
          </p:cNvPr>
          <p:cNvSpPr txBox="1"/>
          <p:nvPr/>
        </p:nvSpPr>
        <p:spPr>
          <a:xfrm>
            <a:off x="631933" y="364527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33C321-AD87-4EE0-9048-A3B32B99D7F5}"/>
              </a:ext>
            </a:extLst>
          </p:cNvPr>
          <p:cNvSpPr txBox="1"/>
          <p:nvPr/>
        </p:nvSpPr>
        <p:spPr>
          <a:xfrm>
            <a:off x="1361628" y="296903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C6E25-197A-439D-B0A6-CCDCBD2FD5E1}"/>
              </a:ext>
            </a:extLst>
          </p:cNvPr>
          <p:cNvSpPr txBox="1"/>
          <p:nvPr/>
        </p:nvSpPr>
        <p:spPr>
          <a:xfrm>
            <a:off x="3009191" y="295101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72353-E200-4C0B-B8FD-B74AF1CD36A7}"/>
              </a:ext>
            </a:extLst>
          </p:cNvPr>
          <p:cNvSpPr txBox="1"/>
          <p:nvPr/>
        </p:nvSpPr>
        <p:spPr>
          <a:xfrm>
            <a:off x="2112578" y="232397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F4164D-AA94-41F7-9AFA-470BAC4E0E2C}"/>
              </a:ext>
            </a:extLst>
          </p:cNvPr>
          <p:cNvSpPr/>
          <p:nvPr/>
        </p:nvSpPr>
        <p:spPr>
          <a:xfrm>
            <a:off x="5689581" y="3109177"/>
            <a:ext cx="656946" cy="656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617D97-4474-4055-9CE9-B256C8FE2BCA}"/>
              </a:ext>
            </a:extLst>
          </p:cNvPr>
          <p:cNvCxnSpPr>
            <a:cxnSpLocks/>
          </p:cNvCxnSpPr>
          <p:nvPr/>
        </p:nvCxnSpPr>
        <p:spPr>
          <a:xfrm>
            <a:off x="5713333" y="2308892"/>
            <a:ext cx="104113" cy="413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21BAF2-5822-4C9B-9442-74DB91F63099}"/>
              </a:ext>
            </a:extLst>
          </p:cNvPr>
          <p:cNvSpPr txBox="1"/>
          <p:nvPr/>
        </p:nvSpPr>
        <p:spPr>
          <a:xfrm>
            <a:off x="4084910" y="1794778"/>
            <a:ext cx="232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 of left node 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C1B2AA-393D-4EB0-9771-08EC9A49223F}"/>
              </a:ext>
            </a:extLst>
          </p:cNvPr>
          <p:cNvSpPr txBox="1"/>
          <p:nvPr/>
        </p:nvSpPr>
        <p:spPr>
          <a:xfrm>
            <a:off x="7503330" y="2266270"/>
            <a:ext cx="232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Imbalanced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4FAD2C-1F57-4150-AEC2-DAD957B1C6A3}"/>
              </a:ext>
            </a:extLst>
          </p:cNvPr>
          <p:cNvSpPr txBox="1"/>
          <p:nvPr/>
        </p:nvSpPr>
        <p:spPr>
          <a:xfrm>
            <a:off x="7949682" y="4168054"/>
            <a:ext cx="14516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L1 Rotation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ABED40-75E5-4B98-9276-B455B2881626}"/>
              </a:ext>
            </a:extLst>
          </p:cNvPr>
          <p:cNvSpPr txBox="1"/>
          <p:nvPr/>
        </p:nvSpPr>
        <p:spPr>
          <a:xfrm>
            <a:off x="5001297" y="481634"/>
            <a:ext cx="152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L1 Rotation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326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623A7DA-2B06-4430-AE0E-8ECE6E1F950C}"/>
              </a:ext>
            </a:extLst>
          </p:cNvPr>
          <p:cNvSpPr txBox="1"/>
          <p:nvPr/>
        </p:nvSpPr>
        <p:spPr>
          <a:xfrm>
            <a:off x="4357641" y="498348"/>
            <a:ext cx="347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OF A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017A08-55AF-43C9-9C72-A1099C1C52E2}"/>
              </a:ext>
            </a:extLst>
          </p:cNvPr>
          <p:cNvSpPr/>
          <p:nvPr/>
        </p:nvSpPr>
        <p:spPr>
          <a:xfrm>
            <a:off x="6110636" y="1312039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7C5B52-EB52-47D8-821C-1BD2390A0A53}"/>
              </a:ext>
            </a:extLst>
          </p:cNvPr>
          <p:cNvSpPr/>
          <p:nvPr/>
        </p:nvSpPr>
        <p:spPr>
          <a:xfrm>
            <a:off x="4602272" y="2586240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474110-A8DE-4ABB-B5FB-0BDB935181AC}"/>
              </a:ext>
            </a:extLst>
          </p:cNvPr>
          <p:cNvSpPr/>
          <p:nvPr/>
        </p:nvSpPr>
        <p:spPr>
          <a:xfrm>
            <a:off x="7943851" y="2578552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50E95F-DAF9-4415-BD08-8AF8A19B395E}"/>
              </a:ext>
            </a:extLst>
          </p:cNvPr>
          <p:cNvSpPr/>
          <p:nvPr/>
        </p:nvSpPr>
        <p:spPr>
          <a:xfrm>
            <a:off x="3184980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FC9A96-3743-438C-BA54-ADC833DB12EA}"/>
              </a:ext>
            </a:extLst>
          </p:cNvPr>
          <p:cNvSpPr/>
          <p:nvPr/>
        </p:nvSpPr>
        <p:spPr>
          <a:xfrm>
            <a:off x="5362767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0F4847-164C-491A-8C89-9226285F9F01}"/>
              </a:ext>
            </a:extLst>
          </p:cNvPr>
          <p:cNvSpPr/>
          <p:nvPr/>
        </p:nvSpPr>
        <p:spPr>
          <a:xfrm>
            <a:off x="6963313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98906A-9C94-4EF7-B741-0BBECEEFCAC3}"/>
              </a:ext>
            </a:extLst>
          </p:cNvPr>
          <p:cNvSpPr/>
          <p:nvPr/>
        </p:nvSpPr>
        <p:spPr>
          <a:xfrm>
            <a:off x="4280686" y="5515173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A8C995-9489-4124-80F8-41AD8A2ABED7}"/>
              </a:ext>
            </a:extLst>
          </p:cNvPr>
          <p:cNvCxnSpPr/>
          <p:nvPr/>
        </p:nvCxnSpPr>
        <p:spPr>
          <a:xfrm flipH="1">
            <a:off x="5330077" y="2039844"/>
            <a:ext cx="905431" cy="67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A614D2-696B-4105-9682-1B9CFC79AF9C}"/>
              </a:ext>
            </a:extLst>
          </p:cNvPr>
          <p:cNvCxnSpPr/>
          <p:nvPr/>
        </p:nvCxnSpPr>
        <p:spPr>
          <a:xfrm flipH="1">
            <a:off x="3912785" y="3314045"/>
            <a:ext cx="814360" cy="653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2415E4-5660-47B1-8E91-0952B883F656}"/>
              </a:ext>
            </a:extLst>
          </p:cNvPr>
          <p:cNvCxnSpPr/>
          <p:nvPr/>
        </p:nvCxnSpPr>
        <p:spPr>
          <a:xfrm>
            <a:off x="6838441" y="2039844"/>
            <a:ext cx="1230282" cy="66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4CDD34-B7CE-4C99-893A-887040252674}"/>
              </a:ext>
            </a:extLst>
          </p:cNvPr>
          <p:cNvCxnSpPr/>
          <p:nvPr/>
        </p:nvCxnSpPr>
        <p:spPr>
          <a:xfrm>
            <a:off x="5330077" y="3314045"/>
            <a:ext cx="459029" cy="52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7957C5-7878-4262-9BF9-F6BD264D8BCF}"/>
              </a:ext>
            </a:extLst>
          </p:cNvPr>
          <p:cNvCxnSpPr/>
          <p:nvPr/>
        </p:nvCxnSpPr>
        <p:spPr>
          <a:xfrm flipH="1">
            <a:off x="7691118" y="3306357"/>
            <a:ext cx="377605" cy="660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3C0307-0737-4A93-A283-21BD119EEB16}"/>
              </a:ext>
            </a:extLst>
          </p:cNvPr>
          <p:cNvCxnSpPr/>
          <p:nvPr/>
        </p:nvCxnSpPr>
        <p:spPr>
          <a:xfrm>
            <a:off x="3912785" y="4570029"/>
            <a:ext cx="794240" cy="945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4866796-848E-4082-A3A2-C26A94EF7E9C}"/>
              </a:ext>
            </a:extLst>
          </p:cNvPr>
          <p:cNvSpPr txBox="1"/>
          <p:nvPr/>
        </p:nvSpPr>
        <p:spPr>
          <a:xfrm>
            <a:off x="2932247" y="3713180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36339-4D5E-438C-A53E-DEB05C016721}"/>
              </a:ext>
            </a:extLst>
          </p:cNvPr>
          <p:cNvSpPr txBox="1"/>
          <p:nvPr/>
        </p:nvSpPr>
        <p:spPr>
          <a:xfrm>
            <a:off x="1235974" y="15537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Counting below edges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303AB9-3C2A-4871-A761-ECC901C45055}"/>
              </a:ext>
            </a:extLst>
          </p:cNvPr>
          <p:cNvSpPr txBox="1"/>
          <p:nvPr/>
        </p:nvSpPr>
        <p:spPr>
          <a:xfrm>
            <a:off x="3894028" y="6240892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68295A-AFC2-4D49-B961-86829AACAFAB}"/>
              </a:ext>
            </a:extLst>
          </p:cNvPr>
          <p:cNvSpPr txBox="1"/>
          <p:nvPr/>
        </p:nvSpPr>
        <p:spPr>
          <a:xfrm>
            <a:off x="5559591" y="4803269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0B3845-3171-4B01-9E1C-95FAAE99C7B6}"/>
              </a:ext>
            </a:extLst>
          </p:cNvPr>
          <p:cNvSpPr txBox="1"/>
          <p:nvPr/>
        </p:nvSpPr>
        <p:spPr>
          <a:xfrm>
            <a:off x="7110055" y="4829824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944887-337B-4B8F-9FF5-8CC5BEABE009}"/>
              </a:ext>
            </a:extLst>
          </p:cNvPr>
          <p:cNvSpPr txBox="1"/>
          <p:nvPr/>
        </p:nvSpPr>
        <p:spPr>
          <a:xfrm>
            <a:off x="8509270" y="3492381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354BDF-A3B8-4603-9A05-8CBFEB7E0733}"/>
              </a:ext>
            </a:extLst>
          </p:cNvPr>
          <p:cNvCxnSpPr>
            <a:cxnSpLocks/>
          </p:cNvCxnSpPr>
          <p:nvPr/>
        </p:nvCxnSpPr>
        <p:spPr>
          <a:xfrm>
            <a:off x="4498848" y="2039844"/>
            <a:ext cx="229311" cy="381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B348F1-EFEB-41DE-8415-A7227095F3DC}"/>
              </a:ext>
            </a:extLst>
          </p:cNvPr>
          <p:cNvSpPr txBox="1"/>
          <p:nvPr/>
        </p:nvSpPr>
        <p:spPr>
          <a:xfrm>
            <a:off x="4176336" y="1669127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415631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96978-01B9-4872-A429-08D6862F84EF}"/>
              </a:ext>
            </a:extLst>
          </p:cNvPr>
          <p:cNvSpPr txBox="1"/>
          <p:nvPr/>
        </p:nvSpPr>
        <p:spPr>
          <a:xfrm>
            <a:off x="205273" y="296968"/>
            <a:ext cx="256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Rotation for Deletion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46A78F-4B53-4B33-A27A-8DDE48995132}"/>
              </a:ext>
            </a:extLst>
          </p:cNvPr>
          <p:cNvGrpSpPr/>
          <p:nvPr/>
        </p:nvGrpSpPr>
        <p:grpSpPr>
          <a:xfrm>
            <a:off x="578411" y="2573813"/>
            <a:ext cx="2780610" cy="1710373"/>
            <a:chOff x="2659137" y="2108501"/>
            <a:chExt cx="4323422" cy="26063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8B97D9-0FDD-48CA-A8BF-5AFBC1AF3B8F}"/>
                </a:ext>
              </a:extLst>
            </p:cNvPr>
            <p:cNvSpPr/>
            <p:nvPr/>
          </p:nvSpPr>
          <p:spPr>
            <a:xfrm>
              <a:off x="4913211" y="2108501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30</a:t>
              </a:r>
              <a:endParaRPr lang="en-IN" sz="8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B6D9BD-700C-43DB-A95A-63EDB450FAE4}"/>
                </a:ext>
              </a:extLst>
            </p:cNvPr>
            <p:cNvSpPr/>
            <p:nvPr/>
          </p:nvSpPr>
          <p:spPr>
            <a:xfrm>
              <a:off x="3751091" y="3090210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20</a:t>
              </a:r>
              <a:endParaRPr lang="en-IN" sz="800" b="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78CF64A-3D38-4A12-AA69-44E598E36210}"/>
                </a:ext>
              </a:extLst>
            </p:cNvPr>
            <p:cNvSpPr/>
            <p:nvPr/>
          </p:nvSpPr>
          <p:spPr>
            <a:xfrm>
              <a:off x="6325613" y="3084287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40</a:t>
              </a:r>
              <a:endParaRPr lang="en-IN" sz="800" b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0C6A51-714F-4BF3-A21F-FEB3041C5E5E}"/>
                </a:ext>
              </a:extLst>
            </p:cNvPr>
            <p:cNvSpPr/>
            <p:nvPr/>
          </p:nvSpPr>
          <p:spPr>
            <a:xfrm>
              <a:off x="2659137" y="4057884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10</a:t>
              </a:r>
              <a:endParaRPr lang="en-IN" sz="800" b="1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E8802A2-1E33-4550-B53C-165E7F91940C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4311829" y="2669239"/>
              <a:ext cx="697590" cy="51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C0EFEE-777A-445A-88E0-ED11F1D77496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219875" y="3650948"/>
              <a:ext cx="627424" cy="503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DA02922-4B74-438D-B830-4452CF72D738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473949" y="2669239"/>
              <a:ext cx="947872" cy="51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2D7A51-6B35-4819-B62D-85227C488FA6}"/>
                </a:ext>
              </a:extLst>
            </p:cNvPr>
            <p:cNvSpPr/>
            <p:nvPr/>
          </p:nvSpPr>
          <p:spPr>
            <a:xfrm>
              <a:off x="6325613" y="3084287"/>
              <a:ext cx="656946" cy="6569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3A3965FD-FDDE-42AE-9BB6-C619703981B0}"/>
              </a:ext>
            </a:extLst>
          </p:cNvPr>
          <p:cNvSpPr/>
          <p:nvPr/>
        </p:nvSpPr>
        <p:spPr>
          <a:xfrm>
            <a:off x="6846384" y="2122463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39DA39-895A-40E3-9DBE-15CDE4B1236F}"/>
              </a:ext>
            </a:extLst>
          </p:cNvPr>
          <p:cNvSpPr/>
          <p:nvPr/>
        </p:nvSpPr>
        <p:spPr>
          <a:xfrm>
            <a:off x="5684264" y="310417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6195FA-5D92-4E8A-8E0B-8201A59181CB}"/>
              </a:ext>
            </a:extLst>
          </p:cNvPr>
          <p:cNvSpPr/>
          <p:nvPr/>
        </p:nvSpPr>
        <p:spPr>
          <a:xfrm>
            <a:off x="4592310" y="407184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1D3C8D-7B61-49D4-B6E2-F12BD2439929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245002" y="2683201"/>
            <a:ext cx="697590" cy="517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7EAA2-3554-4432-BCCB-EBE77DC8723A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5153048" y="3664910"/>
            <a:ext cx="627424" cy="503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020C1D-10B4-40B9-BB56-2983C7AC784F}"/>
              </a:ext>
            </a:extLst>
          </p:cNvPr>
          <p:cNvSpPr txBox="1"/>
          <p:nvPr/>
        </p:nvSpPr>
        <p:spPr>
          <a:xfrm>
            <a:off x="7001999" y="3244334"/>
            <a:ext cx="189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Calculating Balance Factor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E3386F-F313-47A4-9A15-726B81C38A86}"/>
              </a:ext>
            </a:extLst>
          </p:cNvPr>
          <p:cNvSpPr txBox="1"/>
          <p:nvPr/>
        </p:nvSpPr>
        <p:spPr>
          <a:xfrm>
            <a:off x="4695856" y="381471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4C866-A327-43EF-A979-33F7EF6D7CCB}"/>
              </a:ext>
            </a:extLst>
          </p:cNvPr>
          <p:cNvSpPr txBox="1"/>
          <p:nvPr/>
        </p:nvSpPr>
        <p:spPr>
          <a:xfrm>
            <a:off x="5817446" y="285757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995D4-110B-4482-85C2-AA663680D79B}"/>
              </a:ext>
            </a:extLst>
          </p:cNvPr>
          <p:cNvSpPr txBox="1"/>
          <p:nvPr/>
        </p:nvSpPr>
        <p:spPr>
          <a:xfrm>
            <a:off x="7001999" y="182652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E5D68-A190-495C-B00D-C35298A6DAF8}"/>
              </a:ext>
            </a:extLst>
          </p:cNvPr>
          <p:cNvCxnSpPr/>
          <p:nvPr/>
        </p:nvCxnSpPr>
        <p:spPr>
          <a:xfrm>
            <a:off x="3904392" y="2936585"/>
            <a:ext cx="791464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642A6F-333D-4FFB-817C-400140918BA5}"/>
              </a:ext>
            </a:extLst>
          </p:cNvPr>
          <p:cNvSpPr txBox="1"/>
          <p:nvPr/>
        </p:nvSpPr>
        <p:spPr>
          <a:xfrm>
            <a:off x="631933" y="364527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33C321-AD87-4EE0-9048-A3B32B99D7F5}"/>
              </a:ext>
            </a:extLst>
          </p:cNvPr>
          <p:cNvSpPr txBox="1"/>
          <p:nvPr/>
        </p:nvSpPr>
        <p:spPr>
          <a:xfrm>
            <a:off x="1361628" y="296903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C6E25-197A-439D-B0A6-CCDCBD2FD5E1}"/>
              </a:ext>
            </a:extLst>
          </p:cNvPr>
          <p:cNvSpPr txBox="1"/>
          <p:nvPr/>
        </p:nvSpPr>
        <p:spPr>
          <a:xfrm>
            <a:off x="3009191" y="295101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72353-E200-4C0B-B8FD-B74AF1CD36A7}"/>
              </a:ext>
            </a:extLst>
          </p:cNvPr>
          <p:cNvSpPr txBox="1"/>
          <p:nvPr/>
        </p:nvSpPr>
        <p:spPr>
          <a:xfrm>
            <a:off x="2112578" y="232397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89363D-C932-45BB-A7CB-02CB0F3181D6}"/>
              </a:ext>
            </a:extLst>
          </p:cNvPr>
          <p:cNvSpPr txBox="1"/>
          <p:nvPr/>
        </p:nvSpPr>
        <p:spPr>
          <a:xfrm>
            <a:off x="5001297" y="481634"/>
            <a:ext cx="152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L1 Rotation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781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96978-01B9-4872-A429-08D6862F84EF}"/>
              </a:ext>
            </a:extLst>
          </p:cNvPr>
          <p:cNvSpPr txBox="1"/>
          <p:nvPr/>
        </p:nvSpPr>
        <p:spPr>
          <a:xfrm>
            <a:off x="205273" y="296968"/>
            <a:ext cx="256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Rotation for Deletion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46A78F-4B53-4B33-A27A-8DDE48995132}"/>
              </a:ext>
            </a:extLst>
          </p:cNvPr>
          <p:cNvGrpSpPr/>
          <p:nvPr/>
        </p:nvGrpSpPr>
        <p:grpSpPr>
          <a:xfrm>
            <a:off x="578411" y="2573813"/>
            <a:ext cx="2780610" cy="1710373"/>
            <a:chOff x="2659137" y="2108501"/>
            <a:chExt cx="4323422" cy="26063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8B97D9-0FDD-48CA-A8BF-5AFBC1AF3B8F}"/>
                </a:ext>
              </a:extLst>
            </p:cNvPr>
            <p:cNvSpPr/>
            <p:nvPr/>
          </p:nvSpPr>
          <p:spPr>
            <a:xfrm>
              <a:off x="4913211" y="2108501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30</a:t>
              </a:r>
              <a:endParaRPr lang="en-IN" sz="8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B6D9BD-700C-43DB-A95A-63EDB450FAE4}"/>
                </a:ext>
              </a:extLst>
            </p:cNvPr>
            <p:cNvSpPr/>
            <p:nvPr/>
          </p:nvSpPr>
          <p:spPr>
            <a:xfrm>
              <a:off x="3751091" y="3090210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20</a:t>
              </a:r>
              <a:endParaRPr lang="en-IN" sz="800" b="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78CF64A-3D38-4A12-AA69-44E598E36210}"/>
                </a:ext>
              </a:extLst>
            </p:cNvPr>
            <p:cNvSpPr/>
            <p:nvPr/>
          </p:nvSpPr>
          <p:spPr>
            <a:xfrm>
              <a:off x="6325613" y="3084287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40</a:t>
              </a:r>
              <a:endParaRPr lang="en-IN" sz="800" b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0C6A51-714F-4BF3-A21F-FEB3041C5E5E}"/>
                </a:ext>
              </a:extLst>
            </p:cNvPr>
            <p:cNvSpPr/>
            <p:nvPr/>
          </p:nvSpPr>
          <p:spPr>
            <a:xfrm>
              <a:off x="2659137" y="4057884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10</a:t>
              </a:r>
              <a:endParaRPr lang="en-IN" sz="800" b="1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E8802A2-1E33-4550-B53C-165E7F91940C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4311829" y="2669239"/>
              <a:ext cx="697590" cy="51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C0EFEE-777A-445A-88E0-ED11F1D77496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219875" y="3650948"/>
              <a:ext cx="627424" cy="503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DA02922-4B74-438D-B830-4452CF72D738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473949" y="2669239"/>
              <a:ext cx="947872" cy="51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2D7A51-6B35-4819-B62D-85227C488FA6}"/>
                </a:ext>
              </a:extLst>
            </p:cNvPr>
            <p:cNvSpPr/>
            <p:nvPr/>
          </p:nvSpPr>
          <p:spPr>
            <a:xfrm>
              <a:off x="6325613" y="3084287"/>
              <a:ext cx="656946" cy="6569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20C1D-10B4-40B9-BB56-2983C7AC784F}"/>
              </a:ext>
            </a:extLst>
          </p:cNvPr>
          <p:cNvSpPr txBox="1"/>
          <p:nvPr/>
        </p:nvSpPr>
        <p:spPr>
          <a:xfrm>
            <a:off x="7044507" y="3092631"/>
            <a:ext cx="189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Imbalance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3965FD-FDDE-42AE-9BB6-C619703981B0}"/>
              </a:ext>
            </a:extLst>
          </p:cNvPr>
          <p:cNvSpPr/>
          <p:nvPr/>
        </p:nvSpPr>
        <p:spPr>
          <a:xfrm rot="21107875">
            <a:off x="6741797" y="1940717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39DA39-895A-40E3-9DBE-15CDE4B1236F}"/>
              </a:ext>
            </a:extLst>
          </p:cNvPr>
          <p:cNvSpPr/>
          <p:nvPr/>
        </p:nvSpPr>
        <p:spPr>
          <a:xfrm rot="20982599">
            <a:off x="5981246" y="325822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6195FA-5D92-4E8A-8E0B-8201A59181CB}"/>
              </a:ext>
            </a:extLst>
          </p:cNvPr>
          <p:cNvSpPr/>
          <p:nvPr/>
        </p:nvSpPr>
        <p:spPr>
          <a:xfrm>
            <a:off x="5281949" y="453875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1D3C8D-7B61-49D4-B6E2-F12BD2439929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6496759" y="2532215"/>
            <a:ext cx="376758" cy="784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7EAA2-3554-4432-BCCB-EBE77DC8723A}"/>
              </a:ext>
            </a:extLst>
          </p:cNvPr>
          <p:cNvCxnSpPr>
            <a:stCxn id="13" idx="3"/>
            <a:endCxn id="14" idx="7"/>
          </p:cNvCxnSpPr>
          <p:nvPr/>
        </p:nvCxnSpPr>
        <p:spPr>
          <a:xfrm flipH="1">
            <a:off x="5842687" y="3856721"/>
            <a:ext cx="279992" cy="778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E3386F-F313-47A4-9A15-726B81C38A86}"/>
              </a:ext>
            </a:extLst>
          </p:cNvPr>
          <p:cNvSpPr txBox="1"/>
          <p:nvPr/>
        </p:nvSpPr>
        <p:spPr>
          <a:xfrm rot="20411158">
            <a:off x="5235837" y="434203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4C866-A327-43EF-A979-33F7EF6D7CCB}"/>
              </a:ext>
            </a:extLst>
          </p:cNvPr>
          <p:cNvSpPr txBox="1"/>
          <p:nvPr/>
        </p:nvSpPr>
        <p:spPr>
          <a:xfrm rot="20411158">
            <a:off x="5966586" y="306137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995D4-110B-4482-85C2-AA663680D79B}"/>
              </a:ext>
            </a:extLst>
          </p:cNvPr>
          <p:cNvSpPr txBox="1"/>
          <p:nvPr/>
        </p:nvSpPr>
        <p:spPr>
          <a:xfrm rot="20411158">
            <a:off x="6731520" y="1689846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1E6A35-43C3-43F7-B8A3-A5A600B2EAAB}"/>
              </a:ext>
            </a:extLst>
          </p:cNvPr>
          <p:cNvCxnSpPr/>
          <p:nvPr/>
        </p:nvCxnSpPr>
        <p:spPr>
          <a:xfrm>
            <a:off x="3904392" y="2936585"/>
            <a:ext cx="791464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6C7B48-1167-46A0-AF5A-BDB4F86838DB}"/>
              </a:ext>
            </a:extLst>
          </p:cNvPr>
          <p:cNvSpPr txBox="1"/>
          <p:nvPr/>
        </p:nvSpPr>
        <p:spPr>
          <a:xfrm>
            <a:off x="5001297" y="481634"/>
            <a:ext cx="152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L1 Rotation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867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96978-01B9-4872-A429-08D6862F84EF}"/>
              </a:ext>
            </a:extLst>
          </p:cNvPr>
          <p:cNvSpPr txBox="1"/>
          <p:nvPr/>
        </p:nvSpPr>
        <p:spPr>
          <a:xfrm>
            <a:off x="205273" y="296968"/>
            <a:ext cx="256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Rotation for Deletion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46A78F-4B53-4B33-A27A-8DDE48995132}"/>
              </a:ext>
            </a:extLst>
          </p:cNvPr>
          <p:cNvGrpSpPr/>
          <p:nvPr/>
        </p:nvGrpSpPr>
        <p:grpSpPr>
          <a:xfrm>
            <a:off x="578411" y="2573813"/>
            <a:ext cx="2780610" cy="1710373"/>
            <a:chOff x="2659137" y="2108501"/>
            <a:chExt cx="4323422" cy="26063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8B97D9-0FDD-48CA-A8BF-5AFBC1AF3B8F}"/>
                </a:ext>
              </a:extLst>
            </p:cNvPr>
            <p:cNvSpPr/>
            <p:nvPr/>
          </p:nvSpPr>
          <p:spPr>
            <a:xfrm>
              <a:off x="4913211" y="2108501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30</a:t>
              </a:r>
              <a:endParaRPr lang="en-IN" sz="8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B6D9BD-700C-43DB-A95A-63EDB450FAE4}"/>
                </a:ext>
              </a:extLst>
            </p:cNvPr>
            <p:cNvSpPr/>
            <p:nvPr/>
          </p:nvSpPr>
          <p:spPr>
            <a:xfrm>
              <a:off x="3751091" y="3090210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20</a:t>
              </a:r>
              <a:endParaRPr lang="en-IN" sz="800" b="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78CF64A-3D38-4A12-AA69-44E598E36210}"/>
                </a:ext>
              </a:extLst>
            </p:cNvPr>
            <p:cNvSpPr/>
            <p:nvPr/>
          </p:nvSpPr>
          <p:spPr>
            <a:xfrm>
              <a:off x="6325613" y="3084287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40</a:t>
              </a:r>
              <a:endParaRPr lang="en-IN" sz="800" b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0C6A51-714F-4BF3-A21F-FEB3041C5E5E}"/>
                </a:ext>
              </a:extLst>
            </p:cNvPr>
            <p:cNvSpPr/>
            <p:nvPr/>
          </p:nvSpPr>
          <p:spPr>
            <a:xfrm>
              <a:off x="2659137" y="4057884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10</a:t>
              </a:r>
              <a:endParaRPr lang="en-IN" sz="800" b="1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E8802A2-1E33-4550-B53C-165E7F91940C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4311829" y="2669239"/>
              <a:ext cx="697590" cy="51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C0EFEE-777A-445A-88E0-ED11F1D77496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219875" y="3650948"/>
              <a:ext cx="627424" cy="503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DA02922-4B74-438D-B830-4452CF72D738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473949" y="2669239"/>
              <a:ext cx="947872" cy="51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2D7A51-6B35-4819-B62D-85227C488FA6}"/>
                </a:ext>
              </a:extLst>
            </p:cNvPr>
            <p:cNvSpPr/>
            <p:nvPr/>
          </p:nvSpPr>
          <p:spPr>
            <a:xfrm>
              <a:off x="6325613" y="3084287"/>
              <a:ext cx="656946" cy="6569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F21E22-D271-427A-9EC3-A2EE08A9D174}"/>
              </a:ext>
            </a:extLst>
          </p:cNvPr>
          <p:cNvGrpSpPr/>
          <p:nvPr/>
        </p:nvGrpSpPr>
        <p:grpSpPr>
          <a:xfrm rot="20411158">
            <a:off x="4834680" y="1977869"/>
            <a:ext cx="2911020" cy="2902263"/>
            <a:chOff x="4592310" y="1826529"/>
            <a:chExt cx="2911020" cy="29022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A3965FD-FDDE-42AE-9BB6-C619703981B0}"/>
                </a:ext>
              </a:extLst>
            </p:cNvPr>
            <p:cNvSpPr/>
            <p:nvPr/>
          </p:nvSpPr>
          <p:spPr>
            <a:xfrm>
              <a:off x="6846384" y="2122463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30</a:t>
              </a:r>
              <a:endParaRPr lang="en-IN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39DA39-895A-40E3-9DBE-15CDE4B1236F}"/>
                </a:ext>
              </a:extLst>
            </p:cNvPr>
            <p:cNvSpPr/>
            <p:nvPr/>
          </p:nvSpPr>
          <p:spPr>
            <a:xfrm>
              <a:off x="5684264" y="3104172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20</a:t>
              </a:r>
              <a:endParaRPr lang="en-IN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B6195FA-5D92-4E8A-8E0B-8201A59181CB}"/>
                </a:ext>
              </a:extLst>
            </p:cNvPr>
            <p:cNvSpPr/>
            <p:nvPr/>
          </p:nvSpPr>
          <p:spPr>
            <a:xfrm>
              <a:off x="4592310" y="4071846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</a:t>
              </a:r>
              <a:endParaRPr lang="en-IN" b="1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1D3C8D-7B61-49D4-B6E2-F12BD2439929}"/>
                </a:ext>
              </a:extLst>
            </p:cNvPr>
            <p:cNvCxnSpPr>
              <a:stCxn id="12" idx="3"/>
              <a:endCxn id="13" idx="7"/>
            </p:cNvCxnSpPr>
            <p:nvPr/>
          </p:nvCxnSpPr>
          <p:spPr>
            <a:xfrm flipH="1">
              <a:off x="6245002" y="2683201"/>
              <a:ext cx="697590" cy="51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F47EAA2-3554-4432-BCCB-EBE77DC8723A}"/>
                </a:ext>
              </a:extLst>
            </p:cNvPr>
            <p:cNvCxnSpPr>
              <a:stCxn id="13" idx="3"/>
              <a:endCxn id="14" idx="7"/>
            </p:cNvCxnSpPr>
            <p:nvPr/>
          </p:nvCxnSpPr>
          <p:spPr>
            <a:xfrm flipH="1">
              <a:off x="5153048" y="3664910"/>
              <a:ext cx="627424" cy="503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E3386F-F313-47A4-9A15-726B81C38A86}"/>
                </a:ext>
              </a:extLst>
            </p:cNvPr>
            <p:cNvSpPr txBox="1"/>
            <p:nvPr/>
          </p:nvSpPr>
          <p:spPr>
            <a:xfrm>
              <a:off x="4695856" y="3814713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</a:t>
              </a:r>
              <a:endParaRPr lang="en-IN" sz="105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24C866-A327-43EF-A979-33F7EF6D7CCB}"/>
                </a:ext>
              </a:extLst>
            </p:cNvPr>
            <p:cNvSpPr txBox="1"/>
            <p:nvPr/>
          </p:nvSpPr>
          <p:spPr>
            <a:xfrm>
              <a:off x="5817446" y="2857571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</a:t>
              </a:r>
              <a:endParaRPr lang="en-IN" sz="105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8995D4-110B-4482-85C2-AA663680D79B}"/>
                </a:ext>
              </a:extLst>
            </p:cNvPr>
            <p:cNvSpPr txBox="1"/>
            <p:nvPr/>
          </p:nvSpPr>
          <p:spPr>
            <a:xfrm>
              <a:off x="7001999" y="1826529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2</a:t>
              </a:r>
              <a:endParaRPr lang="en-IN" sz="105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F36E79E-36D8-4EC9-B9C9-2ED03EE1E8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353"/>
          <a:stretch/>
        </p:blipFill>
        <p:spPr>
          <a:xfrm>
            <a:off x="5381804" y="2451787"/>
            <a:ext cx="3347712" cy="34194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75A0C3-9FB9-4C89-A3BA-7D7EC34EB0B1}"/>
              </a:ext>
            </a:extLst>
          </p:cNvPr>
          <p:cNvSpPr txBox="1"/>
          <p:nvPr/>
        </p:nvSpPr>
        <p:spPr>
          <a:xfrm>
            <a:off x="9386491" y="2084524"/>
            <a:ext cx="189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Imbalance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4F9791-40B3-40E1-835E-5FCBA51F8292}"/>
              </a:ext>
            </a:extLst>
          </p:cNvPr>
          <p:cNvCxnSpPr/>
          <p:nvPr/>
        </p:nvCxnSpPr>
        <p:spPr>
          <a:xfrm>
            <a:off x="3904392" y="2936585"/>
            <a:ext cx="791464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D7AB0B-A406-47C9-B36A-510FD9E95D98}"/>
              </a:ext>
            </a:extLst>
          </p:cNvPr>
          <p:cNvSpPr txBox="1"/>
          <p:nvPr/>
        </p:nvSpPr>
        <p:spPr>
          <a:xfrm>
            <a:off x="5001297" y="481634"/>
            <a:ext cx="152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L1 Rotation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326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F36E79E-36D8-4EC9-B9C9-2ED03EE1E8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353"/>
          <a:stretch/>
        </p:blipFill>
        <p:spPr>
          <a:xfrm>
            <a:off x="5431939" y="2267216"/>
            <a:ext cx="3347712" cy="3419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C96978-01B9-4872-A429-08D6862F84EF}"/>
              </a:ext>
            </a:extLst>
          </p:cNvPr>
          <p:cNvSpPr txBox="1"/>
          <p:nvPr/>
        </p:nvSpPr>
        <p:spPr>
          <a:xfrm>
            <a:off x="205273" y="296968"/>
            <a:ext cx="256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Rotation for Deletion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46A78F-4B53-4B33-A27A-8DDE48995132}"/>
              </a:ext>
            </a:extLst>
          </p:cNvPr>
          <p:cNvGrpSpPr/>
          <p:nvPr/>
        </p:nvGrpSpPr>
        <p:grpSpPr>
          <a:xfrm>
            <a:off x="578411" y="2573813"/>
            <a:ext cx="2780610" cy="1710373"/>
            <a:chOff x="2659137" y="2108501"/>
            <a:chExt cx="4323422" cy="26063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8B97D9-0FDD-48CA-A8BF-5AFBC1AF3B8F}"/>
                </a:ext>
              </a:extLst>
            </p:cNvPr>
            <p:cNvSpPr/>
            <p:nvPr/>
          </p:nvSpPr>
          <p:spPr>
            <a:xfrm>
              <a:off x="4913211" y="2108501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30</a:t>
              </a:r>
              <a:endParaRPr lang="en-IN" sz="8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B6D9BD-700C-43DB-A95A-63EDB450FAE4}"/>
                </a:ext>
              </a:extLst>
            </p:cNvPr>
            <p:cNvSpPr/>
            <p:nvPr/>
          </p:nvSpPr>
          <p:spPr>
            <a:xfrm>
              <a:off x="3751091" y="3090210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20</a:t>
              </a:r>
              <a:endParaRPr lang="en-IN" sz="800" b="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78CF64A-3D38-4A12-AA69-44E598E36210}"/>
                </a:ext>
              </a:extLst>
            </p:cNvPr>
            <p:cNvSpPr/>
            <p:nvPr/>
          </p:nvSpPr>
          <p:spPr>
            <a:xfrm>
              <a:off x="6325613" y="3084287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40</a:t>
              </a:r>
              <a:endParaRPr lang="en-IN" sz="800" b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0C6A51-714F-4BF3-A21F-FEB3041C5E5E}"/>
                </a:ext>
              </a:extLst>
            </p:cNvPr>
            <p:cNvSpPr/>
            <p:nvPr/>
          </p:nvSpPr>
          <p:spPr>
            <a:xfrm>
              <a:off x="2659137" y="4057884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10</a:t>
              </a:r>
              <a:endParaRPr lang="en-IN" sz="800" b="1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E8802A2-1E33-4550-B53C-165E7F91940C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4311829" y="2669239"/>
              <a:ext cx="697590" cy="51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C0EFEE-777A-445A-88E0-ED11F1D77496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219875" y="3650948"/>
              <a:ext cx="627424" cy="503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DA02922-4B74-438D-B830-4452CF72D738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473949" y="2669239"/>
              <a:ext cx="947872" cy="51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2D7A51-6B35-4819-B62D-85227C488FA6}"/>
                </a:ext>
              </a:extLst>
            </p:cNvPr>
            <p:cNvSpPr/>
            <p:nvPr/>
          </p:nvSpPr>
          <p:spPr>
            <a:xfrm>
              <a:off x="6325613" y="3084287"/>
              <a:ext cx="656946" cy="6569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3A3965FD-FDDE-42AE-9BB6-C619703981B0}"/>
              </a:ext>
            </a:extLst>
          </p:cNvPr>
          <p:cNvSpPr/>
          <p:nvPr/>
        </p:nvSpPr>
        <p:spPr>
          <a:xfrm rot="3054422">
            <a:off x="8025199" y="320144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39DA39-895A-40E3-9DBE-15CDE4B1236F}"/>
              </a:ext>
            </a:extLst>
          </p:cNvPr>
          <p:cNvSpPr/>
          <p:nvPr/>
        </p:nvSpPr>
        <p:spPr>
          <a:xfrm rot="1516997">
            <a:off x="6876985" y="204052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6195FA-5D92-4E8A-8E0B-8201A59181CB}"/>
              </a:ext>
            </a:extLst>
          </p:cNvPr>
          <p:cNvSpPr/>
          <p:nvPr/>
        </p:nvSpPr>
        <p:spPr>
          <a:xfrm rot="1054497">
            <a:off x="6132805" y="2948824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1D3C8D-7B61-49D4-B6E2-F12BD2439929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 flipV="1">
            <a:off x="7514673" y="2258184"/>
            <a:ext cx="512271" cy="1237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7EAA2-3554-4432-BCCB-EBE77DC8723A}"/>
              </a:ext>
            </a:extLst>
          </p:cNvPr>
          <p:cNvCxnSpPr>
            <a:stCxn id="13" idx="3"/>
            <a:endCxn id="14" idx="7"/>
          </p:cNvCxnSpPr>
          <p:nvPr/>
        </p:nvCxnSpPr>
        <p:spPr>
          <a:xfrm flipH="1">
            <a:off x="6752835" y="2479818"/>
            <a:ext cx="143408" cy="646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4649A1-6777-46E5-B2B2-7EEC57629C75}"/>
              </a:ext>
            </a:extLst>
          </p:cNvPr>
          <p:cNvSpPr txBox="1"/>
          <p:nvPr/>
        </p:nvSpPr>
        <p:spPr>
          <a:xfrm>
            <a:off x="9386491" y="2084524"/>
            <a:ext cx="189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Imbalance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3AC105-0EBE-4BAA-A232-A9D6353FE142}"/>
              </a:ext>
            </a:extLst>
          </p:cNvPr>
          <p:cNvCxnSpPr/>
          <p:nvPr/>
        </p:nvCxnSpPr>
        <p:spPr>
          <a:xfrm>
            <a:off x="3904392" y="2936585"/>
            <a:ext cx="791464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F03B02-97AE-401F-8AED-4AABB29F140A}"/>
              </a:ext>
            </a:extLst>
          </p:cNvPr>
          <p:cNvSpPr txBox="1"/>
          <p:nvPr/>
        </p:nvSpPr>
        <p:spPr>
          <a:xfrm>
            <a:off x="5001297" y="481634"/>
            <a:ext cx="152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L1 Rotation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23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96978-01B9-4872-A429-08D6862F84EF}"/>
              </a:ext>
            </a:extLst>
          </p:cNvPr>
          <p:cNvSpPr txBox="1"/>
          <p:nvPr/>
        </p:nvSpPr>
        <p:spPr>
          <a:xfrm>
            <a:off x="205273" y="296968"/>
            <a:ext cx="256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Rotation for Deletion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46A78F-4B53-4B33-A27A-8DDE48995132}"/>
              </a:ext>
            </a:extLst>
          </p:cNvPr>
          <p:cNvGrpSpPr/>
          <p:nvPr/>
        </p:nvGrpSpPr>
        <p:grpSpPr>
          <a:xfrm>
            <a:off x="578411" y="2573813"/>
            <a:ext cx="2780610" cy="1710373"/>
            <a:chOff x="2659137" y="2108501"/>
            <a:chExt cx="4323422" cy="26063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8B97D9-0FDD-48CA-A8BF-5AFBC1AF3B8F}"/>
                </a:ext>
              </a:extLst>
            </p:cNvPr>
            <p:cNvSpPr/>
            <p:nvPr/>
          </p:nvSpPr>
          <p:spPr>
            <a:xfrm>
              <a:off x="4913211" y="2108501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30</a:t>
              </a:r>
              <a:endParaRPr lang="en-IN" sz="8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B6D9BD-700C-43DB-A95A-63EDB450FAE4}"/>
                </a:ext>
              </a:extLst>
            </p:cNvPr>
            <p:cNvSpPr/>
            <p:nvPr/>
          </p:nvSpPr>
          <p:spPr>
            <a:xfrm>
              <a:off x="3751091" y="3090210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20</a:t>
              </a:r>
              <a:endParaRPr lang="en-IN" sz="800" b="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78CF64A-3D38-4A12-AA69-44E598E36210}"/>
                </a:ext>
              </a:extLst>
            </p:cNvPr>
            <p:cNvSpPr/>
            <p:nvPr/>
          </p:nvSpPr>
          <p:spPr>
            <a:xfrm>
              <a:off x="6325613" y="3084287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40</a:t>
              </a:r>
              <a:endParaRPr lang="en-IN" sz="800" b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0C6A51-714F-4BF3-A21F-FEB3041C5E5E}"/>
                </a:ext>
              </a:extLst>
            </p:cNvPr>
            <p:cNvSpPr/>
            <p:nvPr/>
          </p:nvSpPr>
          <p:spPr>
            <a:xfrm>
              <a:off x="2659137" y="4057884"/>
              <a:ext cx="656946" cy="656946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10</a:t>
              </a:r>
              <a:endParaRPr lang="en-IN" sz="800" b="1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E8802A2-1E33-4550-B53C-165E7F91940C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4311829" y="2669239"/>
              <a:ext cx="697590" cy="51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C0EFEE-777A-445A-88E0-ED11F1D77496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219875" y="3650948"/>
              <a:ext cx="627424" cy="503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DA02922-4B74-438D-B830-4452CF72D738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473949" y="2669239"/>
              <a:ext cx="947872" cy="51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2D7A51-6B35-4819-B62D-85227C488FA6}"/>
                </a:ext>
              </a:extLst>
            </p:cNvPr>
            <p:cNvSpPr/>
            <p:nvPr/>
          </p:nvSpPr>
          <p:spPr>
            <a:xfrm>
              <a:off x="6325613" y="3084287"/>
              <a:ext cx="656946" cy="6569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87985BE-0E39-4564-911C-04964A6D8058}"/>
              </a:ext>
            </a:extLst>
          </p:cNvPr>
          <p:cNvSpPr/>
          <p:nvPr/>
        </p:nvSpPr>
        <p:spPr>
          <a:xfrm>
            <a:off x="5373152" y="3576227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en-IN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405DB1-34C5-47ED-AD1A-96F1B1466A2E}"/>
              </a:ext>
            </a:extLst>
          </p:cNvPr>
          <p:cNvCxnSpPr>
            <a:cxnSpLocks/>
            <a:stCxn id="23" idx="3"/>
            <a:endCxn id="19" idx="7"/>
          </p:cNvCxnSpPr>
          <p:nvPr/>
        </p:nvCxnSpPr>
        <p:spPr>
          <a:xfrm flipH="1">
            <a:off x="5933890" y="3099969"/>
            <a:ext cx="435616" cy="57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D2B6677-23B7-4A8A-B693-EE3B81C2AE5B}"/>
              </a:ext>
            </a:extLst>
          </p:cNvPr>
          <p:cNvSpPr/>
          <p:nvPr/>
        </p:nvSpPr>
        <p:spPr>
          <a:xfrm>
            <a:off x="7298036" y="3524600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  <a:endParaRPr lang="en-IN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9167B0-4DF0-4059-928E-4E08AFA98964}"/>
              </a:ext>
            </a:extLst>
          </p:cNvPr>
          <p:cNvSpPr/>
          <p:nvPr/>
        </p:nvSpPr>
        <p:spPr>
          <a:xfrm>
            <a:off x="6273298" y="2539231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en-IN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1A86E6-78D4-4228-BD67-E0F2C2C9A6A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834036" y="3099969"/>
            <a:ext cx="560208" cy="520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FD70FA-BBD2-4E43-BF3F-10E2841E4A9B}"/>
              </a:ext>
            </a:extLst>
          </p:cNvPr>
          <p:cNvSpPr txBox="1"/>
          <p:nvPr/>
        </p:nvSpPr>
        <p:spPr>
          <a:xfrm>
            <a:off x="5562060" y="3292167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4B02FC-A8DB-4D37-A76B-51A8B69B3CBB}"/>
              </a:ext>
            </a:extLst>
          </p:cNvPr>
          <p:cNvSpPr txBox="1"/>
          <p:nvPr/>
        </p:nvSpPr>
        <p:spPr>
          <a:xfrm>
            <a:off x="6458142" y="2307599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E747D6-FC18-4312-81AB-B3EFF8A9FE93}"/>
              </a:ext>
            </a:extLst>
          </p:cNvPr>
          <p:cNvSpPr txBox="1"/>
          <p:nvPr/>
        </p:nvSpPr>
        <p:spPr>
          <a:xfrm>
            <a:off x="7490982" y="3257418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B3B5E4-7882-44E6-A078-56AB786BD916}"/>
              </a:ext>
            </a:extLst>
          </p:cNvPr>
          <p:cNvCxnSpPr/>
          <p:nvPr/>
        </p:nvCxnSpPr>
        <p:spPr>
          <a:xfrm>
            <a:off x="3904392" y="2936585"/>
            <a:ext cx="791464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A8AEB6-FDE0-48A6-B4B1-CC33B5F00FBF}"/>
              </a:ext>
            </a:extLst>
          </p:cNvPr>
          <p:cNvSpPr txBox="1"/>
          <p:nvPr/>
        </p:nvSpPr>
        <p:spPr>
          <a:xfrm>
            <a:off x="8518520" y="2854353"/>
            <a:ext cx="189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 AVL Tree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E9FFA2-2FA2-4DFA-8891-19098B40EA2D}"/>
              </a:ext>
            </a:extLst>
          </p:cNvPr>
          <p:cNvSpPr txBox="1"/>
          <p:nvPr/>
        </p:nvSpPr>
        <p:spPr>
          <a:xfrm>
            <a:off x="5001297" y="481634"/>
            <a:ext cx="152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L1 Rotation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608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E23785-724B-4D7B-B43B-3710F4E06E78}"/>
              </a:ext>
            </a:extLst>
          </p:cNvPr>
          <p:cNvSpPr txBox="1"/>
          <p:nvPr/>
        </p:nvSpPr>
        <p:spPr>
          <a:xfrm>
            <a:off x="4584440" y="559837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L-1 Rotation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E4347-15C6-4A39-A9DE-3F5E22AD661B}"/>
              </a:ext>
            </a:extLst>
          </p:cNvPr>
          <p:cNvSpPr txBox="1"/>
          <p:nvPr/>
        </p:nvSpPr>
        <p:spPr>
          <a:xfrm>
            <a:off x="8842309" y="559837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L0 Rotation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B85261-7C7B-445E-9684-4F2C00EBD6F9}"/>
              </a:ext>
            </a:extLst>
          </p:cNvPr>
          <p:cNvSpPr/>
          <p:nvPr/>
        </p:nvSpPr>
        <p:spPr>
          <a:xfrm>
            <a:off x="1776279" y="1741954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30</a:t>
            </a:r>
            <a:endParaRPr lang="en-IN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A5297C-1DFF-4DD7-82D2-442874A54F31}"/>
              </a:ext>
            </a:extLst>
          </p:cNvPr>
          <p:cNvSpPr/>
          <p:nvPr/>
        </p:nvSpPr>
        <p:spPr>
          <a:xfrm>
            <a:off x="1028862" y="2386189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20</a:t>
            </a:r>
            <a:endParaRPr lang="en-IN" sz="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45CB6A-E85B-4EE2-9F4C-87723B75987D}"/>
              </a:ext>
            </a:extLst>
          </p:cNvPr>
          <p:cNvSpPr/>
          <p:nvPr/>
        </p:nvSpPr>
        <p:spPr>
          <a:xfrm>
            <a:off x="2684666" y="2382302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40</a:t>
            </a:r>
            <a:endParaRPr lang="en-IN" sz="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D4B8BD-AF10-47B2-9202-D055C00FD932}"/>
              </a:ext>
            </a:extLst>
          </p:cNvPr>
          <p:cNvSpPr/>
          <p:nvPr/>
        </p:nvSpPr>
        <p:spPr>
          <a:xfrm>
            <a:off x="326571" y="3021214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10</a:t>
            </a:r>
            <a:endParaRPr lang="en-IN" sz="8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B3016D-C41F-4BCB-83B0-7789A0F8E10F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389500" y="2109932"/>
            <a:ext cx="448655" cy="339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3C2F7F-E3B8-433D-A5DD-FA4BEC7EF62D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687210" y="2754167"/>
            <a:ext cx="403528" cy="330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D5E378-A5C6-4F72-B1C3-A9C76B53C0A8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2136918" y="2109932"/>
            <a:ext cx="609624" cy="33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5CE9E3A-36A5-4C33-A0CA-81EB28482EC8}"/>
              </a:ext>
            </a:extLst>
          </p:cNvPr>
          <p:cNvSpPr/>
          <p:nvPr/>
        </p:nvSpPr>
        <p:spPr>
          <a:xfrm>
            <a:off x="2684666" y="2382302"/>
            <a:ext cx="422515" cy="4311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11887-81B7-4D8D-B518-C0300D453E22}"/>
              </a:ext>
            </a:extLst>
          </p:cNvPr>
          <p:cNvSpPr txBox="1"/>
          <p:nvPr/>
        </p:nvSpPr>
        <p:spPr>
          <a:xfrm>
            <a:off x="384530" y="2792300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A6F7AE-6653-474B-B79A-F3B955499A94}"/>
              </a:ext>
            </a:extLst>
          </p:cNvPr>
          <p:cNvSpPr/>
          <p:nvPr/>
        </p:nvSpPr>
        <p:spPr>
          <a:xfrm>
            <a:off x="5369974" y="1676875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30</a:t>
            </a:r>
            <a:endParaRPr lang="en-IN" sz="8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DDE168-DE21-4A15-ADD4-DCEAD5F7E557}"/>
              </a:ext>
            </a:extLst>
          </p:cNvPr>
          <p:cNvSpPr/>
          <p:nvPr/>
        </p:nvSpPr>
        <p:spPr>
          <a:xfrm>
            <a:off x="4622557" y="2321110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10</a:t>
            </a:r>
            <a:endParaRPr lang="en-IN" sz="800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F1C958-A732-450D-AE1F-5AEA391C3832}"/>
              </a:ext>
            </a:extLst>
          </p:cNvPr>
          <p:cNvSpPr/>
          <p:nvPr/>
        </p:nvSpPr>
        <p:spPr>
          <a:xfrm>
            <a:off x="6278361" y="2317223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40</a:t>
            </a:r>
            <a:endParaRPr lang="en-IN" sz="8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F77FA2-E3BC-47E7-81E2-E383A0027D97}"/>
              </a:ext>
            </a:extLst>
          </p:cNvPr>
          <p:cNvSpPr/>
          <p:nvPr/>
        </p:nvSpPr>
        <p:spPr>
          <a:xfrm>
            <a:off x="5294309" y="2924991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20</a:t>
            </a:r>
            <a:endParaRPr lang="en-IN" sz="8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C40AC5-960E-426D-B983-8ADAE11995F8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4983195" y="2044853"/>
            <a:ext cx="448655" cy="339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261814-B8DD-4A58-9604-02B77A34A8F7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4983196" y="2689088"/>
            <a:ext cx="372989" cy="29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D0940C-F421-479D-8145-653F966DB416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5730613" y="2044853"/>
            <a:ext cx="609624" cy="33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44BB1A5-8DA0-4AD0-B400-D4F5226DAD3D}"/>
              </a:ext>
            </a:extLst>
          </p:cNvPr>
          <p:cNvSpPr/>
          <p:nvPr/>
        </p:nvSpPr>
        <p:spPr>
          <a:xfrm>
            <a:off x="6278361" y="2317223"/>
            <a:ext cx="422515" cy="4311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5AD5DA-06C8-4CF1-9CFD-C7EFA1631F54}"/>
              </a:ext>
            </a:extLst>
          </p:cNvPr>
          <p:cNvSpPr txBox="1"/>
          <p:nvPr/>
        </p:nvSpPr>
        <p:spPr>
          <a:xfrm>
            <a:off x="2759509" y="2150727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E1A3FF-7125-4A71-9D47-82834F59046B}"/>
              </a:ext>
            </a:extLst>
          </p:cNvPr>
          <p:cNvSpPr txBox="1"/>
          <p:nvPr/>
        </p:nvSpPr>
        <p:spPr>
          <a:xfrm>
            <a:off x="5410909" y="2653590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F01607-D6AB-492A-959A-ED7111822E6E}"/>
              </a:ext>
            </a:extLst>
          </p:cNvPr>
          <p:cNvSpPr txBox="1"/>
          <p:nvPr/>
        </p:nvSpPr>
        <p:spPr>
          <a:xfrm>
            <a:off x="6358231" y="203231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F5498-02EC-41E1-9940-96E5E8C61408}"/>
              </a:ext>
            </a:extLst>
          </p:cNvPr>
          <p:cNvSpPr txBox="1"/>
          <p:nvPr/>
        </p:nvSpPr>
        <p:spPr>
          <a:xfrm>
            <a:off x="1135453" y="2173067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B1AF49-EB6B-4080-9146-26D19A9F80B5}"/>
              </a:ext>
            </a:extLst>
          </p:cNvPr>
          <p:cNvSpPr txBox="1"/>
          <p:nvPr/>
        </p:nvSpPr>
        <p:spPr>
          <a:xfrm>
            <a:off x="1886376" y="1507179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F4E758-FD2F-44D6-87F7-2D72F3E6DB46}"/>
              </a:ext>
            </a:extLst>
          </p:cNvPr>
          <p:cNvSpPr txBox="1"/>
          <p:nvPr/>
        </p:nvSpPr>
        <p:spPr>
          <a:xfrm>
            <a:off x="4622968" y="2063307"/>
            <a:ext cx="327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 </a:t>
            </a:r>
            <a:endParaRPr lang="en-IN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41FDB6-E93B-4508-A64F-B6A7D482216F}"/>
              </a:ext>
            </a:extLst>
          </p:cNvPr>
          <p:cNvSpPr txBox="1"/>
          <p:nvPr/>
        </p:nvSpPr>
        <p:spPr>
          <a:xfrm>
            <a:off x="5428195" y="1431966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EF9F1CC-6F99-4D6A-86CB-C6166B44B18E}"/>
              </a:ext>
            </a:extLst>
          </p:cNvPr>
          <p:cNvSpPr/>
          <p:nvPr/>
        </p:nvSpPr>
        <p:spPr>
          <a:xfrm>
            <a:off x="9188715" y="1676875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30</a:t>
            </a:r>
            <a:endParaRPr lang="en-IN" sz="800" b="1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F5C7BB1-F213-40F5-ADBE-45D8CF8ACC3D}"/>
              </a:ext>
            </a:extLst>
          </p:cNvPr>
          <p:cNvSpPr/>
          <p:nvPr/>
        </p:nvSpPr>
        <p:spPr>
          <a:xfrm>
            <a:off x="8441298" y="2321110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10</a:t>
            </a:r>
            <a:endParaRPr lang="en-IN" sz="800" b="1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7E856E1-D533-485C-AAEB-5885E46D4D3B}"/>
              </a:ext>
            </a:extLst>
          </p:cNvPr>
          <p:cNvSpPr/>
          <p:nvPr/>
        </p:nvSpPr>
        <p:spPr>
          <a:xfrm>
            <a:off x="10097102" y="2317223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40</a:t>
            </a:r>
            <a:endParaRPr lang="en-IN" sz="8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2AF2792-7064-4D46-9FC2-F86B8EAFB7CC}"/>
              </a:ext>
            </a:extLst>
          </p:cNvPr>
          <p:cNvSpPr/>
          <p:nvPr/>
        </p:nvSpPr>
        <p:spPr>
          <a:xfrm>
            <a:off x="9113050" y="2924991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20</a:t>
            </a:r>
            <a:endParaRPr lang="en-IN" sz="8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563905-1084-4108-8044-CA4BA11506C3}"/>
              </a:ext>
            </a:extLst>
          </p:cNvPr>
          <p:cNvCxnSpPr>
            <a:cxnSpLocks/>
            <a:stCxn id="56" idx="3"/>
            <a:endCxn id="57" idx="7"/>
          </p:cNvCxnSpPr>
          <p:nvPr/>
        </p:nvCxnSpPr>
        <p:spPr>
          <a:xfrm flipH="1">
            <a:off x="8801936" y="2044853"/>
            <a:ext cx="448655" cy="339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B4F8E7-48EA-4DD3-95C2-2392E4542989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8801937" y="2689088"/>
            <a:ext cx="372989" cy="29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0D2BB1-31FB-4DF5-9073-424063152C82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9549354" y="2044853"/>
            <a:ext cx="609624" cy="33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14D079A2-9F26-432A-9D83-DC84A6D44B72}"/>
              </a:ext>
            </a:extLst>
          </p:cNvPr>
          <p:cNvSpPr/>
          <p:nvPr/>
        </p:nvSpPr>
        <p:spPr>
          <a:xfrm>
            <a:off x="10097102" y="2317223"/>
            <a:ext cx="422515" cy="4311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9FF513-CB0A-436A-97F4-E6542D13A90E}"/>
              </a:ext>
            </a:extLst>
          </p:cNvPr>
          <p:cNvSpPr txBox="1"/>
          <p:nvPr/>
        </p:nvSpPr>
        <p:spPr>
          <a:xfrm>
            <a:off x="9229650" y="2653590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27F924-9767-4ADA-93AB-45EA2340500E}"/>
              </a:ext>
            </a:extLst>
          </p:cNvPr>
          <p:cNvSpPr txBox="1"/>
          <p:nvPr/>
        </p:nvSpPr>
        <p:spPr>
          <a:xfrm>
            <a:off x="10176972" y="203231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679329-5BA5-40ED-8423-6E715669CFE4}"/>
              </a:ext>
            </a:extLst>
          </p:cNvPr>
          <p:cNvSpPr txBox="1"/>
          <p:nvPr/>
        </p:nvSpPr>
        <p:spPr>
          <a:xfrm>
            <a:off x="8479033" y="206330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A31A50-8869-4802-90DA-E9E822C41F10}"/>
              </a:ext>
            </a:extLst>
          </p:cNvPr>
          <p:cNvSpPr txBox="1"/>
          <p:nvPr/>
        </p:nvSpPr>
        <p:spPr>
          <a:xfrm>
            <a:off x="9246936" y="1431966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ADCEBBF-BEB8-4444-8FAF-367E66974BA1}"/>
              </a:ext>
            </a:extLst>
          </p:cNvPr>
          <p:cNvSpPr/>
          <p:nvPr/>
        </p:nvSpPr>
        <p:spPr>
          <a:xfrm>
            <a:off x="7693881" y="2993120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5</a:t>
            </a:r>
            <a:endParaRPr lang="en-IN" sz="8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97942F-EC8B-4DF4-AF49-E48EB157A733}"/>
              </a:ext>
            </a:extLst>
          </p:cNvPr>
          <p:cNvCxnSpPr>
            <a:cxnSpLocks/>
            <a:stCxn id="57" idx="3"/>
            <a:endCxn id="80" idx="7"/>
          </p:cNvCxnSpPr>
          <p:nvPr/>
        </p:nvCxnSpPr>
        <p:spPr>
          <a:xfrm flipH="1">
            <a:off x="8054520" y="2689088"/>
            <a:ext cx="448654" cy="367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20DAFE-D9A9-4B15-A612-98A9FF31A5CB}"/>
              </a:ext>
            </a:extLst>
          </p:cNvPr>
          <p:cNvSpPr txBox="1"/>
          <p:nvPr/>
        </p:nvSpPr>
        <p:spPr>
          <a:xfrm>
            <a:off x="7762545" y="2718655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2345A6-3179-4DEB-8446-3C54975AB9CC}"/>
              </a:ext>
            </a:extLst>
          </p:cNvPr>
          <p:cNvSpPr txBox="1"/>
          <p:nvPr/>
        </p:nvSpPr>
        <p:spPr>
          <a:xfrm>
            <a:off x="1186630" y="590450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Rotation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862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9CD8C-0EC0-481E-80F2-6D701E4761B4}"/>
              </a:ext>
            </a:extLst>
          </p:cNvPr>
          <p:cNvSpPr txBox="1"/>
          <p:nvPr/>
        </p:nvSpPr>
        <p:spPr>
          <a:xfrm>
            <a:off x="1186630" y="590450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Rotation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23785-724B-4D7B-B43B-3710F4E06E78}"/>
              </a:ext>
            </a:extLst>
          </p:cNvPr>
          <p:cNvSpPr txBox="1"/>
          <p:nvPr/>
        </p:nvSpPr>
        <p:spPr>
          <a:xfrm>
            <a:off x="4584440" y="559837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L-1 Rotation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E4347-15C6-4A39-A9DE-3F5E22AD661B}"/>
              </a:ext>
            </a:extLst>
          </p:cNvPr>
          <p:cNvSpPr txBox="1"/>
          <p:nvPr/>
        </p:nvSpPr>
        <p:spPr>
          <a:xfrm>
            <a:off x="8842309" y="559837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L0 Rotation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B85261-7C7B-445E-9684-4F2C00EBD6F9}"/>
              </a:ext>
            </a:extLst>
          </p:cNvPr>
          <p:cNvSpPr/>
          <p:nvPr/>
        </p:nvSpPr>
        <p:spPr>
          <a:xfrm>
            <a:off x="1776279" y="1741954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30</a:t>
            </a:r>
            <a:endParaRPr lang="en-IN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A5297C-1DFF-4DD7-82D2-442874A54F31}"/>
              </a:ext>
            </a:extLst>
          </p:cNvPr>
          <p:cNvSpPr/>
          <p:nvPr/>
        </p:nvSpPr>
        <p:spPr>
          <a:xfrm>
            <a:off x="1028862" y="2386189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20</a:t>
            </a:r>
            <a:endParaRPr lang="en-IN" sz="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45CB6A-E85B-4EE2-9F4C-87723B75987D}"/>
              </a:ext>
            </a:extLst>
          </p:cNvPr>
          <p:cNvSpPr/>
          <p:nvPr/>
        </p:nvSpPr>
        <p:spPr>
          <a:xfrm>
            <a:off x="2684666" y="2382302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40</a:t>
            </a:r>
            <a:endParaRPr lang="en-IN" sz="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D4B8BD-AF10-47B2-9202-D055C00FD932}"/>
              </a:ext>
            </a:extLst>
          </p:cNvPr>
          <p:cNvSpPr/>
          <p:nvPr/>
        </p:nvSpPr>
        <p:spPr>
          <a:xfrm>
            <a:off x="326571" y="3021214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10</a:t>
            </a:r>
            <a:endParaRPr lang="en-IN" sz="8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B3016D-C41F-4BCB-83B0-7789A0F8E10F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389500" y="2109932"/>
            <a:ext cx="448655" cy="339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3C2F7F-E3B8-433D-A5DD-FA4BEC7EF62D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687210" y="2754167"/>
            <a:ext cx="403528" cy="330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D5E378-A5C6-4F72-B1C3-A9C76B53C0A8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2136918" y="2109932"/>
            <a:ext cx="609624" cy="33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5CE9E3A-36A5-4C33-A0CA-81EB28482EC8}"/>
              </a:ext>
            </a:extLst>
          </p:cNvPr>
          <p:cNvSpPr/>
          <p:nvPr/>
        </p:nvSpPr>
        <p:spPr>
          <a:xfrm>
            <a:off x="2684666" y="2382302"/>
            <a:ext cx="422515" cy="4311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11887-81B7-4D8D-B518-C0300D453E22}"/>
              </a:ext>
            </a:extLst>
          </p:cNvPr>
          <p:cNvSpPr txBox="1"/>
          <p:nvPr/>
        </p:nvSpPr>
        <p:spPr>
          <a:xfrm>
            <a:off x="384530" y="2792300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A6F7AE-6653-474B-B79A-F3B955499A94}"/>
              </a:ext>
            </a:extLst>
          </p:cNvPr>
          <p:cNvSpPr/>
          <p:nvPr/>
        </p:nvSpPr>
        <p:spPr>
          <a:xfrm>
            <a:off x="5369974" y="1676875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30</a:t>
            </a:r>
            <a:endParaRPr lang="en-IN" sz="8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DDE168-DE21-4A15-ADD4-DCEAD5F7E557}"/>
              </a:ext>
            </a:extLst>
          </p:cNvPr>
          <p:cNvSpPr/>
          <p:nvPr/>
        </p:nvSpPr>
        <p:spPr>
          <a:xfrm>
            <a:off x="4622557" y="2321110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10</a:t>
            </a:r>
            <a:endParaRPr lang="en-IN" sz="800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F1C958-A732-450D-AE1F-5AEA391C3832}"/>
              </a:ext>
            </a:extLst>
          </p:cNvPr>
          <p:cNvSpPr/>
          <p:nvPr/>
        </p:nvSpPr>
        <p:spPr>
          <a:xfrm>
            <a:off x="6278361" y="2317223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40</a:t>
            </a:r>
            <a:endParaRPr lang="en-IN" sz="8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F77FA2-E3BC-47E7-81E2-E383A0027D97}"/>
              </a:ext>
            </a:extLst>
          </p:cNvPr>
          <p:cNvSpPr/>
          <p:nvPr/>
        </p:nvSpPr>
        <p:spPr>
          <a:xfrm>
            <a:off x="5294309" y="2924991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20</a:t>
            </a:r>
            <a:endParaRPr lang="en-IN" sz="8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C40AC5-960E-426D-B983-8ADAE11995F8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4983195" y="2044853"/>
            <a:ext cx="448655" cy="339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261814-B8DD-4A58-9604-02B77A34A8F7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4983196" y="2689088"/>
            <a:ext cx="372989" cy="29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D0940C-F421-479D-8145-653F966DB416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5730613" y="2044853"/>
            <a:ext cx="609624" cy="33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44BB1A5-8DA0-4AD0-B400-D4F5226DAD3D}"/>
              </a:ext>
            </a:extLst>
          </p:cNvPr>
          <p:cNvSpPr/>
          <p:nvPr/>
        </p:nvSpPr>
        <p:spPr>
          <a:xfrm>
            <a:off x="6278361" y="2317223"/>
            <a:ext cx="422515" cy="4311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5AD5DA-06C8-4CF1-9CFD-C7EFA1631F54}"/>
              </a:ext>
            </a:extLst>
          </p:cNvPr>
          <p:cNvSpPr txBox="1"/>
          <p:nvPr/>
        </p:nvSpPr>
        <p:spPr>
          <a:xfrm>
            <a:off x="2759509" y="2150727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E1A3FF-7125-4A71-9D47-82834F59046B}"/>
              </a:ext>
            </a:extLst>
          </p:cNvPr>
          <p:cNvSpPr txBox="1"/>
          <p:nvPr/>
        </p:nvSpPr>
        <p:spPr>
          <a:xfrm>
            <a:off x="5410909" y="2653590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F01607-D6AB-492A-959A-ED7111822E6E}"/>
              </a:ext>
            </a:extLst>
          </p:cNvPr>
          <p:cNvSpPr txBox="1"/>
          <p:nvPr/>
        </p:nvSpPr>
        <p:spPr>
          <a:xfrm>
            <a:off x="6358231" y="203231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F5498-02EC-41E1-9940-96E5E8C61408}"/>
              </a:ext>
            </a:extLst>
          </p:cNvPr>
          <p:cNvSpPr txBox="1"/>
          <p:nvPr/>
        </p:nvSpPr>
        <p:spPr>
          <a:xfrm>
            <a:off x="1135453" y="2173067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B1AF49-EB6B-4080-9146-26D19A9F80B5}"/>
              </a:ext>
            </a:extLst>
          </p:cNvPr>
          <p:cNvSpPr txBox="1"/>
          <p:nvPr/>
        </p:nvSpPr>
        <p:spPr>
          <a:xfrm>
            <a:off x="1886376" y="1507179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0F95B1E-D1EC-457A-AB70-E0624C75056D}"/>
              </a:ext>
            </a:extLst>
          </p:cNvPr>
          <p:cNvSpPr/>
          <p:nvPr/>
        </p:nvSpPr>
        <p:spPr>
          <a:xfrm>
            <a:off x="2478570" y="4008427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30</a:t>
            </a:r>
            <a:endParaRPr lang="en-IN" sz="8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7B727F-2B43-4BD3-8F75-E944DAFAAB08}"/>
              </a:ext>
            </a:extLst>
          </p:cNvPr>
          <p:cNvSpPr/>
          <p:nvPr/>
        </p:nvSpPr>
        <p:spPr>
          <a:xfrm>
            <a:off x="1731153" y="4652662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20</a:t>
            </a:r>
            <a:endParaRPr lang="en-IN" sz="8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8521674-2EE0-40F6-9986-F6FA9B1E3642}"/>
              </a:ext>
            </a:extLst>
          </p:cNvPr>
          <p:cNvSpPr/>
          <p:nvPr/>
        </p:nvSpPr>
        <p:spPr>
          <a:xfrm>
            <a:off x="1028862" y="5287687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10</a:t>
            </a:r>
            <a:endParaRPr lang="en-IN" sz="8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66D64D8-69A6-453F-A756-50FFC5132079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2091791" y="4376405"/>
            <a:ext cx="448655" cy="339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902758-F306-47D1-AD56-D63266F1759D}"/>
              </a:ext>
            </a:extLst>
          </p:cNvPr>
          <p:cNvCxnSpPr>
            <a:cxnSpLocks/>
            <a:stCxn id="43" idx="3"/>
            <a:endCxn id="45" idx="7"/>
          </p:cNvCxnSpPr>
          <p:nvPr/>
        </p:nvCxnSpPr>
        <p:spPr>
          <a:xfrm flipH="1">
            <a:off x="1389501" y="5020640"/>
            <a:ext cx="403528" cy="330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C6802AF-9857-4511-A741-C311530B765C}"/>
              </a:ext>
            </a:extLst>
          </p:cNvPr>
          <p:cNvSpPr txBox="1"/>
          <p:nvPr/>
        </p:nvSpPr>
        <p:spPr>
          <a:xfrm>
            <a:off x="1086821" y="5058773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710410-6A83-4BA0-80D7-E2A2A852FBCB}"/>
              </a:ext>
            </a:extLst>
          </p:cNvPr>
          <p:cNvSpPr txBox="1"/>
          <p:nvPr/>
        </p:nvSpPr>
        <p:spPr>
          <a:xfrm>
            <a:off x="1837744" y="4439540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A3102E-DA49-4308-9092-FAA47908D748}"/>
              </a:ext>
            </a:extLst>
          </p:cNvPr>
          <p:cNvSpPr txBox="1"/>
          <p:nvPr/>
        </p:nvSpPr>
        <p:spPr>
          <a:xfrm>
            <a:off x="2588667" y="3773652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 </a:t>
            </a:r>
            <a:endParaRPr lang="en-IN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F4E758-FD2F-44D6-87F7-2D72F3E6DB46}"/>
              </a:ext>
            </a:extLst>
          </p:cNvPr>
          <p:cNvSpPr txBox="1"/>
          <p:nvPr/>
        </p:nvSpPr>
        <p:spPr>
          <a:xfrm>
            <a:off x="4622968" y="2063307"/>
            <a:ext cx="327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 </a:t>
            </a:r>
            <a:endParaRPr lang="en-IN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41FDB6-E93B-4508-A64F-B6A7D482216F}"/>
              </a:ext>
            </a:extLst>
          </p:cNvPr>
          <p:cNvSpPr txBox="1"/>
          <p:nvPr/>
        </p:nvSpPr>
        <p:spPr>
          <a:xfrm>
            <a:off x="5428195" y="1431966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EF9F1CC-6F99-4D6A-86CB-C6166B44B18E}"/>
              </a:ext>
            </a:extLst>
          </p:cNvPr>
          <p:cNvSpPr/>
          <p:nvPr/>
        </p:nvSpPr>
        <p:spPr>
          <a:xfrm>
            <a:off x="9188715" y="1676875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30</a:t>
            </a:r>
            <a:endParaRPr lang="en-IN" sz="800" b="1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F5C7BB1-F213-40F5-ADBE-45D8CF8ACC3D}"/>
              </a:ext>
            </a:extLst>
          </p:cNvPr>
          <p:cNvSpPr/>
          <p:nvPr/>
        </p:nvSpPr>
        <p:spPr>
          <a:xfrm>
            <a:off x="8441298" y="2321110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10</a:t>
            </a:r>
            <a:endParaRPr lang="en-IN" sz="800" b="1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7E856E1-D533-485C-AAEB-5885E46D4D3B}"/>
              </a:ext>
            </a:extLst>
          </p:cNvPr>
          <p:cNvSpPr/>
          <p:nvPr/>
        </p:nvSpPr>
        <p:spPr>
          <a:xfrm>
            <a:off x="10097102" y="2317223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40</a:t>
            </a:r>
            <a:endParaRPr lang="en-IN" sz="8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2AF2792-7064-4D46-9FC2-F86B8EAFB7CC}"/>
              </a:ext>
            </a:extLst>
          </p:cNvPr>
          <p:cNvSpPr/>
          <p:nvPr/>
        </p:nvSpPr>
        <p:spPr>
          <a:xfrm>
            <a:off x="9113050" y="2924991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20</a:t>
            </a:r>
            <a:endParaRPr lang="en-IN" sz="8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563905-1084-4108-8044-CA4BA11506C3}"/>
              </a:ext>
            </a:extLst>
          </p:cNvPr>
          <p:cNvCxnSpPr>
            <a:cxnSpLocks/>
            <a:stCxn id="56" idx="3"/>
            <a:endCxn id="57" idx="7"/>
          </p:cNvCxnSpPr>
          <p:nvPr/>
        </p:nvCxnSpPr>
        <p:spPr>
          <a:xfrm flipH="1">
            <a:off x="8801936" y="2044853"/>
            <a:ext cx="448655" cy="339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B4F8E7-48EA-4DD3-95C2-2392E4542989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8801937" y="2689088"/>
            <a:ext cx="372989" cy="29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0D2BB1-31FB-4DF5-9073-424063152C82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9549354" y="2044853"/>
            <a:ext cx="609624" cy="33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14D079A2-9F26-432A-9D83-DC84A6D44B72}"/>
              </a:ext>
            </a:extLst>
          </p:cNvPr>
          <p:cNvSpPr/>
          <p:nvPr/>
        </p:nvSpPr>
        <p:spPr>
          <a:xfrm>
            <a:off x="10097102" y="2317223"/>
            <a:ext cx="422515" cy="4311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9FF513-CB0A-436A-97F4-E6542D13A90E}"/>
              </a:ext>
            </a:extLst>
          </p:cNvPr>
          <p:cNvSpPr txBox="1"/>
          <p:nvPr/>
        </p:nvSpPr>
        <p:spPr>
          <a:xfrm>
            <a:off x="9229650" y="2653590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27F924-9767-4ADA-93AB-45EA2340500E}"/>
              </a:ext>
            </a:extLst>
          </p:cNvPr>
          <p:cNvSpPr txBox="1"/>
          <p:nvPr/>
        </p:nvSpPr>
        <p:spPr>
          <a:xfrm>
            <a:off x="10176972" y="203231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679329-5BA5-40ED-8423-6E715669CFE4}"/>
              </a:ext>
            </a:extLst>
          </p:cNvPr>
          <p:cNvSpPr txBox="1"/>
          <p:nvPr/>
        </p:nvSpPr>
        <p:spPr>
          <a:xfrm>
            <a:off x="8479033" y="206330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A31A50-8869-4802-90DA-E9E822C41F10}"/>
              </a:ext>
            </a:extLst>
          </p:cNvPr>
          <p:cNvSpPr txBox="1"/>
          <p:nvPr/>
        </p:nvSpPr>
        <p:spPr>
          <a:xfrm>
            <a:off x="9246936" y="1431966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10FAD23-3395-412B-B0F0-6AFCE331252C}"/>
              </a:ext>
            </a:extLst>
          </p:cNvPr>
          <p:cNvSpPr/>
          <p:nvPr/>
        </p:nvSpPr>
        <p:spPr>
          <a:xfrm>
            <a:off x="5306213" y="4050038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30</a:t>
            </a:r>
            <a:endParaRPr lang="en-IN" sz="800" b="1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CFA75CE-2F0D-4AF9-8424-4D8F16CED6C8}"/>
              </a:ext>
            </a:extLst>
          </p:cNvPr>
          <p:cNvSpPr/>
          <p:nvPr/>
        </p:nvSpPr>
        <p:spPr>
          <a:xfrm>
            <a:off x="4558796" y="4694273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10</a:t>
            </a:r>
            <a:endParaRPr lang="en-IN" sz="800" b="1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9F3E7D-F4E3-4093-BFFA-D5855B785403}"/>
              </a:ext>
            </a:extLst>
          </p:cNvPr>
          <p:cNvSpPr/>
          <p:nvPr/>
        </p:nvSpPr>
        <p:spPr>
          <a:xfrm>
            <a:off x="5230548" y="5298154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20</a:t>
            </a:r>
            <a:endParaRPr lang="en-IN" sz="800" b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056FB18-8B4D-4E53-9289-A287297F53BC}"/>
              </a:ext>
            </a:extLst>
          </p:cNvPr>
          <p:cNvCxnSpPr>
            <a:cxnSpLocks/>
            <a:stCxn id="68" idx="3"/>
            <a:endCxn id="69" idx="7"/>
          </p:cNvCxnSpPr>
          <p:nvPr/>
        </p:nvCxnSpPr>
        <p:spPr>
          <a:xfrm flipH="1">
            <a:off x="4919434" y="4418016"/>
            <a:ext cx="448655" cy="339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44A95D1-741E-4706-AC4B-5F209D97A81A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4919435" y="5062251"/>
            <a:ext cx="372989" cy="29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F8BA3AD-B99E-400F-93D6-C2FC81C19D60}"/>
              </a:ext>
            </a:extLst>
          </p:cNvPr>
          <p:cNvSpPr txBox="1"/>
          <p:nvPr/>
        </p:nvSpPr>
        <p:spPr>
          <a:xfrm>
            <a:off x="5347148" y="5026753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A0821A-3998-4E8C-9728-5618692B0482}"/>
              </a:ext>
            </a:extLst>
          </p:cNvPr>
          <p:cNvSpPr txBox="1"/>
          <p:nvPr/>
        </p:nvSpPr>
        <p:spPr>
          <a:xfrm>
            <a:off x="4559207" y="4436470"/>
            <a:ext cx="327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 </a:t>
            </a:r>
            <a:endParaRPr lang="en-IN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43FC51F-81C9-478E-9300-BB0752AE59F5}"/>
              </a:ext>
            </a:extLst>
          </p:cNvPr>
          <p:cNvSpPr txBox="1"/>
          <p:nvPr/>
        </p:nvSpPr>
        <p:spPr>
          <a:xfrm>
            <a:off x="5364434" y="3805129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 </a:t>
            </a:r>
            <a:endParaRPr lang="en-IN" sz="105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ADCEBBF-BEB8-4444-8FAF-367E66974BA1}"/>
              </a:ext>
            </a:extLst>
          </p:cNvPr>
          <p:cNvSpPr/>
          <p:nvPr/>
        </p:nvSpPr>
        <p:spPr>
          <a:xfrm>
            <a:off x="7693881" y="2993120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5</a:t>
            </a:r>
            <a:endParaRPr lang="en-IN" sz="8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97942F-EC8B-4DF4-AF49-E48EB157A733}"/>
              </a:ext>
            </a:extLst>
          </p:cNvPr>
          <p:cNvCxnSpPr>
            <a:cxnSpLocks/>
            <a:stCxn id="57" idx="3"/>
            <a:endCxn id="80" idx="7"/>
          </p:cNvCxnSpPr>
          <p:nvPr/>
        </p:nvCxnSpPr>
        <p:spPr>
          <a:xfrm flipH="1">
            <a:off x="8054520" y="2689088"/>
            <a:ext cx="448654" cy="367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20DAFE-D9A9-4B15-A612-98A9FF31A5CB}"/>
              </a:ext>
            </a:extLst>
          </p:cNvPr>
          <p:cNvSpPr txBox="1"/>
          <p:nvPr/>
        </p:nvSpPr>
        <p:spPr>
          <a:xfrm>
            <a:off x="7762545" y="2718655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2202325-73D1-4716-928B-9CAFDE5BBF91}"/>
              </a:ext>
            </a:extLst>
          </p:cNvPr>
          <p:cNvSpPr/>
          <p:nvPr/>
        </p:nvSpPr>
        <p:spPr>
          <a:xfrm>
            <a:off x="9646863" y="4102706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30</a:t>
            </a:r>
            <a:endParaRPr lang="en-IN" sz="800" b="1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FD132C9-4FA7-47C8-BD45-97CA65B3A24F}"/>
              </a:ext>
            </a:extLst>
          </p:cNvPr>
          <p:cNvSpPr/>
          <p:nvPr/>
        </p:nvSpPr>
        <p:spPr>
          <a:xfrm>
            <a:off x="8899446" y="4746941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10</a:t>
            </a:r>
            <a:endParaRPr lang="en-IN" sz="800" b="1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F76D4F0-8901-4F2C-9A6F-F77AAC330ACF}"/>
              </a:ext>
            </a:extLst>
          </p:cNvPr>
          <p:cNvSpPr/>
          <p:nvPr/>
        </p:nvSpPr>
        <p:spPr>
          <a:xfrm>
            <a:off x="9571198" y="5350822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20</a:t>
            </a:r>
            <a:endParaRPr lang="en-IN" sz="80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E631523-74E8-4CDA-BF1A-BE6570FFE0F0}"/>
              </a:ext>
            </a:extLst>
          </p:cNvPr>
          <p:cNvCxnSpPr>
            <a:cxnSpLocks/>
            <a:stCxn id="85" idx="3"/>
            <a:endCxn id="86" idx="7"/>
          </p:cNvCxnSpPr>
          <p:nvPr/>
        </p:nvCxnSpPr>
        <p:spPr>
          <a:xfrm flipH="1">
            <a:off x="9260084" y="4470684"/>
            <a:ext cx="448655" cy="339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9B0DF78-FC3C-439A-969C-037B406AFBFC}"/>
              </a:ext>
            </a:extLst>
          </p:cNvPr>
          <p:cNvCxnSpPr>
            <a:cxnSpLocks/>
            <a:stCxn id="86" idx="5"/>
            <a:endCxn id="88" idx="1"/>
          </p:cNvCxnSpPr>
          <p:nvPr/>
        </p:nvCxnSpPr>
        <p:spPr>
          <a:xfrm>
            <a:off x="9260085" y="5114919"/>
            <a:ext cx="372989" cy="29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2CCAD56-FE22-4B43-972D-FAA1F291D5C0}"/>
              </a:ext>
            </a:extLst>
          </p:cNvPr>
          <p:cNvSpPr txBox="1"/>
          <p:nvPr/>
        </p:nvSpPr>
        <p:spPr>
          <a:xfrm>
            <a:off x="9687798" y="5079421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FCDF5A-F5E8-48C2-9BDB-2F884AA6B16D}"/>
              </a:ext>
            </a:extLst>
          </p:cNvPr>
          <p:cNvSpPr txBox="1"/>
          <p:nvPr/>
        </p:nvSpPr>
        <p:spPr>
          <a:xfrm>
            <a:off x="8937181" y="448913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C2E0AF-3112-4853-A0C0-46D8BE8789F7}"/>
              </a:ext>
            </a:extLst>
          </p:cNvPr>
          <p:cNvSpPr txBox="1"/>
          <p:nvPr/>
        </p:nvSpPr>
        <p:spPr>
          <a:xfrm>
            <a:off x="9705084" y="3857797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9AEA52E-6123-48DD-838E-8DDD28961A44}"/>
              </a:ext>
            </a:extLst>
          </p:cNvPr>
          <p:cNvSpPr/>
          <p:nvPr/>
        </p:nvSpPr>
        <p:spPr>
          <a:xfrm>
            <a:off x="8152029" y="5418951"/>
            <a:ext cx="422515" cy="43111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5</a:t>
            </a:r>
            <a:endParaRPr lang="en-IN" sz="800" b="1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AB7A68-4A98-499C-9FF5-FBAF2D90514B}"/>
              </a:ext>
            </a:extLst>
          </p:cNvPr>
          <p:cNvCxnSpPr>
            <a:cxnSpLocks/>
            <a:stCxn id="86" idx="3"/>
            <a:endCxn id="97" idx="7"/>
          </p:cNvCxnSpPr>
          <p:nvPr/>
        </p:nvCxnSpPr>
        <p:spPr>
          <a:xfrm flipH="1">
            <a:off x="8512668" y="5114919"/>
            <a:ext cx="448654" cy="367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9F3717F-066D-4D94-B09E-293BCE6031D9}"/>
              </a:ext>
            </a:extLst>
          </p:cNvPr>
          <p:cNvSpPr txBox="1"/>
          <p:nvPr/>
        </p:nvSpPr>
        <p:spPr>
          <a:xfrm>
            <a:off x="8220693" y="5144486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5170513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9CD8C-0EC0-481E-80F2-6D701E4761B4}"/>
              </a:ext>
            </a:extLst>
          </p:cNvPr>
          <p:cNvSpPr txBox="1"/>
          <p:nvPr/>
        </p:nvSpPr>
        <p:spPr>
          <a:xfrm>
            <a:off x="1186630" y="590450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Rotation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23785-724B-4D7B-B43B-3710F4E06E78}"/>
              </a:ext>
            </a:extLst>
          </p:cNvPr>
          <p:cNvSpPr txBox="1"/>
          <p:nvPr/>
        </p:nvSpPr>
        <p:spPr>
          <a:xfrm>
            <a:off x="4584440" y="559837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L-1 Rotation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E4347-15C6-4A39-A9DE-3F5E22AD661B}"/>
              </a:ext>
            </a:extLst>
          </p:cNvPr>
          <p:cNvSpPr txBox="1"/>
          <p:nvPr/>
        </p:nvSpPr>
        <p:spPr>
          <a:xfrm>
            <a:off x="8842309" y="559837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L0 Rotation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C9C779-240C-414C-9CC1-B20856177BC2}"/>
              </a:ext>
            </a:extLst>
          </p:cNvPr>
          <p:cNvGrpSpPr/>
          <p:nvPr/>
        </p:nvGrpSpPr>
        <p:grpSpPr>
          <a:xfrm>
            <a:off x="1028862" y="1352588"/>
            <a:ext cx="9040516" cy="2076412"/>
            <a:chOff x="1028862" y="3773652"/>
            <a:chExt cx="9040516" cy="20764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0F95B1E-D1EC-457A-AB70-E0624C75056D}"/>
                </a:ext>
              </a:extLst>
            </p:cNvPr>
            <p:cNvSpPr/>
            <p:nvPr/>
          </p:nvSpPr>
          <p:spPr>
            <a:xfrm>
              <a:off x="2478570" y="4008427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30</a:t>
              </a:r>
              <a:endParaRPr lang="en-IN" sz="800" b="1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77B727F-2B43-4BD3-8F75-E944DAFAAB08}"/>
                </a:ext>
              </a:extLst>
            </p:cNvPr>
            <p:cNvSpPr/>
            <p:nvPr/>
          </p:nvSpPr>
          <p:spPr>
            <a:xfrm>
              <a:off x="1731153" y="4652662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20</a:t>
              </a:r>
              <a:endParaRPr lang="en-IN" sz="800" b="1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8521674-2EE0-40F6-9986-F6FA9B1E3642}"/>
                </a:ext>
              </a:extLst>
            </p:cNvPr>
            <p:cNvSpPr/>
            <p:nvPr/>
          </p:nvSpPr>
          <p:spPr>
            <a:xfrm>
              <a:off x="1028862" y="5287687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10</a:t>
              </a:r>
              <a:endParaRPr lang="en-IN" sz="800" b="1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66D64D8-69A6-453F-A756-50FFC5132079}"/>
                </a:ext>
              </a:extLst>
            </p:cNvPr>
            <p:cNvCxnSpPr>
              <a:cxnSpLocks/>
              <a:stCxn id="42" idx="3"/>
              <a:endCxn id="43" idx="7"/>
            </p:cNvCxnSpPr>
            <p:nvPr/>
          </p:nvCxnSpPr>
          <p:spPr>
            <a:xfrm flipH="1">
              <a:off x="2091791" y="4376405"/>
              <a:ext cx="448655" cy="3393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902758-F306-47D1-AD56-D63266F1759D}"/>
                </a:ext>
              </a:extLst>
            </p:cNvPr>
            <p:cNvCxnSpPr>
              <a:cxnSpLocks/>
              <a:stCxn id="43" idx="3"/>
              <a:endCxn id="45" idx="7"/>
            </p:cNvCxnSpPr>
            <p:nvPr/>
          </p:nvCxnSpPr>
          <p:spPr>
            <a:xfrm flipH="1">
              <a:off x="1389501" y="5020640"/>
              <a:ext cx="403528" cy="3301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6802AF-9857-4511-A741-C311530B765C}"/>
                </a:ext>
              </a:extLst>
            </p:cNvPr>
            <p:cNvSpPr txBox="1"/>
            <p:nvPr/>
          </p:nvSpPr>
          <p:spPr>
            <a:xfrm>
              <a:off x="1086821" y="5058773"/>
              <a:ext cx="2872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 </a:t>
              </a:r>
              <a:endParaRPr lang="en-IN" sz="105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710410-6A83-4BA0-80D7-E2A2A852FBCB}"/>
                </a:ext>
              </a:extLst>
            </p:cNvPr>
            <p:cNvSpPr txBox="1"/>
            <p:nvPr/>
          </p:nvSpPr>
          <p:spPr>
            <a:xfrm>
              <a:off x="1837744" y="4439540"/>
              <a:ext cx="2872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 </a:t>
              </a:r>
              <a:endParaRPr lang="en-IN" sz="105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A3102E-DA49-4308-9092-FAA47908D748}"/>
                </a:ext>
              </a:extLst>
            </p:cNvPr>
            <p:cNvSpPr txBox="1"/>
            <p:nvPr/>
          </p:nvSpPr>
          <p:spPr>
            <a:xfrm>
              <a:off x="2588667" y="3773652"/>
              <a:ext cx="2872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2 </a:t>
              </a:r>
              <a:endParaRPr lang="en-IN" sz="105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10FAD23-3395-412B-B0F0-6AFCE331252C}"/>
                </a:ext>
              </a:extLst>
            </p:cNvPr>
            <p:cNvSpPr/>
            <p:nvPr/>
          </p:nvSpPr>
          <p:spPr>
            <a:xfrm>
              <a:off x="5306213" y="4050038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30</a:t>
              </a:r>
              <a:endParaRPr lang="en-IN" sz="800" b="1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CFA75CE-2F0D-4AF9-8424-4D8F16CED6C8}"/>
                </a:ext>
              </a:extLst>
            </p:cNvPr>
            <p:cNvSpPr/>
            <p:nvPr/>
          </p:nvSpPr>
          <p:spPr>
            <a:xfrm>
              <a:off x="4558796" y="4694273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10</a:t>
              </a:r>
              <a:endParaRPr lang="en-IN" sz="800" b="1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D9F3E7D-F4E3-4093-BFFA-D5855B785403}"/>
                </a:ext>
              </a:extLst>
            </p:cNvPr>
            <p:cNvSpPr/>
            <p:nvPr/>
          </p:nvSpPr>
          <p:spPr>
            <a:xfrm>
              <a:off x="5230548" y="5298154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20</a:t>
              </a:r>
              <a:endParaRPr lang="en-IN" sz="800" b="1" dirty="0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56FB18-8B4D-4E53-9289-A287297F53BC}"/>
                </a:ext>
              </a:extLst>
            </p:cNvPr>
            <p:cNvCxnSpPr>
              <a:cxnSpLocks/>
              <a:stCxn id="68" idx="3"/>
              <a:endCxn id="69" idx="7"/>
            </p:cNvCxnSpPr>
            <p:nvPr/>
          </p:nvCxnSpPr>
          <p:spPr>
            <a:xfrm flipH="1">
              <a:off x="4919434" y="4418016"/>
              <a:ext cx="448655" cy="3393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44A95D1-741E-4706-AC4B-5F209D97A81A}"/>
                </a:ext>
              </a:extLst>
            </p:cNvPr>
            <p:cNvCxnSpPr>
              <a:cxnSpLocks/>
              <a:stCxn id="69" idx="5"/>
              <a:endCxn id="71" idx="1"/>
            </p:cNvCxnSpPr>
            <p:nvPr/>
          </p:nvCxnSpPr>
          <p:spPr>
            <a:xfrm>
              <a:off x="4919435" y="5062251"/>
              <a:ext cx="372989" cy="2990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8BA3AD-B99E-400F-93D6-C2FC81C19D60}"/>
                </a:ext>
              </a:extLst>
            </p:cNvPr>
            <p:cNvSpPr txBox="1"/>
            <p:nvPr/>
          </p:nvSpPr>
          <p:spPr>
            <a:xfrm>
              <a:off x="5347148" y="5026753"/>
              <a:ext cx="2872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 </a:t>
              </a:r>
              <a:endParaRPr lang="en-IN" sz="105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3A0821A-3998-4E8C-9728-5618692B0482}"/>
                </a:ext>
              </a:extLst>
            </p:cNvPr>
            <p:cNvSpPr txBox="1"/>
            <p:nvPr/>
          </p:nvSpPr>
          <p:spPr>
            <a:xfrm>
              <a:off x="4559207" y="4436470"/>
              <a:ext cx="3273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-1 </a:t>
              </a:r>
              <a:endParaRPr lang="en-IN" sz="105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3FC51F-81C9-478E-9300-BB0752AE59F5}"/>
                </a:ext>
              </a:extLst>
            </p:cNvPr>
            <p:cNvSpPr txBox="1"/>
            <p:nvPr/>
          </p:nvSpPr>
          <p:spPr>
            <a:xfrm>
              <a:off x="5364434" y="3805129"/>
              <a:ext cx="2872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2 </a:t>
              </a:r>
              <a:endParaRPr lang="en-IN" sz="105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2202325-73D1-4716-928B-9CAFDE5BBF91}"/>
                </a:ext>
              </a:extLst>
            </p:cNvPr>
            <p:cNvSpPr/>
            <p:nvPr/>
          </p:nvSpPr>
          <p:spPr>
            <a:xfrm>
              <a:off x="9646863" y="4102706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30</a:t>
              </a:r>
              <a:endParaRPr lang="en-IN" sz="800" b="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FD132C9-4FA7-47C8-BD45-97CA65B3A24F}"/>
                </a:ext>
              </a:extLst>
            </p:cNvPr>
            <p:cNvSpPr/>
            <p:nvPr/>
          </p:nvSpPr>
          <p:spPr>
            <a:xfrm>
              <a:off x="8899446" y="4746941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10</a:t>
              </a:r>
              <a:endParaRPr lang="en-IN" sz="800" b="1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F76D4F0-8901-4F2C-9A6F-F77AAC330ACF}"/>
                </a:ext>
              </a:extLst>
            </p:cNvPr>
            <p:cNvSpPr/>
            <p:nvPr/>
          </p:nvSpPr>
          <p:spPr>
            <a:xfrm>
              <a:off x="9571198" y="5350822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20</a:t>
              </a:r>
              <a:endParaRPr lang="en-IN" sz="800" b="1" dirty="0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E631523-74E8-4CDA-BF1A-BE6570FFE0F0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9260084" y="4470684"/>
              <a:ext cx="448655" cy="3393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9B0DF78-FC3C-439A-969C-037B406AFBFC}"/>
                </a:ext>
              </a:extLst>
            </p:cNvPr>
            <p:cNvCxnSpPr>
              <a:cxnSpLocks/>
              <a:stCxn id="86" idx="5"/>
              <a:endCxn id="88" idx="1"/>
            </p:cNvCxnSpPr>
            <p:nvPr/>
          </p:nvCxnSpPr>
          <p:spPr>
            <a:xfrm>
              <a:off x="9260085" y="5114919"/>
              <a:ext cx="372989" cy="2990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2CCAD56-FE22-4B43-972D-FAA1F291D5C0}"/>
                </a:ext>
              </a:extLst>
            </p:cNvPr>
            <p:cNvSpPr txBox="1"/>
            <p:nvPr/>
          </p:nvSpPr>
          <p:spPr>
            <a:xfrm>
              <a:off x="9687798" y="5079421"/>
              <a:ext cx="2872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 </a:t>
              </a:r>
              <a:endParaRPr lang="en-IN" sz="105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FCDF5A-F5E8-48C2-9BDB-2F884AA6B16D}"/>
                </a:ext>
              </a:extLst>
            </p:cNvPr>
            <p:cNvSpPr txBox="1"/>
            <p:nvPr/>
          </p:nvSpPr>
          <p:spPr>
            <a:xfrm>
              <a:off x="8937181" y="4489138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</a:t>
              </a:r>
              <a:endParaRPr lang="en-IN" sz="105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DC2E0AF-3112-4853-A0C0-46D8BE8789F7}"/>
                </a:ext>
              </a:extLst>
            </p:cNvPr>
            <p:cNvSpPr txBox="1"/>
            <p:nvPr/>
          </p:nvSpPr>
          <p:spPr>
            <a:xfrm>
              <a:off x="9705084" y="3857797"/>
              <a:ext cx="2872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 </a:t>
              </a:r>
              <a:endParaRPr lang="en-IN" sz="1050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9AEA52E-6123-48DD-838E-8DDD28961A44}"/>
                </a:ext>
              </a:extLst>
            </p:cNvPr>
            <p:cNvSpPr/>
            <p:nvPr/>
          </p:nvSpPr>
          <p:spPr>
            <a:xfrm>
              <a:off x="8152029" y="5418951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5</a:t>
              </a:r>
              <a:endParaRPr lang="en-IN" sz="800" b="1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DAB7A68-4A98-499C-9FF5-FBAF2D90514B}"/>
                </a:ext>
              </a:extLst>
            </p:cNvPr>
            <p:cNvCxnSpPr>
              <a:cxnSpLocks/>
              <a:stCxn id="86" idx="3"/>
              <a:endCxn id="97" idx="7"/>
            </p:cNvCxnSpPr>
            <p:nvPr/>
          </p:nvCxnSpPr>
          <p:spPr>
            <a:xfrm flipH="1">
              <a:off x="8512668" y="5114919"/>
              <a:ext cx="448654" cy="3671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9F3717F-066D-4D94-B09E-293BCE6031D9}"/>
                </a:ext>
              </a:extLst>
            </p:cNvPr>
            <p:cNvSpPr txBox="1"/>
            <p:nvPr/>
          </p:nvSpPr>
          <p:spPr>
            <a:xfrm>
              <a:off x="8220693" y="5144486"/>
              <a:ext cx="2872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 </a:t>
              </a:r>
              <a:endParaRPr lang="en-IN" sz="1050" dirty="0"/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AAC52FFE-BEDE-4D96-9C47-6885BB8B611D}"/>
              </a:ext>
            </a:extLst>
          </p:cNvPr>
          <p:cNvSpPr/>
          <p:nvPr/>
        </p:nvSpPr>
        <p:spPr>
          <a:xfrm>
            <a:off x="2581263" y="4954998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10</a:t>
            </a:r>
            <a:endParaRPr lang="en-IN" sz="1400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EB40B84-B649-46C3-BC4E-7F4B4C733EE4}"/>
              </a:ext>
            </a:extLst>
          </p:cNvPr>
          <p:cNvCxnSpPr>
            <a:cxnSpLocks/>
            <a:stCxn id="82" idx="3"/>
            <a:endCxn id="74" idx="7"/>
          </p:cNvCxnSpPr>
          <p:nvPr/>
        </p:nvCxnSpPr>
        <p:spPr>
          <a:xfrm flipH="1">
            <a:off x="3048297" y="4558327"/>
            <a:ext cx="362821" cy="476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6BBDAA97-9F85-447B-9303-9FE305164CA5}"/>
              </a:ext>
            </a:extLst>
          </p:cNvPr>
          <p:cNvSpPr/>
          <p:nvPr/>
        </p:nvSpPr>
        <p:spPr>
          <a:xfrm>
            <a:off x="4184482" y="4911998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30</a:t>
            </a:r>
            <a:endParaRPr lang="en-IN" sz="1400" b="1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33B5805-9828-45A7-A4EF-8B14E84EB1DF}"/>
              </a:ext>
            </a:extLst>
          </p:cNvPr>
          <p:cNvSpPr/>
          <p:nvPr/>
        </p:nvSpPr>
        <p:spPr>
          <a:xfrm>
            <a:off x="3330987" y="4091293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</a:t>
            </a:r>
            <a:endParaRPr lang="en-IN" sz="1400" b="1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55C2E7-74F9-4673-AACF-D27E01409FB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798020" y="4558327"/>
            <a:ext cx="466592" cy="433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D1B2DFD-6A4F-4F35-B8C1-D442504A798A}"/>
              </a:ext>
            </a:extLst>
          </p:cNvPr>
          <p:cNvSpPr txBox="1"/>
          <p:nvPr/>
        </p:nvSpPr>
        <p:spPr>
          <a:xfrm>
            <a:off x="2738603" y="4709076"/>
            <a:ext cx="239255" cy="211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0DC73B-C79C-4047-A250-CA5834452902}"/>
              </a:ext>
            </a:extLst>
          </p:cNvPr>
          <p:cNvSpPr txBox="1"/>
          <p:nvPr/>
        </p:nvSpPr>
        <p:spPr>
          <a:xfrm>
            <a:off x="3484941" y="3861045"/>
            <a:ext cx="239255" cy="211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6E3D65B-B641-4B38-AE21-471A235F4CEF}"/>
              </a:ext>
            </a:extLst>
          </p:cNvPr>
          <p:cNvSpPr txBox="1"/>
          <p:nvPr/>
        </p:nvSpPr>
        <p:spPr>
          <a:xfrm>
            <a:off x="4345185" y="4652141"/>
            <a:ext cx="239255" cy="211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7D23744-519C-4D40-936D-067848399890}"/>
              </a:ext>
            </a:extLst>
          </p:cNvPr>
          <p:cNvSpPr/>
          <p:nvPr/>
        </p:nvSpPr>
        <p:spPr>
          <a:xfrm>
            <a:off x="7412950" y="5180166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  <a:endParaRPr lang="en-IN" sz="1400" b="1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38EB414-3987-43BB-BCE6-19B5BFE563F5}"/>
              </a:ext>
            </a:extLst>
          </p:cNvPr>
          <p:cNvCxnSpPr>
            <a:cxnSpLocks/>
            <a:stCxn id="110" idx="3"/>
            <a:endCxn id="107" idx="7"/>
          </p:cNvCxnSpPr>
          <p:nvPr/>
        </p:nvCxnSpPr>
        <p:spPr>
          <a:xfrm flipH="1">
            <a:off x="7879984" y="4783495"/>
            <a:ext cx="362821" cy="476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1E20617-F4CD-45AC-8D7D-80BA2EF07D47}"/>
              </a:ext>
            </a:extLst>
          </p:cNvPr>
          <p:cNvSpPr/>
          <p:nvPr/>
        </p:nvSpPr>
        <p:spPr>
          <a:xfrm>
            <a:off x="9016169" y="5137166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30</a:t>
            </a:r>
            <a:endParaRPr lang="en-IN" sz="1400" b="1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CA8B44E-BE9E-4E42-91DA-86B75DB6AD75}"/>
              </a:ext>
            </a:extLst>
          </p:cNvPr>
          <p:cNvSpPr/>
          <p:nvPr/>
        </p:nvSpPr>
        <p:spPr>
          <a:xfrm>
            <a:off x="8162674" y="4316461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10</a:t>
            </a:r>
            <a:endParaRPr lang="en-IN" sz="1400" b="1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043C907-F1B4-485A-A835-2143AF87DBE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29707" y="4783495"/>
            <a:ext cx="466592" cy="433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6F08A79-DB66-4F23-A64B-80BF6068E0B5}"/>
              </a:ext>
            </a:extLst>
          </p:cNvPr>
          <p:cNvSpPr txBox="1"/>
          <p:nvPr/>
        </p:nvSpPr>
        <p:spPr>
          <a:xfrm>
            <a:off x="7570290" y="4934244"/>
            <a:ext cx="239255" cy="211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F64E12A-4269-4BFF-8B5E-826424433DD8}"/>
              </a:ext>
            </a:extLst>
          </p:cNvPr>
          <p:cNvSpPr txBox="1"/>
          <p:nvPr/>
        </p:nvSpPr>
        <p:spPr>
          <a:xfrm>
            <a:off x="8316628" y="4086213"/>
            <a:ext cx="327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 </a:t>
            </a:r>
            <a:endParaRPr lang="en-IN" sz="105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B69348-CB02-4123-9EA0-68F867027340}"/>
              </a:ext>
            </a:extLst>
          </p:cNvPr>
          <p:cNvSpPr txBox="1"/>
          <p:nvPr/>
        </p:nvSpPr>
        <p:spPr>
          <a:xfrm>
            <a:off x="9176872" y="4877309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EDB16B1-E832-447F-8005-96246CCD1F42}"/>
              </a:ext>
            </a:extLst>
          </p:cNvPr>
          <p:cNvSpPr/>
          <p:nvPr/>
        </p:nvSpPr>
        <p:spPr>
          <a:xfrm>
            <a:off x="8305051" y="6030007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</a:t>
            </a:r>
            <a:endParaRPr lang="en-IN" sz="14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7DAFF27-07A8-499A-B067-1AE1C01EA03E}"/>
              </a:ext>
            </a:extLst>
          </p:cNvPr>
          <p:cNvCxnSpPr>
            <a:cxnSpLocks/>
            <a:stCxn id="109" idx="3"/>
            <a:endCxn id="115" idx="7"/>
          </p:cNvCxnSpPr>
          <p:nvPr/>
        </p:nvCxnSpPr>
        <p:spPr>
          <a:xfrm flipH="1">
            <a:off x="8772085" y="5604200"/>
            <a:ext cx="324214" cy="505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3D56FCE-E762-4C83-B611-CFA0C0263D0C}"/>
              </a:ext>
            </a:extLst>
          </p:cNvPr>
          <p:cNvSpPr txBox="1"/>
          <p:nvPr/>
        </p:nvSpPr>
        <p:spPr>
          <a:xfrm>
            <a:off x="8462391" y="5784085"/>
            <a:ext cx="239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2CFD212-E821-4410-B59B-74FDE094368F}"/>
              </a:ext>
            </a:extLst>
          </p:cNvPr>
          <p:cNvSpPr/>
          <p:nvPr/>
        </p:nvSpPr>
        <p:spPr>
          <a:xfrm>
            <a:off x="10354713" y="5101003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  <a:endParaRPr lang="en-IN" sz="1400" b="1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877B85E-FB8F-4A11-99F8-E36A9ACB930F}"/>
              </a:ext>
            </a:extLst>
          </p:cNvPr>
          <p:cNvCxnSpPr>
            <a:cxnSpLocks/>
            <a:stCxn id="121" idx="3"/>
            <a:endCxn id="118" idx="0"/>
          </p:cNvCxnSpPr>
          <p:nvPr/>
        </p:nvCxnSpPr>
        <p:spPr>
          <a:xfrm flipH="1">
            <a:off x="10628295" y="4701809"/>
            <a:ext cx="171847" cy="399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9CC25F4E-3B64-4DBC-8BCE-EB8D0F6B6546}"/>
              </a:ext>
            </a:extLst>
          </p:cNvPr>
          <p:cNvSpPr/>
          <p:nvPr/>
        </p:nvSpPr>
        <p:spPr>
          <a:xfrm>
            <a:off x="11431635" y="5110867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30</a:t>
            </a:r>
            <a:endParaRPr lang="en-IN" sz="1400" b="1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6C54866-C37E-4EE3-9173-DE02F6423C27}"/>
              </a:ext>
            </a:extLst>
          </p:cNvPr>
          <p:cNvSpPr/>
          <p:nvPr/>
        </p:nvSpPr>
        <p:spPr>
          <a:xfrm>
            <a:off x="10720012" y="4234775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</a:t>
            </a:r>
            <a:endParaRPr lang="en-IN" sz="1400" b="1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2BA52A6-D602-4E47-B9A4-4DA04CDE7D66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11050865" y="4729870"/>
            <a:ext cx="460900" cy="461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E0A29DC-C354-45AD-96CC-F86776566117}"/>
              </a:ext>
            </a:extLst>
          </p:cNvPr>
          <p:cNvSpPr txBox="1"/>
          <p:nvPr/>
        </p:nvSpPr>
        <p:spPr>
          <a:xfrm>
            <a:off x="10313598" y="4879098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BBB6BFC-C89B-4E67-BEBF-2FD4FEF6E6DC}"/>
              </a:ext>
            </a:extLst>
          </p:cNvPr>
          <p:cNvSpPr txBox="1"/>
          <p:nvPr/>
        </p:nvSpPr>
        <p:spPr>
          <a:xfrm>
            <a:off x="11573046" y="4882744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DF86FC2-FAE0-4F99-A915-51A70531D777}"/>
              </a:ext>
            </a:extLst>
          </p:cNvPr>
          <p:cNvSpPr txBox="1"/>
          <p:nvPr/>
        </p:nvSpPr>
        <p:spPr>
          <a:xfrm>
            <a:off x="10856062" y="395874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FB727EE-4DF5-47F5-A758-E7F2CCE625C1}"/>
              </a:ext>
            </a:extLst>
          </p:cNvPr>
          <p:cNvSpPr/>
          <p:nvPr/>
        </p:nvSpPr>
        <p:spPr>
          <a:xfrm rot="21448836">
            <a:off x="9926251" y="6092541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  <a:endParaRPr lang="en-IN" sz="1400" b="1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CDD4EE5-9C99-466B-8D0F-FC045A93AFCE}"/>
              </a:ext>
            </a:extLst>
          </p:cNvPr>
          <p:cNvCxnSpPr>
            <a:cxnSpLocks/>
            <a:stCxn id="118" idx="3"/>
            <a:endCxn id="129" idx="0"/>
          </p:cNvCxnSpPr>
          <p:nvPr/>
        </p:nvCxnSpPr>
        <p:spPr>
          <a:xfrm flipH="1">
            <a:off x="10187807" y="5568037"/>
            <a:ext cx="247036" cy="52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AD51671-2743-4C10-B7A5-7362A417A70C}"/>
              </a:ext>
            </a:extLst>
          </p:cNvPr>
          <p:cNvSpPr txBox="1"/>
          <p:nvPr/>
        </p:nvSpPr>
        <p:spPr>
          <a:xfrm>
            <a:off x="9943723" y="5826517"/>
            <a:ext cx="239255" cy="211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77882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9CD8C-0EC0-481E-80F2-6D701E4761B4}"/>
              </a:ext>
            </a:extLst>
          </p:cNvPr>
          <p:cNvSpPr txBox="1"/>
          <p:nvPr/>
        </p:nvSpPr>
        <p:spPr>
          <a:xfrm>
            <a:off x="1186630" y="590450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Rotation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23785-724B-4D7B-B43B-3710F4E06E78}"/>
              </a:ext>
            </a:extLst>
          </p:cNvPr>
          <p:cNvSpPr txBox="1"/>
          <p:nvPr/>
        </p:nvSpPr>
        <p:spPr>
          <a:xfrm>
            <a:off x="4584440" y="559837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L-1 Rotation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E4347-15C6-4A39-A9DE-3F5E22AD661B}"/>
              </a:ext>
            </a:extLst>
          </p:cNvPr>
          <p:cNvSpPr txBox="1"/>
          <p:nvPr/>
        </p:nvSpPr>
        <p:spPr>
          <a:xfrm>
            <a:off x="8842309" y="559837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L0 Rotation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C9C779-240C-414C-9CC1-B20856177BC2}"/>
              </a:ext>
            </a:extLst>
          </p:cNvPr>
          <p:cNvGrpSpPr/>
          <p:nvPr/>
        </p:nvGrpSpPr>
        <p:grpSpPr>
          <a:xfrm>
            <a:off x="1028862" y="1352588"/>
            <a:ext cx="9040516" cy="2076412"/>
            <a:chOff x="1028862" y="3773652"/>
            <a:chExt cx="9040516" cy="20764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0F95B1E-D1EC-457A-AB70-E0624C75056D}"/>
                </a:ext>
              </a:extLst>
            </p:cNvPr>
            <p:cNvSpPr/>
            <p:nvPr/>
          </p:nvSpPr>
          <p:spPr>
            <a:xfrm>
              <a:off x="2478570" y="4008427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30</a:t>
              </a:r>
              <a:endParaRPr lang="en-IN" sz="800" b="1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77B727F-2B43-4BD3-8F75-E944DAFAAB08}"/>
                </a:ext>
              </a:extLst>
            </p:cNvPr>
            <p:cNvSpPr/>
            <p:nvPr/>
          </p:nvSpPr>
          <p:spPr>
            <a:xfrm>
              <a:off x="1731153" y="4652662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20</a:t>
              </a:r>
              <a:endParaRPr lang="en-IN" sz="800" b="1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8521674-2EE0-40F6-9986-F6FA9B1E3642}"/>
                </a:ext>
              </a:extLst>
            </p:cNvPr>
            <p:cNvSpPr/>
            <p:nvPr/>
          </p:nvSpPr>
          <p:spPr>
            <a:xfrm>
              <a:off x="1028862" y="5287687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10</a:t>
              </a:r>
              <a:endParaRPr lang="en-IN" sz="800" b="1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66D64D8-69A6-453F-A756-50FFC5132079}"/>
                </a:ext>
              </a:extLst>
            </p:cNvPr>
            <p:cNvCxnSpPr>
              <a:cxnSpLocks/>
              <a:stCxn id="42" idx="3"/>
              <a:endCxn id="43" idx="7"/>
            </p:cNvCxnSpPr>
            <p:nvPr/>
          </p:nvCxnSpPr>
          <p:spPr>
            <a:xfrm flipH="1">
              <a:off x="2091791" y="4376405"/>
              <a:ext cx="448655" cy="3393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902758-F306-47D1-AD56-D63266F1759D}"/>
                </a:ext>
              </a:extLst>
            </p:cNvPr>
            <p:cNvCxnSpPr>
              <a:cxnSpLocks/>
              <a:stCxn id="43" idx="3"/>
              <a:endCxn id="45" idx="7"/>
            </p:cNvCxnSpPr>
            <p:nvPr/>
          </p:nvCxnSpPr>
          <p:spPr>
            <a:xfrm flipH="1">
              <a:off x="1389501" y="5020640"/>
              <a:ext cx="403528" cy="3301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6802AF-9857-4511-A741-C311530B765C}"/>
                </a:ext>
              </a:extLst>
            </p:cNvPr>
            <p:cNvSpPr txBox="1"/>
            <p:nvPr/>
          </p:nvSpPr>
          <p:spPr>
            <a:xfrm>
              <a:off x="1086821" y="5058773"/>
              <a:ext cx="2872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 </a:t>
              </a:r>
              <a:endParaRPr lang="en-IN" sz="105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710410-6A83-4BA0-80D7-E2A2A852FBCB}"/>
                </a:ext>
              </a:extLst>
            </p:cNvPr>
            <p:cNvSpPr txBox="1"/>
            <p:nvPr/>
          </p:nvSpPr>
          <p:spPr>
            <a:xfrm>
              <a:off x="1837744" y="4439540"/>
              <a:ext cx="2872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 </a:t>
              </a:r>
              <a:endParaRPr lang="en-IN" sz="105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A3102E-DA49-4308-9092-FAA47908D748}"/>
                </a:ext>
              </a:extLst>
            </p:cNvPr>
            <p:cNvSpPr txBox="1"/>
            <p:nvPr/>
          </p:nvSpPr>
          <p:spPr>
            <a:xfrm>
              <a:off x="2588667" y="3773652"/>
              <a:ext cx="2872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2 </a:t>
              </a:r>
              <a:endParaRPr lang="en-IN" sz="105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10FAD23-3395-412B-B0F0-6AFCE331252C}"/>
                </a:ext>
              </a:extLst>
            </p:cNvPr>
            <p:cNvSpPr/>
            <p:nvPr/>
          </p:nvSpPr>
          <p:spPr>
            <a:xfrm>
              <a:off x="5306213" y="4050038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30</a:t>
              </a:r>
              <a:endParaRPr lang="en-IN" sz="800" b="1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CFA75CE-2F0D-4AF9-8424-4D8F16CED6C8}"/>
                </a:ext>
              </a:extLst>
            </p:cNvPr>
            <p:cNvSpPr/>
            <p:nvPr/>
          </p:nvSpPr>
          <p:spPr>
            <a:xfrm>
              <a:off x="4558796" y="4694273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10</a:t>
              </a:r>
              <a:endParaRPr lang="en-IN" sz="800" b="1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D9F3E7D-F4E3-4093-BFFA-D5855B785403}"/>
                </a:ext>
              </a:extLst>
            </p:cNvPr>
            <p:cNvSpPr/>
            <p:nvPr/>
          </p:nvSpPr>
          <p:spPr>
            <a:xfrm>
              <a:off x="5230548" y="5298154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20</a:t>
              </a:r>
              <a:endParaRPr lang="en-IN" sz="800" b="1" dirty="0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56FB18-8B4D-4E53-9289-A287297F53BC}"/>
                </a:ext>
              </a:extLst>
            </p:cNvPr>
            <p:cNvCxnSpPr>
              <a:cxnSpLocks/>
              <a:stCxn id="68" idx="3"/>
              <a:endCxn id="69" idx="7"/>
            </p:cNvCxnSpPr>
            <p:nvPr/>
          </p:nvCxnSpPr>
          <p:spPr>
            <a:xfrm flipH="1">
              <a:off x="4919434" y="4418016"/>
              <a:ext cx="448655" cy="3393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44A95D1-741E-4706-AC4B-5F209D97A81A}"/>
                </a:ext>
              </a:extLst>
            </p:cNvPr>
            <p:cNvCxnSpPr>
              <a:cxnSpLocks/>
              <a:stCxn id="69" idx="5"/>
              <a:endCxn id="71" idx="1"/>
            </p:cNvCxnSpPr>
            <p:nvPr/>
          </p:nvCxnSpPr>
          <p:spPr>
            <a:xfrm>
              <a:off x="4919435" y="5062251"/>
              <a:ext cx="372989" cy="2990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8BA3AD-B99E-400F-93D6-C2FC81C19D60}"/>
                </a:ext>
              </a:extLst>
            </p:cNvPr>
            <p:cNvSpPr txBox="1"/>
            <p:nvPr/>
          </p:nvSpPr>
          <p:spPr>
            <a:xfrm>
              <a:off x="5347148" y="5026753"/>
              <a:ext cx="2872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 </a:t>
              </a:r>
              <a:endParaRPr lang="en-IN" sz="105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3A0821A-3998-4E8C-9728-5618692B0482}"/>
                </a:ext>
              </a:extLst>
            </p:cNvPr>
            <p:cNvSpPr txBox="1"/>
            <p:nvPr/>
          </p:nvSpPr>
          <p:spPr>
            <a:xfrm>
              <a:off x="4559207" y="4436470"/>
              <a:ext cx="3273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-1 </a:t>
              </a:r>
              <a:endParaRPr lang="en-IN" sz="105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3FC51F-81C9-478E-9300-BB0752AE59F5}"/>
                </a:ext>
              </a:extLst>
            </p:cNvPr>
            <p:cNvSpPr txBox="1"/>
            <p:nvPr/>
          </p:nvSpPr>
          <p:spPr>
            <a:xfrm>
              <a:off x="5364434" y="3805129"/>
              <a:ext cx="2872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2 </a:t>
              </a:r>
              <a:endParaRPr lang="en-IN" sz="105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2202325-73D1-4716-928B-9CAFDE5BBF91}"/>
                </a:ext>
              </a:extLst>
            </p:cNvPr>
            <p:cNvSpPr/>
            <p:nvPr/>
          </p:nvSpPr>
          <p:spPr>
            <a:xfrm>
              <a:off x="9646863" y="4102706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30</a:t>
              </a:r>
              <a:endParaRPr lang="en-IN" sz="800" b="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FD132C9-4FA7-47C8-BD45-97CA65B3A24F}"/>
                </a:ext>
              </a:extLst>
            </p:cNvPr>
            <p:cNvSpPr/>
            <p:nvPr/>
          </p:nvSpPr>
          <p:spPr>
            <a:xfrm>
              <a:off x="8899446" y="4746941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10</a:t>
              </a:r>
              <a:endParaRPr lang="en-IN" sz="800" b="1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F76D4F0-8901-4F2C-9A6F-F77AAC330ACF}"/>
                </a:ext>
              </a:extLst>
            </p:cNvPr>
            <p:cNvSpPr/>
            <p:nvPr/>
          </p:nvSpPr>
          <p:spPr>
            <a:xfrm>
              <a:off x="9571198" y="5350822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20</a:t>
              </a:r>
              <a:endParaRPr lang="en-IN" sz="800" b="1" dirty="0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E631523-74E8-4CDA-BF1A-BE6570FFE0F0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9260084" y="4470684"/>
              <a:ext cx="448655" cy="3393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9B0DF78-FC3C-439A-969C-037B406AFBFC}"/>
                </a:ext>
              </a:extLst>
            </p:cNvPr>
            <p:cNvCxnSpPr>
              <a:cxnSpLocks/>
              <a:stCxn id="86" idx="5"/>
              <a:endCxn id="88" idx="1"/>
            </p:cNvCxnSpPr>
            <p:nvPr/>
          </p:nvCxnSpPr>
          <p:spPr>
            <a:xfrm>
              <a:off x="9260085" y="5114919"/>
              <a:ext cx="372989" cy="2990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2CCAD56-FE22-4B43-972D-FAA1F291D5C0}"/>
                </a:ext>
              </a:extLst>
            </p:cNvPr>
            <p:cNvSpPr txBox="1"/>
            <p:nvPr/>
          </p:nvSpPr>
          <p:spPr>
            <a:xfrm>
              <a:off x="9687798" y="5079421"/>
              <a:ext cx="2872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 </a:t>
              </a:r>
              <a:endParaRPr lang="en-IN" sz="105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FCDF5A-F5E8-48C2-9BDB-2F884AA6B16D}"/>
                </a:ext>
              </a:extLst>
            </p:cNvPr>
            <p:cNvSpPr txBox="1"/>
            <p:nvPr/>
          </p:nvSpPr>
          <p:spPr>
            <a:xfrm>
              <a:off x="8937181" y="4489138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</a:t>
              </a:r>
              <a:endParaRPr lang="en-IN" sz="105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DC2E0AF-3112-4853-A0C0-46D8BE8789F7}"/>
                </a:ext>
              </a:extLst>
            </p:cNvPr>
            <p:cNvSpPr txBox="1"/>
            <p:nvPr/>
          </p:nvSpPr>
          <p:spPr>
            <a:xfrm>
              <a:off x="9705084" y="3857797"/>
              <a:ext cx="2872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 </a:t>
              </a:r>
              <a:endParaRPr lang="en-IN" sz="1050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9AEA52E-6123-48DD-838E-8DDD28961A44}"/>
                </a:ext>
              </a:extLst>
            </p:cNvPr>
            <p:cNvSpPr/>
            <p:nvPr/>
          </p:nvSpPr>
          <p:spPr>
            <a:xfrm>
              <a:off x="8152029" y="5418951"/>
              <a:ext cx="422515" cy="431113"/>
            </a:xfrm>
            <a:prstGeom prst="ellips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5</a:t>
              </a:r>
              <a:endParaRPr lang="en-IN" sz="800" b="1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DAB7A68-4A98-499C-9FF5-FBAF2D90514B}"/>
                </a:ext>
              </a:extLst>
            </p:cNvPr>
            <p:cNvCxnSpPr>
              <a:cxnSpLocks/>
              <a:stCxn id="86" idx="3"/>
              <a:endCxn id="97" idx="7"/>
            </p:cNvCxnSpPr>
            <p:nvPr/>
          </p:nvCxnSpPr>
          <p:spPr>
            <a:xfrm flipH="1">
              <a:off x="8512668" y="5114919"/>
              <a:ext cx="448654" cy="3671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9F3717F-066D-4D94-B09E-293BCE6031D9}"/>
                </a:ext>
              </a:extLst>
            </p:cNvPr>
            <p:cNvSpPr txBox="1"/>
            <p:nvPr/>
          </p:nvSpPr>
          <p:spPr>
            <a:xfrm>
              <a:off x="8220693" y="5144486"/>
              <a:ext cx="2872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 </a:t>
              </a:r>
              <a:endParaRPr lang="en-IN" sz="1050" dirty="0"/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AAC52FFE-BEDE-4D96-9C47-6885BB8B611D}"/>
              </a:ext>
            </a:extLst>
          </p:cNvPr>
          <p:cNvSpPr/>
          <p:nvPr/>
        </p:nvSpPr>
        <p:spPr>
          <a:xfrm>
            <a:off x="1247342" y="5022769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10</a:t>
            </a:r>
            <a:endParaRPr lang="en-IN" sz="1400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EB40B84-B649-46C3-BC4E-7F4B4C733EE4}"/>
              </a:ext>
            </a:extLst>
          </p:cNvPr>
          <p:cNvCxnSpPr>
            <a:cxnSpLocks/>
            <a:stCxn id="82" idx="3"/>
            <a:endCxn id="74" idx="7"/>
          </p:cNvCxnSpPr>
          <p:nvPr/>
        </p:nvCxnSpPr>
        <p:spPr>
          <a:xfrm flipH="1">
            <a:off x="1714376" y="4626098"/>
            <a:ext cx="362821" cy="476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6BBDAA97-9F85-447B-9303-9FE305164CA5}"/>
              </a:ext>
            </a:extLst>
          </p:cNvPr>
          <p:cNvSpPr/>
          <p:nvPr/>
        </p:nvSpPr>
        <p:spPr>
          <a:xfrm>
            <a:off x="2850561" y="4979769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30</a:t>
            </a:r>
            <a:endParaRPr lang="en-IN" sz="1400" b="1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33B5805-9828-45A7-A4EF-8B14E84EB1DF}"/>
              </a:ext>
            </a:extLst>
          </p:cNvPr>
          <p:cNvSpPr/>
          <p:nvPr/>
        </p:nvSpPr>
        <p:spPr>
          <a:xfrm>
            <a:off x="1997066" y="4159064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</a:t>
            </a:r>
            <a:endParaRPr lang="en-IN" sz="1400" b="1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55C2E7-74F9-4673-AACF-D27E01409FB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464099" y="4626098"/>
            <a:ext cx="466592" cy="433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D1B2DFD-6A4F-4F35-B8C1-D442504A798A}"/>
              </a:ext>
            </a:extLst>
          </p:cNvPr>
          <p:cNvSpPr txBox="1"/>
          <p:nvPr/>
        </p:nvSpPr>
        <p:spPr>
          <a:xfrm>
            <a:off x="1404682" y="4776847"/>
            <a:ext cx="239255" cy="211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0DC73B-C79C-4047-A250-CA5834452902}"/>
              </a:ext>
            </a:extLst>
          </p:cNvPr>
          <p:cNvSpPr txBox="1"/>
          <p:nvPr/>
        </p:nvSpPr>
        <p:spPr>
          <a:xfrm>
            <a:off x="2151020" y="3928816"/>
            <a:ext cx="239255" cy="211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6E3D65B-B641-4B38-AE21-471A235F4CEF}"/>
              </a:ext>
            </a:extLst>
          </p:cNvPr>
          <p:cNvSpPr txBox="1"/>
          <p:nvPr/>
        </p:nvSpPr>
        <p:spPr>
          <a:xfrm>
            <a:off x="3011264" y="4719912"/>
            <a:ext cx="239255" cy="211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7D23744-519C-4D40-936D-067848399890}"/>
              </a:ext>
            </a:extLst>
          </p:cNvPr>
          <p:cNvSpPr/>
          <p:nvPr/>
        </p:nvSpPr>
        <p:spPr>
          <a:xfrm>
            <a:off x="7412950" y="5180166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  <a:endParaRPr lang="en-IN" sz="1400" b="1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38EB414-3987-43BB-BCE6-19B5BFE563F5}"/>
              </a:ext>
            </a:extLst>
          </p:cNvPr>
          <p:cNvCxnSpPr>
            <a:cxnSpLocks/>
            <a:stCxn id="110" idx="3"/>
            <a:endCxn id="107" idx="7"/>
          </p:cNvCxnSpPr>
          <p:nvPr/>
        </p:nvCxnSpPr>
        <p:spPr>
          <a:xfrm flipH="1">
            <a:off x="7879984" y="4783495"/>
            <a:ext cx="362821" cy="476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1E20617-F4CD-45AC-8D7D-80BA2EF07D47}"/>
              </a:ext>
            </a:extLst>
          </p:cNvPr>
          <p:cNvSpPr/>
          <p:nvPr/>
        </p:nvSpPr>
        <p:spPr>
          <a:xfrm>
            <a:off x="9016169" y="5137166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30</a:t>
            </a:r>
            <a:endParaRPr lang="en-IN" sz="1400" b="1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CA8B44E-BE9E-4E42-91DA-86B75DB6AD75}"/>
              </a:ext>
            </a:extLst>
          </p:cNvPr>
          <p:cNvSpPr/>
          <p:nvPr/>
        </p:nvSpPr>
        <p:spPr>
          <a:xfrm>
            <a:off x="8162674" y="4316461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10</a:t>
            </a:r>
            <a:endParaRPr lang="en-IN" sz="1400" b="1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043C907-F1B4-485A-A835-2143AF87DBE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29707" y="4783495"/>
            <a:ext cx="466592" cy="433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6F08A79-DB66-4F23-A64B-80BF6068E0B5}"/>
              </a:ext>
            </a:extLst>
          </p:cNvPr>
          <p:cNvSpPr txBox="1"/>
          <p:nvPr/>
        </p:nvSpPr>
        <p:spPr>
          <a:xfrm>
            <a:off x="7570290" y="4934244"/>
            <a:ext cx="239255" cy="211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F64E12A-4269-4BFF-8B5E-826424433DD8}"/>
              </a:ext>
            </a:extLst>
          </p:cNvPr>
          <p:cNvSpPr txBox="1"/>
          <p:nvPr/>
        </p:nvSpPr>
        <p:spPr>
          <a:xfrm>
            <a:off x="8316628" y="4086213"/>
            <a:ext cx="327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 </a:t>
            </a:r>
            <a:endParaRPr lang="en-IN" sz="105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B69348-CB02-4123-9EA0-68F867027340}"/>
              </a:ext>
            </a:extLst>
          </p:cNvPr>
          <p:cNvSpPr txBox="1"/>
          <p:nvPr/>
        </p:nvSpPr>
        <p:spPr>
          <a:xfrm>
            <a:off x="9176872" y="4877309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EDB16B1-E832-447F-8005-96246CCD1F42}"/>
              </a:ext>
            </a:extLst>
          </p:cNvPr>
          <p:cNvSpPr/>
          <p:nvPr/>
        </p:nvSpPr>
        <p:spPr>
          <a:xfrm>
            <a:off x="8305051" y="6030007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</a:t>
            </a:r>
            <a:endParaRPr lang="en-IN" sz="14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7DAFF27-07A8-499A-B067-1AE1C01EA03E}"/>
              </a:ext>
            </a:extLst>
          </p:cNvPr>
          <p:cNvCxnSpPr>
            <a:cxnSpLocks/>
            <a:stCxn id="109" idx="3"/>
            <a:endCxn id="115" idx="7"/>
          </p:cNvCxnSpPr>
          <p:nvPr/>
        </p:nvCxnSpPr>
        <p:spPr>
          <a:xfrm flipH="1">
            <a:off x="8772085" y="5604200"/>
            <a:ext cx="324214" cy="505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3D56FCE-E762-4C83-B611-CFA0C0263D0C}"/>
              </a:ext>
            </a:extLst>
          </p:cNvPr>
          <p:cNvSpPr txBox="1"/>
          <p:nvPr/>
        </p:nvSpPr>
        <p:spPr>
          <a:xfrm>
            <a:off x="8462391" y="5784085"/>
            <a:ext cx="239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2CFD212-E821-4410-B59B-74FDE094368F}"/>
              </a:ext>
            </a:extLst>
          </p:cNvPr>
          <p:cNvSpPr/>
          <p:nvPr/>
        </p:nvSpPr>
        <p:spPr>
          <a:xfrm>
            <a:off x="10354713" y="5101003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  <a:endParaRPr lang="en-IN" sz="1400" b="1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877B85E-FB8F-4A11-99F8-E36A9ACB930F}"/>
              </a:ext>
            </a:extLst>
          </p:cNvPr>
          <p:cNvCxnSpPr>
            <a:cxnSpLocks/>
            <a:stCxn id="121" idx="3"/>
            <a:endCxn id="118" idx="0"/>
          </p:cNvCxnSpPr>
          <p:nvPr/>
        </p:nvCxnSpPr>
        <p:spPr>
          <a:xfrm flipH="1">
            <a:off x="10628295" y="4701809"/>
            <a:ext cx="171847" cy="399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9CC25F4E-3B64-4DBC-8BCE-EB8D0F6B6546}"/>
              </a:ext>
            </a:extLst>
          </p:cNvPr>
          <p:cNvSpPr/>
          <p:nvPr/>
        </p:nvSpPr>
        <p:spPr>
          <a:xfrm>
            <a:off x="11431635" y="5110867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30</a:t>
            </a:r>
            <a:endParaRPr lang="en-IN" sz="1400" b="1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6C54866-C37E-4EE3-9173-DE02F6423C27}"/>
              </a:ext>
            </a:extLst>
          </p:cNvPr>
          <p:cNvSpPr/>
          <p:nvPr/>
        </p:nvSpPr>
        <p:spPr>
          <a:xfrm>
            <a:off x="10720012" y="4234775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</a:t>
            </a:r>
            <a:endParaRPr lang="en-IN" sz="1400" b="1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2BA52A6-D602-4E47-B9A4-4DA04CDE7D66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11050865" y="4729870"/>
            <a:ext cx="460900" cy="461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E0A29DC-C354-45AD-96CC-F86776566117}"/>
              </a:ext>
            </a:extLst>
          </p:cNvPr>
          <p:cNvSpPr txBox="1"/>
          <p:nvPr/>
        </p:nvSpPr>
        <p:spPr>
          <a:xfrm>
            <a:off x="10313598" y="4879098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BBB6BFC-C89B-4E67-BEBF-2FD4FEF6E6DC}"/>
              </a:ext>
            </a:extLst>
          </p:cNvPr>
          <p:cNvSpPr txBox="1"/>
          <p:nvPr/>
        </p:nvSpPr>
        <p:spPr>
          <a:xfrm>
            <a:off x="11573046" y="4882744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DF86FC2-FAE0-4F99-A915-51A70531D777}"/>
              </a:ext>
            </a:extLst>
          </p:cNvPr>
          <p:cNvSpPr txBox="1"/>
          <p:nvPr/>
        </p:nvSpPr>
        <p:spPr>
          <a:xfrm>
            <a:off x="10856062" y="395874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IN" sz="1050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FB727EE-4DF5-47F5-A758-E7F2CCE625C1}"/>
              </a:ext>
            </a:extLst>
          </p:cNvPr>
          <p:cNvSpPr/>
          <p:nvPr/>
        </p:nvSpPr>
        <p:spPr>
          <a:xfrm rot="21448836">
            <a:off x="9926251" y="6092541"/>
            <a:ext cx="547164" cy="54716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  <a:endParaRPr lang="en-IN" sz="1400" b="1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CDD4EE5-9C99-466B-8D0F-FC045A93AFCE}"/>
              </a:ext>
            </a:extLst>
          </p:cNvPr>
          <p:cNvCxnSpPr>
            <a:cxnSpLocks/>
            <a:stCxn id="118" idx="3"/>
            <a:endCxn id="129" idx="0"/>
          </p:cNvCxnSpPr>
          <p:nvPr/>
        </p:nvCxnSpPr>
        <p:spPr>
          <a:xfrm flipH="1">
            <a:off x="10187807" y="5568037"/>
            <a:ext cx="247036" cy="52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AD51671-2743-4C10-B7A5-7362A417A70C}"/>
              </a:ext>
            </a:extLst>
          </p:cNvPr>
          <p:cNvSpPr txBox="1"/>
          <p:nvPr/>
        </p:nvSpPr>
        <p:spPr>
          <a:xfrm>
            <a:off x="9943723" y="5826517"/>
            <a:ext cx="239255" cy="211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5E58E-F985-4511-AC49-19BBB44D88E6}"/>
              </a:ext>
            </a:extLst>
          </p:cNvPr>
          <p:cNvSpPr txBox="1"/>
          <p:nvPr/>
        </p:nvSpPr>
        <p:spPr>
          <a:xfrm>
            <a:off x="3787964" y="4012532"/>
            <a:ext cx="36249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Delete from Right = Left Rotation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167256-9849-4E98-91A8-9D29431939D1}"/>
              </a:ext>
            </a:extLst>
          </p:cNvPr>
          <p:cNvSpPr txBox="1"/>
          <p:nvPr/>
        </p:nvSpPr>
        <p:spPr>
          <a:xfrm>
            <a:off x="3804222" y="4524854"/>
            <a:ext cx="36249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Delete from Left = Right Rotation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831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7526F-EF58-44AA-8454-0927E6BDBB11}"/>
              </a:ext>
            </a:extLst>
          </p:cNvPr>
          <p:cNvSpPr txBox="1"/>
          <p:nvPr/>
        </p:nvSpPr>
        <p:spPr>
          <a:xfrm>
            <a:off x="2571750" y="2844225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Create AVL Tree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AF8D0-146D-456B-AF89-BA35146855C0}"/>
              </a:ext>
            </a:extLst>
          </p:cNvPr>
          <p:cNvSpPr txBox="1"/>
          <p:nvPr/>
        </p:nvSpPr>
        <p:spPr>
          <a:xfrm>
            <a:off x="3677412" y="373989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 – 1, 2, 3, 4, 5, 6, 7, 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21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623A7DA-2B06-4430-AE0E-8ECE6E1F950C}"/>
              </a:ext>
            </a:extLst>
          </p:cNvPr>
          <p:cNvSpPr txBox="1"/>
          <p:nvPr/>
        </p:nvSpPr>
        <p:spPr>
          <a:xfrm>
            <a:off x="4357641" y="498348"/>
            <a:ext cx="347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OF A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017A08-55AF-43C9-9C72-A1099C1C52E2}"/>
              </a:ext>
            </a:extLst>
          </p:cNvPr>
          <p:cNvSpPr/>
          <p:nvPr/>
        </p:nvSpPr>
        <p:spPr>
          <a:xfrm>
            <a:off x="6110636" y="1312039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7C5B52-EB52-47D8-821C-1BD2390A0A53}"/>
              </a:ext>
            </a:extLst>
          </p:cNvPr>
          <p:cNvSpPr/>
          <p:nvPr/>
        </p:nvSpPr>
        <p:spPr>
          <a:xfrm>
            <a:off x="4602272" y="2586240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474110-A8DE-4ABB-B5FB-0BDB935181AC}"/>
              </a:ext>
            </a:extLst>
          </p:cNvPr>
          <p:cNvSpPr/>
          <p:nvPr/>
        </p:nvSpPr>
        <p:spPr>
          <a:xfrm>
            <a:off x="7943851" y="2578552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50E95F-DAF9-4415-BD08-8AF8A19B395E}"/>
              </a:ext>
            </a:extLst>
          </p:cNvPr>
          <p:cNvSpPr/>
          <p:nvPr/>
        </p:nvSpPr>
        <p:spPr>
          <a:xfrm>
            <a:off x="3184980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FC9A96-3743-438C-BA54-ADC833DB12EA}"/>
              </a:ext>
            </a:extLst>
          </p:cNvPr>
          <p:cNvSpPr/>
          <p:nvPr/>
        </p:nvSpPr>
        <p:spPr>
          <a:xfrm>
            <a:off x="5362767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0F4847-164C-491A-8C89-9226285F9F01}"/>
              </a:ext>
            </a:extLst>
          </p:cNvPr>
          <p:cNvSpPr/>
          <p:nvPr/>
        </p:nvSpPr>
        <p:spPr>
          <a:xfrm>
            <a:off x="6963313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98906A-9C94-4EF7-B741-0BBECEEFCAC3}"/>
              </a:ext>
            </a:extLst>
          </p:cNvPr>
          <p:cNvSpPr/>
          <p:nvPr/>
        </p:nvSpPr>
        <p:spPr>
          <a:xfrm>
            <a:off x="4280686" y="5515173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A8C995-9489-4124-80F8-41AD8A2ABED7}"/>
              </a:ext>
            </a:extLst>
          </p:cNvPr>
          <p:cNvCxnSpPr/>
          <p:nvPr/>
        </p:nvCxnSpPr>
        <p:spPr>
          <a:xfrm flipH="1">
            <a:off x="5330077" y="2039844"/>
            <a:ext cx="905431" cy="67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A614D2-696B-4105-9682-1B9CFC79AF9C}"/>
              </a:ext>
            </a:extLst>
          </p:cNvPr>
          <p:cNvCxnSpPr/>
          <p:nvPr/>
        </p:nvCxnSpPr>
        <p:spPr>
          <a:xfrm flipH="1">
            <a:off x="3912785" y="3314045"/>
            <a:ext cx="814360" cy="653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2415E4-5660-47B1-8E91-0952B883F656}"/>
              </a:ext>
            </a:extLst>
          </p:cNvPr>
          <p:cNvCxnSpPr/>
          <p:nvPr/>
        </p:nvCxnSpPr>
        <p:spPr>
          <a:xfrm>
            <a:off x="6838441" y="2039844"/>
            <a:ext cx="1230282" cy="66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4CDD34-B7CE-4C99-893A-887040252674}"/>
              </a:ext>
            </a:extLst>
          </p:cNvPr>
          <p:cNvCxnSpPr/>
          <p:nvPr/>
        </p:nvCxnSpPr>
        <p:spPr>
          <a:xfrm>
            <a:off x="5330077" y="3314045"/>
            <a:ext cx="459029" cy="52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7957C5-7878-4262-9BF9-F6BD264D8BCF}"/>
              </a:ext>
            </a:extLst>
          </p:cNvPr>
          <p:cNvCxnSpPr/>
          <p:nvPr/>
        </p:nvCxnSpPr>
        <p:spPr>
          <a:xfrm flipH="1">
            <a:off x="7691118" y="3306357"/>
            <a:ext cx="377605" cy="660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3C0307-0737-4A93-A283-21BD119EEB16}"/>
              </a:ext>
            </a:extLst>
          </p:cNvPr>
          <p:cNvCxnSpPr/>
          <p:nvPr/>
        </p:nvCxnSpPr>
        <p:spPr>
          <a:xfrm>
            <a:off x="3912785" y="4570029"/>
            <a:ext cx="794240" cy="945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4866796-848E-4082-A3A2-C26A94EF7E9C}"/>
              </a:ext>
            </a:extLst>
          </p:cNvPr>
          <p:cNvSpPr txBox="1"/>
          <p:nvPr/>
        </p:nvSpPr>
        <p:spPr>
          <a:xfrm>
            <a:off x="2932247" y="3713180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36339-4D5E-438C-A53E-DEB05C016721}"/>
              </a:ext>
            </a:extLst>
          </p:cNvPr>
          <p:cNvSpPr txBox="1"/>
          <p:nvPr/>
        </p:nvSpPr>
        <p:spPr>
          <a:xfrm>
            <a:off x="1235974" y="15537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Counting below edges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303AB9-3C2A-4871-A761-ECC901C45055}"/>
              </a:ext>
            </a:extLst>
          </p:cNvPr>
          <p:cNvSpPr txBox="1"/>
          <p:nvPr/>
        </p:nvSpPr>
        <p:spPr>
          <a:xfrm>
            <a:off x="3894028" y="6240892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68295A-AFC2-4D49-B961-86829AACAFAB}"/>
              </a:ext>
            </a:extLst>
          </p:cNvPr>
          <p:cNvSpPr txBox="1"/>
          <p:nvPr/>
        </p:nvSpPr>
        <p:spPr>
          <a:xfrm>
            <a:off x="5559591" y="4803269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0B3845-3171-4B01-9E1C-95FAAE99C7B6}"/>
              </a:ext>
            </a:extLst>
          </p:cNvPr>
          <p:cNvSpPr txBox="1"/>
          <p:nvPr/>
        </p:nvSpPr>
        <p:spPr>
          <a:xfrm>
            <a:off x="7110055" y="4829824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944887-337B-4B8F-9FF5-8CC5BEABE009}"/>
              </a:ext>
            </a:extLst>
          </p:cNvPr>
          <p:cNvSpPr txBox="1"/>
          <p:nvPr/>
        </p:nvSpPr>
        <p:spPr>
          <a:xfrm>
            <a:off x="8509270" y="3492381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A69BC0-03EA-4159-9347-C0C74E6B0E0B}"/>
              </a:ext>
            </a:extLst>
          </p:cNvPr>
          <p:cNvSpPr txBox="1"/>
          <p:nvPr/>
        </p:nvSpPr>
        <p:spPr>
          <a:xfrm>
            <a:off x="7943851" y="1295068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3 </a:t>
            </a:r>
            <a:endParaRPr lang="en-IN" sz="105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341B9-DEA1-477A-9669-D02B1D115B10}"/>
              </a:ext>
            </a:extLst>
          </p:cNvPr>
          <p:cNvCxnSpPr>
            <a:cxnSpLocks/>
          </p:cNvCxnSpPr>
          <p:nvPr/>
        </p:nvCxnSpPr>
        <p:spPr>
          <a:xfrm flipH="1">
            <a:off x="7205901" y="1451561"/>
            <a:ext cx="537971" cy="111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B348F1-EFEB-41DE-8415-A7227095F3DC}"/>
              </a:ext>
            </a:extLst>
          </p:cNvPr>
          <p:cNvSpPr txBox="1"/>
          <p:nvPr/>
        </p:nvSpPr>
        <p:spPr>
          <a:xfrm>
            <a:off x="4535288" y="2244676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296993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7A23A36-8693-4A40-A5DD-A0858B76D7C6}"/>
              </a:ext>
            </a:extLst>
          </p:cNvPr>
          <p:cNvSpPr/>
          <p:nvPr/>
        </p:nvSpPr>
        <p:spPr>
          <a:xfrm>
            <a:off x="5170969" y="155141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B881F6-2E2A-4F6F-8E18-7DF6C5D1D956}"/>
              </a:ext>
            </a:extLst>
          </p:cNvPr>
          <p:cNvSpPr/>
          <p:nvPr/>
        </p:nvSpPr>
        <p:spPr>
          <a:xfrm>
            <a:off x="4751767" y="352296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40047-4AF5-4C6E-BC38-CA343782338E}"/>
              </a:ext>
            </a:extLst>
          </p:cNvPr>
          <p:cNvSpPr/>
          <p:nvPr/>
        </p:nvSpPr>
        <p:spPr>
          <a:xfrm>
            <a:off x="6775395" y="2527202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B2B2D6-26C8-43E2-825E-DA558CABE1D3}"/>
              </a:ext>
            </a:extLst>
          </p:cNvPr>
          <p:cNvSpPr/>
          <p:nvPr/>
        </p:nvSpPr>
        <p:spPr>
          <a:xfrm>
            <a:off x="2916895" y="350079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4CC1E6-720B-4E8C-8D4B-61E7F7DF75AC}"/>
              </a:ext>
            </a:extLst>
          </p:cNvPr>
          <p:cNvSpPr/>
          <p:nvPr/>
        </p:nvSpPr>
        <p:spPr>
          <a:xfrm>
            <a:off x="5877170" y="3500799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3853C4-2093-4BF0-A508-F0A5537B9784}"/>
              </a:ext>
            </a:extLst>
          </p:cNvPr>
          <p:cNvSpPr/>
          <p:nvPr/>
        </p:nvSpPr>
        <p:spPr>
          <a:xfrm>
            <a:off x="4027757" y="2602368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3CD52C-3456-4989-8274-7608EEE1BB85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4588495" y="2112154"/>
            <a:ext cx="678682" cy="586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57769C-5DE7-4FC5-8662-E814F59375F6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3477633" y="3163106"/>
            <a:ext cx="646332" cy="433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8A6DCE-06B3-43A2-95D0-D4448264D760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731707" y="2112154"/>
            <a:ext cx="1139896" cy="511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B6D5B1-24C3-4E46-B5E4-AECBC6FEF381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6437908" y="3087940"/>
            <a:ext cx="433695" cy="509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4E896C-1AE2-4E72-A928-23712734D2E4}"/>
              </a:ext>
            </a:extLst>
          </p:cNvPr>
          <p:cNvSpPr txBox="1"/>
          <p:nvPr/>
        </p:nvSpPr>
        <p:spPr>
          <a:xfrm>
            <a:off x="2957228" y="323950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485B3-3C83-4ED4-9750-223C9F48550C}"/>
              </a:ext>
            </a:extLst>
          </p:cNvPr>
          <p:cNvSpPr txBox="1"/>
          <p:nvPr/>
        </p:nvSpPr>
        <p:spPr>
          <a:xfrm>
            <a:off x="6906576" y="2273286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</a:t>
            </a:r>
            <a:endParaRPr lang="en-IN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6B10F8-18DC-4EEE-8C49-5B31AA2CC7D8}"/>
              </a:ext>
            </a:extLst>
          </p:cNvPr>
          <p:cNvSpPr txBox="1"/>
          <p:nvPr/>
        </p:nvSpPr>
        <p:spPr>
          <a:xfrm>
            <a:off x="6005299" y="322249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492A5-B54B-405C-BCFB-1DA53D54AF1A}"/>
              </a:ext>
            </a:extLst>
          </p:cNvPr>
          <p:cNvSpPr txBox="1"/>
          <p:nvPr/>
        </p:nvSpPr>
        <p:spPr>
          <a:xfrm>
            <a:off x="5352607" y="1296838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</a:t>
            </a:r>
            <a:endParaRPr lang="en-IN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74BE8E-31DC-4D79-9093-C7D1244362B9}"/>
              </a:ext>
            </a:extLst>
          </p:cNvPr>
          <p:cNvSpPr txBox="1"/>
          <p:nvPr/>
        </p:nvSpPr>
        <p:spPr>
          <a:xfrm>
            <a:off x="4144222" y="2351454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B0636-E40E-439D-9EF3-CACD95BD54C0}"/>
              </a:ext>
            </a:extLst>
          </p:cNvPr>
          <p:cNvCxnSpPr>
            <a:cxnSpLocks/>
            <a:stCxn id="7" idx="5"/>
            <a:endCxn id="3" idx="0"/>
          </p:cNvCxnSpPr>
          <p:nvPr/>
        </p:nvCxnSpPr>
        <p:spPr>
          <a:xfrm>
            <a:off x="4588495" y="3163106"/>
            <a:ext cx="491745" cy="35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B642F0-57F1-4473-BAD4-ED81A11D21EE}"/>
              </a:ext>
            </a:extLst>
          </p:cNvPr>
          <p:cNvSpPr txBox="1"/>
          <p:nvPr/>
        </p:nvSpPr>
        <p:spPr>
          <a:xfrm>
            <a:off x="3227689" y="612931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 – 1, 2, 3, 4, 5, 6, 7, 8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D90005-6E0B-4631-9182-92E9C9955D2A}"/>
              </a:ext>
            </a:extLst>
          </p:cNvPr>
          <p:cNvSpPr/>
          <p:nvPr/>
        </p:nvSpPr>
        <p:spPr>
          <a:xfrm>
            <a:off x="7467484" y="3476406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0B213F-543B-45CE-8966-195769842A7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304212" y="3116543"/>
            <a:ext cx="491745" cy="35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581B548-C461-45DD-A264-EE10272C97D1}"/>
              </a:ext>
            </a:extLst>
          </p:cNvPr>
          <p:cNvSpPr/>
          <p:nvPr/>
        </p:nvSpPr>
        <p:spPr>
          <a:xfrm>
            <a:off x="8287702" y="4347173"/>
            <a:ext cx="656946" cy="656946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IN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03CCD2-6EF1-4C79-8769-5902F450AFA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124430" y="3987310"/>
            <a:ext cx="491745" cy="35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0D540A-5E2E-4E54-89F1-CFB8C63807B2}"/>
              </a:ext>
            </a:extLst>
          </p:cNvPr>
          <p:cNvSpPr txBox="1"/>
          <p:nvPr/>
        </p:nvSpPr>
        <p:spPr>
          <a:xfrm>
            <a:off x="8526815" y="409325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E68707-DE67-49BA-8827-612375F26179}"/>
              </a:ext>
            </a:extLst>
          </p:cNvPr>
          <p:cNvSpPr txBox="1"/>
          <p:nvPr/>
        </p:nvSpPr>
        <p:spPr>
          <a:xfrm>
            <a:off x="7714548" y="3186556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-1</a:t>
            </a:r>
            <a:endParaRPr lang="en-IN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30FC83-2E58-4B45-AE30-1A2D97D3F26F}"/>
              </a:ext>
            </a:extLst>
          </p:cNvPr>
          <p:cNvSpPr txBox="1"/>
          <p:nvPr/>
        </p:nvSpPr>
        <p:spPr>
          <a:xfrm>
            <a:off x="5020088" y="326772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193932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23" grpId="0"/>
      <p:bldP spid="24" grpId="0"/>
      <p:bldP spid="2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DE6B-D7E0-414F-91E7-4897561B66FE}"/>
              </a:ext>
            </a:extLst>
          </p:cNvPr>
          <p:cNvSpPr txBox="1">
            <a:spLocks/>
          </p:cNvSpPr>
          <p:nvPr/>
        </p:nvSpPr>
        <p:spPr>
          <a:xfrm>
            <a:off x="4478865" y="2864498"/>
            <a:ext cx="3234269" cy="56450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89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623A7DA-2B06-4430-AE0E-8ECE6E1F950C}"/>
              </a:ext>
            </a:extLst>
          </p:cNvPr>
          <p:cNvSpPr txBox="1"/>
          <p:nvPr/>
        </p:nvSpPr>
        <p:spPr>
          <a:xfrm>
            <a:off x="4357641" y="498348"/>
            <a:ext cx="347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OF A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017A08-55AF-43C9-9C72-A1099C1C52E2}"/>
              </a:ext>
            </a:extLst>
          </p:cNvPr>
          <p:cNvSpPr/>
          <p:nvPr/>
        </p:nvSpPr>
        <p:spPr>
          <a:xfrm>
            <a:off x="6110636" y="1312039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7C5B52-EB52-47D8-821C-1BD2390A0A53}"/>
              </a:ext>
            </a:extLst>
          </p:cNvPr>
          <p:cNvSpPr/>
          <p:nvPr/>
        </p:nvSpPr>
        <p:spPr>
          <a:xfrm>
            <a:off x="4602272" y="2586240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474110-A8DE-4ABB-B5FB-0BDB935181AC}"/>
              </a:ext>
            </a:extLst>
          </p:cNvPr>
          <p:cNvSpPr/>
          <p:nvPr/>
        </p:nvSpPr>
        <p:spPr>
          <a:xfrm>
            <a:off x="7943851" y="2578552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50E95F-DAF9-4415-BD08-8AF8A19B395E}"/>
              </a:ext>
            </a:extLst>
          </p:cNvPr>
          <p:cNvSpPr/>
          <p:nvPr/>
        </p:nvSpPr>
        <p:spPr>
          <a:xfrm>
            <a:off x="3184980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FC9A96-3743-438C-BA54-ADC833DB12EA}"/>
              </a:ext>
            </a:extLst>
          </p:cNvPr>
          <p:cNvSpPr/>
          <p:nvPr/>
        </p:nvSpPr>
        <p:spPr>
          <a:xfrm>
            <a:off x="5362767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0F4847-164C-491A-8C89-9226285F9F01}"/>
              </a:ext>
            </a:extLst>
          </p:cNvPr>
          <p:cNvSpPr/>
          <p:nvPr/>
        </p:nvSpPr>
        <p:spPr>
          <a:xfrm>
            <a:off x="6963313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98906A-9C94-4EF7-B741-0BBECEEFCAC3}"/>
              </a:ext>
            </a:extLst>
          </p:cNvPr>
          <p:cNvSpPr/>
          <p:nvPr/>
        </p:nvSpPr>
        <p:spPr>
          <a:xfrm>
            <a:off x="4280686" y="5515173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A8C995-9489-4124-80F8-41AD8A2ABED7}"/>
              </a:ext>
            </a:extLst>
          </p:cNvPr>
          <p:cNvCxnSpPr/>
          <p:nvPr/>
        </p:nvCxnSpPr>
        <p:spPr>
          <a:xfrm flipH="1">
            <a:off x="5330077" y="2039844"/>
            <a:ext cx="905431" cy="67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A614D2-696B-4105-9682-1B9CFC79AF9C}"/>
              </a:ext>
            </a:extLst>
          </p:cNvPr>
          <p:cNvCxnSpPr/>
          <p:nvPr/>
        </p:nvCxnSpPr>
        <p:spPr>
          <a:xfrm flipH="1">
            <a:off x="3912785" y="3314045"/>
            <a:ext cx="814360" cy="653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2415E4-5660-47B1-8E91-0952B883F656}"/>
              </a:ext>
            </a:extLst>
          </p:cNvPr>
          <p:cNvCxnSpPr/>
          <p:nvPr/>
        </p:nvCxnSpPr>
        <p:spPr>
          <a:xfrm>
            <a:off x="6838441" y="2039844"/>
            <a:ext cx="1230282" cy="66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4CDD34-B7CE-4C99-893A-887040252674}"/>
              </a:ext>
            </a:extLst>
          </p:cNvPr>
          <p:cNvCxnSpPr/>
          <p:nvPr/>
        </p:nvCxnSpPr>
        <p:spPr>
          <a:xfrm>
            <a:off x="5330077" y="3314045"/>
            <a:ext cx="459029" cy="52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7957C5-7878-4262-9BF9-F6BD264D8BCF}"/>
              </a:ext>
            </a:extLst>
          </p:cNvPr>
          <p:cNvCxnSpPr/>
          <p:nvPr/>
        </p:nvCxnSpPr>
        <p:spPr>
          <a:xfrm flipH="1">
            <a:off x="7691118" y="3306357"/>
            <a:ext cx="377605" cy="660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3C0307-0737-4A93-A283-21BD119EEB16}"/>
              </a:ext>
            </a:extLst>
          </p:cNvPr>
          <p:cNvCxnSpPr/>
          <p:nvPr/>
        </p:nvCxnSpPr>
        <p:spPr>
          <a:xfrm>
            <a:off x="3912785" y="4570029"/>
            <a:ext cx="794240" cy="945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4866796-848E-4082-A3A2-C26A94EF7E9C}"/>
              </a:ext>
            </a:extLst>
          </p:cNvPr>
          <p:cNvSpPr txBox="1"/>
          <p:nvPr/>
        </p:nvSpPr>
        <p:spPr>
          <a:xfrm>
            <a:off x="2932247" y="3713180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36339-4D5E-438C-A53E-DEB05C016721}"/>
              </a:ext>
            </a:extLst>
          </p:cNvPr>
          <p:cNvSpPr txBox="1"/>
          <p:nvPr/>
        </p:nvSpPr>
        <p:spPr>
          <a:xfrm>
            <a:off x="1235974" y="15537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Counting below edges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303AB9-3C2A-4871-A761-ECC901C45055}"/>
              </a:ext>
            </a:extLst>
          </p:cNvPr>
          <p:cNvSpPr txBox="1"/>
          <p:nvPr/>
        </p:nvSpPr>
        <p:spPr>
          <a:xfrm>
            <a:off x="3894028" y="6240892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68295A-AFC2-4D49-B961-86829AACAFAB}"/>
              </a:ext>
            </a:extLst>
          </p:cNvPr>
          <p:cNvSpPr txBox="1"/>
          <p:nvPr/>
        </p:nvSpPr>
        <p:spPr>
          <a:xfrm>
            <a:off x="5559591" y="4803269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0B3845-3171-4B01-9E1C-95FAAE99C7B6}"/>
              </a:ext>
            </a:extLst>
          </p:cNvPr>
          <p:cNvSpPr txBox="1"/>
          <p:nvPr/>
        </p:nvSpPr>
        <p:spPr>
          <a:xfrm>
            <a:off x="7110055" y="4829824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944887-337B-4B8F-9FF5-8CC5BEABE009}"/>
              </a:ext>
            </a:extLst>
          </p:cNvPr>
          <p:cNvSpPr txBox="1"/>
          <p:nvPr/>
        </p:nvSpPr>
        <p:spPr>
          <a:xfrm>
            <a:off x="8509270" y="3492381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A69BC0-03EA-4159-9347-C0C74E6B0E0B}"/>
              </a:ext>
            </a:extLst>
          </p:cNvPr>
          <p:cNvSpPr txBox="1"/>
          <p:nvPr/>
        </p:nvSpPr>
        <p:spPr>
          <a:xfrm>
            <a:off x="7116914" y="1495880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3 </a:t>
            </a:r>
            <a:endParaRPr lang="en-IN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348F1-EFEB-41DE-8415-A7227095F3DC}"/>
              </a:ext>
            </a:extLst>
          </p:cNvPr>
          <p:cNvSpPr txBox="1"/>
          <p:nvPr/>
        </p:nvSpPr>
        <p:spPr>
          <a:xfrm>
            <a:off x="4535288" y="2244676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621423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623A7DA-2B06-4430-AE0E-8ECE6E1F950C}"/>
              </a:ext>
            </a:extLst>
          </p:cNvPr>
          <p:cNvSpPr txBox="1"/>
          <p:nvPr/>
        </p:nvSpPr>
        <p:spPr>
          <a:xfrm>
            <a:off x="4357641" y="498348"/>
            <a:ext cx="347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OF A TREE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017A08-55AF-43C9-9C72-A1099C1C52E2}"/>
              </a:ext>
            </a:extLst>
          </p:cNvPr>
          <p:cNvSpPr/>
          <p:nvPr/>
        </p:nvSpPr>
        <p:spPr>
          <a:xfrm>
            <a:off x="6110636" y="1312039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7C5B52-EB52-47D8-821C-1BD2390A0A53}"/>
              </a:ext>
            </a:extLst>
          </p:cNvPr>
          <p:cNvSpPr/>
          <p:nvPr/>
        </p:nvSpPr>
        <p:spPr>
          <a:xfrm>
            <a:off x="4602272" y="2586240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474110-A8DE-4ABB-B5FB-0BDB935181AC}"/>
              </a:ext>
            </a:extLst>
          </p:cNvPr>
          <p:cNvSpPr/>
          <p:nvPr/>
        </p:nvSpPr>
        <p:spPr>
          <a:xfrm>
            <a:off x="7943851" y="2578552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50E95F-DAF9-4415-BD08-8AF8A19B395E}"/>
              </a:ext>
            </a:extLst>
          </p:cNvPr>
          <p:cNvSpPr/>
          <p:nvPr/>
        </p:nvSpPr>
        <p:spPr>
          <a:xfrm>
            <a:off x="3184980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FC9A96-3743-438C-BA54-ADC833DB12EA}"/>
              </a:ext>
            </a:extLst>
          </p:cNvPr>
          <p:cNvSpPr/>
          <p:nvPr/>
        </p:nvSpPr>
        <p:spPr>
          <a:xfrm>
            <a:off x="5362767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0F4847-164C-491A-8C89-9226285F9F01}"/>
              </a:ext>
            </a:extLst>
          </p:cNvPr>
          <p:cNvSpPr/>
          <p:nvPr/>
        </p:nvSpPr>
        <p:spPr>
          <a:xfrm>
            <a:off x="6963313" y="3842224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98906A-9C94-4EF7-B741-0BBECEEFCAC3}"/>
              </a:ext>
            </a:extLst>
          </p:cNvPr>
          <p:cNvSpPr/>
          <p:nvPr/>
        </p:nvSpPr>
        <p:spPr>
          <a:xfrm>
            <a:off x="4280686" y="5515173"/>
            <a:ext cx="852677" cy="852677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A8C995-9489-4124-80F8-41AD8A2ABED7}"/>
              </a:ext>
            </a:extLst>
          </p:cNvPr>
          <p:cNvCxnSpPr/>
          <p:nvPr/>
        </p:nvCxnSpPr>
        <p:spPr>
          <a:xfrm flipH="1">
            <a:off x="5330077" y="2039844"/>
            <a:ext cx="905431" cy="67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A614D2-696B-4105-9682-1B9CFC79AF9C}"/>
              </a:ext>
            </a:extLst>
          </p:cNvPr>
          <p:cNvCxnSpPr/>
          <p:nvPr/>
        </p:nvCxnSpPr>
        <p:spPr>
          <a:xfrm flipH="1">
            <a:off x="3912785" y="3314045"/>
            <a:ext cx="814360" cy="653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2415E4-5660-47B1-8E91-0952B883F656}"/>
              </a:ext>
            </a:extLst>
          </p:cNvPr>
          <p:cNvCxnSpPr/>
          <p:nvPr/>
        </p:nvCxnSpPr>
        <p:spPr>
          <a:xfrm>
            <a:off x="6838441" y="2039844"/>
            <a:ext cx="1230282" cy="66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4CDD34-B7CE-4C99-893A-887040252674}"/>
              </a:ext>
            </a:extLst>
          </p:cNvPr>
          <p:cNvCxnSpPr/>
          <p:nvPr/>
        </p:nvCxnSpPr>
        <p:spPr>
          <a:xfrm>
            <a:off x="5330077" y="3314045"/>
            <a:ext cx="459029" cy="52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7957C5-7878-4262-9BF9-F6BD264D8BCF}"/>
              </a:ext>
            </a:extLst>
          </p:cNvPr>
          <p:cNvCxnSpPr/>
          <p:nvPr/>
        </p:nvCxnSpPr>
        <p:spPr>
          <a:xfrm flipH="1">
            <a:off x="7691118" y="3306357"/>
            <a:ext cx="377605" cy="660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3C0307-0737-4A93-A283-21BD119EEB16}"/>
              </a:ext>
            </a:extLst>
          </p:cNvPr>
          <p:cNvCxnSpPr/>
          <p:nvPr/>
        </p:nvCxnSpPr>
        <p:spPr>
          <a:xfrm>
            <a:off x="3912785" y="4570029"/>
            <a:ext cx="794240" cy="945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4866796-848E-4082-A3A2-C26A94EF7E9C}"/>
              </a:ext>
            </a:extLst>
          </p:cNvPr>
          <p:cNvSpPr txBox="1"/>
          <p:nvPr/>
        </p:nvSpPr>
        <p:spPr>
          <a:xfrm>
            <a:off x="2932247" y="3713180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1 </a:t>
            </a:r>
            <a:endParaRPr lang="en-IN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303AB9-3C2A-4871-A761-ECC901C45055}"/>
              </a:ext>
            </a:extLst>
          </p:cNvPr>
          <p:cNvSpPr txBox="1"/>
          <p:nvPr/>
        </p:nvSpPr>
        <p:spPr>
          <a:xfrm>
            <a:off x="3894028" y="6240892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68295A-AFC2-4D49-B961-86829AACAFAB}"/>
              </a:ext>
            </a:extLst>
          </p:cNvPr>
          <p:cNvSpPr txBox="1"/>
          <p:nvPr/>
        </p:nvSpPr>
        <p:spPr>
          <a:xfrm>
            <a:off x="5559591" y="4803269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0B3845-3171-4B01-9E1C-95FAAE99C7B6}"/>
              </a:ext>
            </a:extLst>
          </p:cNvPr>
          <p:cNvSpPr txBox="1"/>
          <p:nvPr/>
        </p:nvSpPr>
        <p:spPr>
          <a:xfrm>
            <a:off x="7110055" y="4829824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944887-337B-4B8F-9FF5-8CC5BEABE009}"/>
              </a:ext>
            </a:extLst>
          </p:cNvPr>
          <p:cNvSpPr txBox="1"/>
          <p:nvPr/>
        </p:nvSpPr>
        <p:spPr>
          <a:xfrm>
            <a:off x="8509270" y="3492381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0 </a:t>
            </a:r>
            <a:endParaRPr lang="en-IN" sz="105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A69BC0-03EA-4159-9347-C0C74E6B0E0B}"/>
              </a:ext>
            </a:extLst>
          </p:cNvPr>
          <p:cNvSpPr txBox="1"/>
          <p:nvPr/>
        </p:nvSpPr>
        <p:spPr>
          <a:xfrm>
            <a:off x="7116914" y="1495880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3 </a:t>
            </a:r>
            <a:endParaRPr lang="en-IN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348F1-EFEB-41DE-8415-A7227095F3DC}"/>
              </a:ext>
            </a:extLst>
          </p:cNvPr>
          <p:cNvSpPr txBox="1"/>
          <p:nvPr/>
        </p:nvSpPr>
        <p:spPr>
          <a:xfrm>
            <a:off x="4535288" y="2244676"/>
            <a:ext cx="28725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2</a:t>
            </a:r>
            <a:endParaRPr lang="en-IN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DB05A-B3F7-4C49-8541-7CB0612298DB}"/>
              </a:ext>
            </a:extLst>
          </p:cNvPr>
          <p:cNvSpPr txBox="1"/>
          <p:nvPr/>
        </p:nvSpPr>
        <p:spPr>
          <a:xfrm>
            <a:off x="1096718" y="219676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 of Tree is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164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624</TotalTime>
  <Words>1648</Words>
  <Application>Microsoft Office PowerPoint</Application>
  <PresentationFormat>Widescreen</PresentationFormat>
  <Paragraphs>1043</Paragraphs>
  <Slides>71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Calibri</vt:lpstr>
      <vt:lpstr>Calisto MT</vt:lpstr>
      <vt:lpstr>Wingdings 2</vt:lpstr>
      <vt:lpstr>Slate</vt:lpstr>
      <vt:lpstr>AVL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Palak</dc:creator>
  <cp:lastModifiedBy>Palak</cp:lastModifiedBy>
  <cp:revision>32</cp:revision>
  <dcterms:created xsi:type="dcterms:W3CDTF">2021-12-22T14:42:16Z</dcterms:created>
  <dcterms:modified xsi:type="dcterms:W3CDTF">2021-12-23T09:16:53Z</dcterms:modified>
</cp:coreProperties>
</file>