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B3C3"/>
    <a:srgbClr val="450090"/>
    <a:srgbClr val="8313A5"/>
    <a:srgbClr val="E3008E"/>
    <a:srgbClr val="DA0000"/>
    <a:srgbClr val="0050D3"/>
    <a:srgbClr val="8313A6"/>
    <a:srgbClr val="ED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5DFC2-41A0-4B64-A87B-00C5AB2157F5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6C2FD-73B8-4863-B2E2-16113EE29E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992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8ED6-A5CE-4189-8EE9-75B33B087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F0F45-D0BD-479E-9FE7-F85F3341C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50D9E-D68C-418E-8F81-E2E525FA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B9A8-D7F6-48FA-AA5D-93D99ACEA555}" type="datetime1">
              <a:rPr lang="en-IN" smtClean="0"/>
              <a:t>01-03-2019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4FFE3-668B-4D58-954E-266D5449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7D15752E-46FD-4782-BFF1-72CA35D6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21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930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0E81-36CD-483E-B3B2-F64F3037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EB124-BD08-46AE-873B-3CDFFE810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37E46-0A04-4EC4-A98A-2E7E283D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039E-9AF3-44EE-A6C8-2C82C2B4EDA0}" type="datetime1">
              <a:rPr lang="en-IN" smtClean="0"/>
              <a:t>01-03-2019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4D8FB-9FB0-443B-8083-D6FA1629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BB79915F-44D9-4F7A-AA41-67812F0B6BEC}"/>
              </a:ext>
            </a:extLst>
          </p:cNvPr>
          <p:cNvSpPr txBox="1">
            <a:spLocks/>
          </p:cNvSpPr>
          <p:nvPr userDrawn="1"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413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5C763-C31F-4491-B74F-05E18D6EE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2DC39-F8E4-4B40-8BF6-2B65BE100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C2880-DA89-450D-917E-7BEE1C44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C548-3332-4F86-AA80-C340688F18AF}" type="datetime1">
              <a:rPr lang="en-IN" smtClean="0"/>
              <a:t>01-03-2019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AD4B4-58CE-4A7F-8F48-B6988F60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9C28F5E3-17AC-444E-BF2A-C58D10C139CD}"/>
              </a:ext>
            </a:extLst>
          </p:cNvPr>
          <p:cNvSpPr txBox="1">
            <a:spLocks/>
          </p:cNvSpPr>
          <p:nvPr userDrawn="1"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354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B222-A39C-471B-848B-CA2BE70F5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96010-D522-4FD4-94F6-A64F8BF64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4BFA-704C-464F-85F5-F821A63A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97B62-694E-407A-9128-37CCAF39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B9021-28F7-4DA8-B353-267508CE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15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68ED-6618-47C4-B30D-04613613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A04F2-25F3-46FD-9DA4-C10F6724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7D42E-FE3E-47D2-B485-28C04649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79780-7564-4FF8-BD29-5234ADF5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1F973-FD62-47B3-83AB-A36BD730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28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67B3-31CF-4B48-A9E9-A3C05C70C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C872D-1143-48B6-953D-3941D9FD8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C07F-B62A-47CA-92AB-F3036605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74057-6E4D-4102-998F-938D77D0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0BAC8-2658-4EE8-8378-8328060C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07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3170-E5C6-4052-9C0E-E5FE9E70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461A3-EEDC-47A3-8259-D06CC04C3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D16B0-6A20-4FC9-A53C-51C210F06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FAC41-14E8-41DC-AD79-5316F7FA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E92B9-BBB6-4A63-B5E3-542CBAC2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65DFC-E086-4B06-ABAA-10D20C2F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04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132E2-3844-48DC-BDF2-FD9AF63E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3B078-CFFA-415A-AD8A-D781DAD4E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CE6BB-1ACF-47D2-950E-5AA5AD053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B0163-8D11-4961-ADA2-A7CFA0D78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3CD91-4F1A-41C5-9757-6D0681B31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96094-91D4-44F4-971D-BCE82422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EC705-4EB4-4AEC-BEA2-AFDC3080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EFCB3-7CCA-4729-A8B4-E100B305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40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28A5-26E3-4666-846D-25E37B8CD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D6AC3E-0429-446F-834F-2110295A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6759B-125C-48AA-9889-E07CA875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7C24A-40A1-4210-8EA5-A600FA18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06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E91DA-C7EC-4BE0-A63F-CF34B7B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EB062-FFC8-40A1-AAD9-6952FBD3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35DAF-4F9F-42F3-9BE4-D8708627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15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E5C2-9ADB-4861-ACE8-C484C4B6D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A4A19-013E-40F3-BABE-DD018F5AD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00CA4-AF65-4EDE-8B60-50FE9CF7D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F9E61-5776-4123-9A95-E90F6089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80741-6B8E-47D3-B522-A3CB5924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1CFF0-B646-4C10-B01D-DA51119E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1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559D-D578-44BD-8793-CA58B420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BDBD6-9D0B-49A3-8610-0CF39A406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A3554-5409-4DA0-A7C0-DD78BC34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FA26-916F-4040-99EE-AC87D0F6ACEA}" type="datetime1">
              <a:rPr lang="en-IN" smtClean="0"/>
              <a:t>01-03-2019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07A40-239A-4D12-9ED1-6738F55A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10AF7345-0CEE-463E-B48B-DED828087A65}"/>
              </a:ext>
            </a:extLst>
          </p:cNvPr>
          <p:cNvSpPr txBox="1">
            <a:spLocks/>
          </p:cNvSpPr>
          <p:nvPr userDrawn="1"/>
        </p:nvSpPr>
        <p:spPr>
          <a:xfrm>
            <a:off x="4178808" y="655351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www.youtube.com/powerupwithpowerpoint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076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17BD-0E79-4920-B42D-3197BDD4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DFBD9-F1A4-4D11-95DF-3161D7073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43606-1A9A-4F2E-A800-93D1D623B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B07AB-B7A2-42A8-9BB7-EEEAA114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C2030-53C7-483B-A278-5EAEC927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58519-D72B-45D2-B74E-1915FB64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2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8FE6-B968-475A-BDBC-DFD0E226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66738-91B4-42D8-B699-681037161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48546-AA3C-43BD-8CB6-3686FD70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D659-321F-494D-8927-8ABF2277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5A87D-8D65-42F6-B685-EF2E6426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405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2A44C-4B51-4A70-9B55-F6C7FE9C18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18D37-C113-4802-A337-92E8AE306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34C59-1D4F-42C0-82A6-971A21FC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DBE1B-C80A-4294-82A6-4AAA3C6C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20DF4-AD0A-4839-87E8-8819CCBB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1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F838-ED20-4521-834B-036D3A6E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E7D44-2505-47E8-B023-AF04EF5A1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6BEA9-8660-4FCE-9E24-5AEF310E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FB89-3DFF-4726-B4EC-06DF2849D21E}" type="datetime1">
              <a:rPr lang="en-IN" smtClean="0"/>
              <a:t>01-03-2019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403C5-9282-400E-A466-07DCCF5D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7BF459AA-BF66-4B98-B5F9-1BA73A66D7A9}"/>
              </a:ext>
            </a:extLst>
          </p:cNvPr>
          <p:cNvSpPr txBox="1">
            <a:spLocks/>
          </p:cNvSpPr>
          <p:nvPr userDrawn="1"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46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A954-80F1-4939-88FD-E70BFB91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53046-D045-4F2E-A167-F92329891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D7755-1BEA-455E-A20F-F2DE09DC6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E12A0-9FE2-48EE-B266-D87E77C0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5C81-D983-402C-9852-0522EF65CE32}" type="datetime1">
              <a:rPr lang="en-IN" smtClean="0"/>
              <a:t>01-03-2019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5845E-9140-476A-A4D1-5718EE20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A427DCD7-A5B8-477B-B4BC-918263CD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84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8E47-A85B-4EAA-B7B8-D828B180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DA3A6-0A23-4FC5-A3EB-01771D3BE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64197-F04D-4446-8ED5-731F53296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08BA2-02C3-4355-9BFC-FC992BC98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73CEF-BD82-4450-AA05-4F0B2D0E4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0AA21-5C08-46F0-B6D4-B15182A3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FB32-8D78-4FF7-8E7B-336B7AFD0A42}" type="datetime1">
              <a:rPr lang="en-IN" smtClean="0"/>
              <a:t>01-03-2019</a:t>
            </a:fld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A89C9-B973-4A47-B771-4F0DE0BC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9B02A19C-371F-41FF-9752-F5A991CD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576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A570-BC68-4458-BCC7-A05B289D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A70F0-EBB5-4B98-9E4A-A80FC3E8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B1AA-189B-4B5D-9609-994B6A61D7B0}" type="datetime1">
              <a:rPr lang="en-IN" smtClean="0"/>
              <a:t>01-03-2019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B1C2B-415D-4B79-9503-AAC970E1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AEC89A28-BD6C-4F56-881D-5F49210F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33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452F0-F408-4EED-B93C-B896FD6F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88C0-30EF-4869-A317-F764287A134A}" type="datetime1">
              <a:rPr lang="en-IN" smtClean="0"/>
              <a:t>01-03-2019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87039-F534-43C0-A2DF-4A7E7B0B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0F4FFA30-DA55-4E2C-A12B-9055992A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40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3E8E-B0AA-4D9C-B0A4-4876A5165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B9F83-C33A-461E-807F-5DEEC6729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43311-612D-4F79-B8C8-F95A82A9E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C3249-42BF-4350-ADE8-15CA7F27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7F13-959D-440D-B225-685EFA655C10}" type="datetime1">
              <a:rPr lang="en-IN" smtClean="0"/>
              <a:t>01-03-2019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FBCAD-BC63-4EAF-8940-2BE9378F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00790923-8F8E-452D-8E83-DA2A5299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8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7B5F-5279-4B00-AD72-FC6C0C009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A0E2F-DAC9-41B1-8DA7-CE2C114BD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6919-DB0E-4A99-9DA2-F1F26C62A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DD0F9-C789-4486-B662-EB189A24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E070-1DB9-48C3-A639-4287C4BCD695}" type="datetime1">
              <a:rPr lang="en-IN" smtClean="0"/>
              <a:t>01-03-2019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B09DB-2070-437C-ACDA-ED1EEB28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B63CE1BC-A4C0-4648-A3BF-9429C202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50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1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901A8A-F959-4549-B11A-171C3100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CD7C0-37B6-4189-9ACD-C6C863109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A5450-7EE8-4056-9D76-1F1DD9115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0B695-DB94-4B65-A974-B656D03A7C7A}" type="datetime1">
              <a:rPr lang="en-IN" smtClean="0"/>
              <a:t>01-03-2019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75964-07BC-4781-8BF0-46B6C274D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7D15752E-46FD-4782-BFF1-72CA35D6E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92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618A1-221A-4966-9C36-7023C2B53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61AC9-A101-4D5B-AA26-63AD8B693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4865F-3DA0-4DAC-BBC0-426E6B656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9E6E5-AE8C-4C44-95C9-DB76BDB50B11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F91E1-6385-4751-9F51-2FE447338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17EDA-9637-4856-955E-733D19CAE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7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82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E5E5C36A-FA33-410B-93B0-0CFC3D927B01}"/>
              </a:ext>
            </a:extLst>
          </p:cNvPr>
          <p:cNvSpPr/>
          <p:nvPr/>
        </p:nvSpPr>
        <p:spPr>
          <a:xfrm flipH="1" flipV="1">
            <a:off x="5421089" y="5551714"/>
            <a:ext cx="3239590" cy="1306286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84DB9246-8A59-4824-B6BE-98BA06532E94}"/>
              </a:ext>
            </a:extLst>
          </p:cNvPr>
          <p:cNvSpPr/>
          <p:nvPr/>
        </p:nvSpPr>
        <p:spPr>
          <a:xfrm rot="5400000" flipH="1">
            <a:off x="6436727" y="3556361"/>
            <a:ext cx="1123406" cy="3154681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chemeClr val="accent3">
                  <a:lumMod val="0"/>
                  <a:lumOff val="100000"/>
                </a:schemeClr>
              </a:gs>
              <a:gs pos="78000">
                <a:schemeClr val="bg1">
                  <a:lumMod val="85000"/>
                </a:schemeClr>
              </a:gs>
              <a:gs pos="100000">
                <a:srgbClr val="F0F0F0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E0B25E1E-171C-4ED9-A538-EEB7D462725C}"/>
              </a:ext>
            </a:extLst>
          </p:cNvPr>
          <p:cNvSpPr/>
          <p:nvPr/>
        </p:nvSpPr>
        <p:spPr>
          <a:xfrm flipV="1">
            <a:off x="3553100" y="4408717"/>
            <a:ext cx="3239590" cy="1306286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7EB0DE4D-7C49-4357-BD53-0F45AE0FD877}"/>
              </a:ext>
            </a:extLst>
          </p:cNvPr>
          <p:cNvSpPr/>
          <p:nvPr/>
        </p:nvSpPr>
        <p:spPr>
          <a:xfrm rot="16200000">
            <a:off x="4653646" y="2413364"/>
            <a:ext cx="1123406" cy="3154681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chemeClr val="accent3">
                  <a:lumMod val="0"/>
                  <a:lumOff val="100000"/>
                </a:schemeClr>
              </a:gs>
              <a:gs pos="78000">
                <a:schemeClr val="bg1">
                  <a:lumMod val="85000"/>
                </a:schemeClr>
              </a:gs>
              <a:gs pos="100000">
                <a:srgbClr val="F0F0F0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1FFF6000-033E-40E2-A13C-B4A546AA3D03}"/>
              </a:ext>
            </a:extLst>
          </p:cNvPr>
          <p:cNvSpPr/>
          <p:nvPr/>
        </p:nvSpPr>
        <p:spPr>
          <a:xfrm flipH="1" flipV="1">
            <a:off x="5421089" y="3272609"/>
            <a:ext cx="3239590" cy="1306286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0470FBC7-FAFB-4663-B534-6925A0CDC840}"/>
              </a:ext>
            </a:extLst>
          </p:cNvPr>
          <p:cNvSpPr/>
          <p:nvPr/>
        </p:nvSpPr>
        <p:spPr>
          <a:xfrm rot="5400000" flipH="1">
            <a:off x="6436727" y="1277256"/>
            <a:ext cx="1123406" cy="3154681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chemeClr val="accent3">
                  <a:lumMod val="0"/>
                  <a:lumOff val="100000"/>
                </a:schemeClr>
              </a:gs>
              <a:gs pos="78000">
                <a:schemeClr val="bg1">
                  <a:lumMod val="85000"/>
                </a:schemeClr>
              </a:gs>
              <a:gs pos="100000">
                <a:srgbClr val="F0F0F0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10ACCA0B-CB07-47FC-8607-AA5FEF20CF10}"/>
              </a:ext>
            </a:extLst>
          </p:cNvPr>
          <p:cNvSpPr/>
          <p:nvPr/>
        </p:nvSpPr>
        <p:spPr>
          <a:xfrm flipV="1">
            <a:off x="3553100" y="2142309"/>
            <a:ext cx="3239590" cy="1306286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382EE431-A8D7-4C88-ACA3-3BBC7171294A}"/>
              </a:ext>
            </a:extLst>
          </p:cNvPr>
          <p:cNvSpPr/>
          <p:nvPr/>
        </p:nvSpPr>
        <p:spPr>
          <a:xfrm rot="16200000">
            <a:off x="4653646" y="146956"/>
            <a:ext cx="1123406" cy="3154681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chemeClr val="accent3">
                  <a:lumMod val="0"/>
                  <a:lumOff val="100000"/>
                </a:schemeClr>
              </a:gs>
              <a:gs pos="78000">
                <a:schemeClr val="bg1">
                  <a:lumMod val="85000"/>
                </a:schemeClr>
              </a:gs>
              <a:gs pos="100000">
                <a:srgbClr val="F0F0F0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3ECEFF8-F66D-47B3-9A81-A40F682F51F8}"/>
              </a:ext>
            </a:extLst>
          </p:cNvPr>
          <p:cNvSpPr/>
          <p:nvPr/>
        </p:nvSpPr>
        <p:spPr>
          <a:xfrm>
            <a:off x="3734889" y="1254033"/>
            <a:ext cx="940526" cy="94052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innerShdw blurRad="127000" dist="889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4BC8D62-3792-4146-964C-3303FD0FD2F9}"/>
              </a:ext>
            </a:extLst>
          </p:cNvPr>
          <p:cNvSpPr/>
          <p:nvPr/>
        </p:nvSpPr>
        <p:spPr>
          <a:xfrm>
            <a:off x="3734889" y="3528061"/>
            <a:ext cx="940526" cy="94052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innerShdw blurRad="127000" dist="889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FB13313-CBEC-4CD4-8B6B-0F385D64FC6C}"/>
              </a:ext>
            </a:extLst>
          </p:cNvPr>
          <p:cNvSpPr/>
          <p:nvPr/>
        </p:nvSpPr>
        <p:spPr>
          <a:xfrm>
            <a:off x="7520950" y="2384333"/>
            <a:ext cx="940526" cy="94052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innerShdw blurRad="114300" dist="762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CAB81EB-18AD-494A-ACAA-D8660774BE2E}"/>
              </a:ext>
            </a:extLst>
          </p:cNvPr>
          <p:cNvSpPr/>
          <p:nvPr/>
        </p:nvSpPr>
        <p:spPr>
          <a:xfrm>
            <a:off x="7520950" y="4665981"/>
            <a:ext cx="940526" cy="940526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innerShdw blurRad="114300" dist="762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8F750-D6E3-47CB-B50F-429922A31471}"/>
              </a:ext>
            </a:extLst>
          </p:cNvPr>
          <p:cNvSpPr txBox="1"/>
          <p:nvPr/>
        </p:nvSpPr>
        <p:spPr>
          <a:xfrm>
            <a:off x="4917583" y="1345474"/>
            <a:ext cx="2356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600" dirty="0">
                <a:latin typeface="Bebas Neue Bold" panose="020B0606020202050201" pitchFamily="34" charset="0"/>
              </a:rPr>
              <a:t>HEADING</a:t>
            </a:r>
          </a:p>
          <a:p>
            <a:r>
              <a:rPr lang="en-US" sz="1100" dirty="0">
                <a:latin typeface="Economica" panose="02000506040000020004" pitchFamily="2" charset="0"/>
              </a:rPr>
              <a:t>Some text goes here. Some text goes here. Some text goes here. Some text goes here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EBC019-EE44-4D9B-8D0A-27D10D587E38}"/>
              </a:ext>
            </a:extLst>
          </p:cNvPr>
          <p:cNvSpPr txBox="1"/>
          <p:nvPr/>
        </p:nvSpPr>
        <p:spPr>
          <a:xfrm>
            <a:off x="4917583" y="2550260"/>
            <a:ext cx="2356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pc="600" dirty="0">
                <a:latin typeface="Bebas Neue Bold" panose="020B0606020202050201" pitchFamily="34" charset="0"/>
              </a:rPr>
              <a:t>HEADING</a:t>
            </a:r>
          </a:p>
          <a:p>
            <a:pPr algn="r"/>
            <a:r>
              <a:rPr lang="en-US" sz="1100" dirty="0">
                <a:latin typeface="Economica" panose="02000506040000020004" pitchFamily="2" charset="0"/>
              </a:rPr>
              <a:t>Some text goes here. Some text goes here. Some text goes here. Some text goes here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E035BF-0D7E-40A2-8436-9354337E0B19}"/>
              </a:ext>
            </a:extLst>
          </p:cNvPr>
          <p:cNvSpPr txBox="1"/>
          <p:nvPr/>
        </p:nvSpPr>
        <p:spPr>
          <a:xfrm>
            <a:off x="4917583" y="3631894"/>
            <a:ext cx="2356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600" dirty="0">
                <a:latin typeface="Bebas Neue Bold" panose="020B0606020202050201" pitchFamily="34" charset="0"/>
              </a:rPr>
              <a:t>HEADING</a:t>
            </a:r>
          </a:p>
          <a:p>
            <a:r>
              <a:rPr lang="en-US" sz="1100" dirty="0">
                <a:latin typeface="Economica" panose="02000506040000020004" pitchFamily="2" charset="0"/>
              </a:rPr>
              <a:t>Some text goes here. Some text goes here. Some text goes here. Some text goes here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AA7452-BC72-486D-9734-37C427BD594E}"/>
              </a:ext>
            </a:extLst>
          </p:cNvPr>
          <p:cNvSpPr txBox="1"/>
          <p:nvPr/>
        </p:nvSpPr>
        <p:spPr>
          <a:xfrm>
            <a:off x="4917583" y="4823742"/>
            <a:ext cx="2356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pc="600" dirty="0">
                <a:latin typeface="Bebas Neue Bold" panose="020B0606020202050201" pitchFamily="34" charset="0"/>
              </a:rPr>
              <a:t>HEADING</a:t>
            </a:r>
          </a:p>
          <a:p>
            <a:pPr algn="r"/>
            <a:r>
              <a:rPr lang="en-US" sz="1100" dirty="0">
                <a:latin typeface="Economica" panose="02000506040000020004" pitchFamily="2" charset="0"/>
              </a:rPr>
              <a:t>Some text goes here. Some text goes here. Some text goes here. Some text goes here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0B6FAE-1566-4874-837F-477D18B6A700}"/>
              </a:ext>
            </a:extLst>
          </p:cNvPr>
          <p:cNvSpPr txBox="1"/>
          <p:nvPr/>
        </p:nvSpPr>
        <p:spPr>
          <a:xfrm>
            <a:off x="3931175" y="1271229"/>
            <a:ext cx="502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300" dirty="0">
                <a:solidFill>
                  <a:schemeClr val="bg1"/>
                </a:solidFill>
                <a:latin typeface="Bebas Neue Bold" panose="020B0606020202050201" pitchFamily="34" charset="0"/>
              </a:rPr>
              <a:t>1</a:t>
            </a:r>
            <a:endParaRPr lang="en-IN" sz="6600" b="1" spc="300" dirty="0">
              <a:solidFill>
                <a:schemeClr val="bg1"/>
              </a:solidFill>
              <a:latin typeface="Economica" panose="0200050604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0FE327-00C8-4CF3-BBD9-8F84C19E39CA}"/>
              </a:ext>
            </a:extLst>
          </p:cNvPr>
          <p:cNvSpPr txBox="1"/>
          <p:nvPr/>
        </p:nvSpPr>
        <p:spPr>
          <a:xfrm>
            <a:off x="3954014" y="3579087"/>
            <a:ext cx="502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solidFill>
                  <a:schemeClr val="bg1"/>
                </a:solidFill>
                <a:latin typeface="Bebas Neue Bold" panose="020B0606020202050201" pitchFamily="34" charset="0"/>
              </a:rPr>
              <a:t>3</a:t>
            </a:r>
            <a:endParaRPr lang="en-IN" sz="6600" b="1" spc="300" dirty="0">
              <a:solidFill>
                <a:schemeClr val="bg1"/>
              </a:solidFill>
              <a:latin typeface="Economica" panose="02000506040000020004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4B9196-5E04-43D6-B084-0D34AEA2AC00}"/>
              </a:ext>
            </a:extLst>
          </p:cNvPr>
          <p:cNvSpPr txBox="1"/>
          <p:nvPr/>
        </p:nvSpPr>
        <p:spPr>
          <a:xfrm>
            <a:off x="7740075" y="2378467"/>
            <a:ext cx="502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solidFill>
                  <a:schemeClr val="bg1"/>
                </a:solidFill>
                <a:latin typeface="Bebas Neue Bold" panose="020B0606020202050201" pitchFamily="34" charset="0"/>
              </a:rPr>
              <a:t>2</a:t>
            </a:r>
            <a:endParaRPr lang="en-IN" sz="6600" b="1" spc="300" dirty="0">
              <a:solidFill>
                <a:schemeClr val="bg1"/>
              </a:solidFill>
              <a:latin typeface="Economica" panose="02000506040000020004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64818D-DB3D-4661-812A-5BD4C2E05B9F}"/>
              </a:ext>
            </a:extLst>
          </p:cNvPr>
          <p:cNvSpPr txBox="1"/>
          <p:nvPr/>
        </p:nvSpPr>
        <p:spPr>
          <a:xfrm>
            <a:off x="7740074" y="4711227"/>
            <a:ext cx="502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solidFill>
                  <a:schemeClr val="bg1"/>
                </a:solidFill>
                <a:latin typeface="Bebas Neue Bold" panose="020B0606020202050201" pitchFamily="34" charset="0"/>
              </a:rPr>
              <a:t>4</a:t>
            </a:r>
            <a:endParaRPr lang="en-IN" sz="6600" b="1" spc="300" dirty="0">
              <a:solidFill>
                <a:schemeClr val="bg1"/>
              </a:solidFill>
              <a:latin typeface="Economica" panose="0200050604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D0F426-831B-4806-BAD5-91C5423CB272}"/>
              </a:ext>
            </a:extLst>
          </p:cNvPr>
          <p:cNvSpPr txBox="1"/>
          <p:nvPr/>
        </p:nvSpPr>
        <p:spPr>
          <a:xfrm>
            <a:off x="2713329" y="112028"/>
            <a:ext cx="6967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>
                <a:latin typeface="Bebas Neue Bold" panose="020B0606020202050201" pitchFamily="34" charset="0"/>
              </a:rPr>
              <a:t>4 </a:t>
            </a:r>
            <a:r>
              <a:rPr lang="en-US" sz="3200" b="1" spc="300" dirty="0">
                <a:latin typeface="Economica" panose="02000506040000020004" pitchFamily="2" charset="0"/>
              </a:rPr>
              <a:t>Step</a:t>
            </a:r>
            <a:r>
              <a:rPr lang="en-US" sz="3200" spc="300" dirty="0">
                <a:latin typeface="Bebas Neue Bold" panose="020B0606020202050201" pitchFamily="34" charset="0"/>
              </a:rPr>
              <a:t> 3D Shadow </a:t>
            </a:r>
            <a:r>
              <a:rPr lang="en-US" sz="3200" b="1" spc="300" dirty="0">
                <a:latin typeface="Economica" panose="02000506040000020004" pitchFamily="2" charset="0"/>
              </a:rPr>
              <a:t>effect infographic</a:t>
            </a:r>
            <a:endParaRPr lang="en-IN" sz="4000" b="1" spc="300" dirty="0">
              <a:latin typeface="Economica" panose="02000506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684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Bebas Neue Bold</vt:lpstr>
      <vt:lpstr>Calibri</vt:lpstr>
      <vt:lpstr>Calibri Light</vt:lpstr>
      <vt:lpstr>Economica</vt:lpstr>
      <vt:lpstr>Office Theme</vt:lpstr>
      <vt:lpstr>Custom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UserName</dc:creator>
  <cp:lastModifiedBy>PowerUP with PowerPoint</cp:lastModifiedBy>
  <cp:revision>35</cp:revision>
  <dcterms:created xsi:type="dcterms:W3CDTF">2018-01-31T07:11:03Z</dcterms:created>
  <dcterms:modified xsi:type="dcterms:W3CDTF">2019-03-01T06:42:56Z</dcterms:modified>
</cp:coreProperties>
</file>