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66"/>
    <a:srgbClr val="FF9900"/>
    <a:srgbClr val="0066CC"/>
    <a:srgbClr val="339966"/>
    <a:srgbClr val="D7D8D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4E03-CF74-4A60-9ED2-4C7CBE60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EA67-E1B4-4790-92F8-F1776189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1450-0331-4693-8883-60825CE4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5308-E15A-4931-94CA-62F04935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5AA6-F0D6-4586-8686-EBBC73F1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9639-E41C-4646-BC4E-C0514027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FCE73-8E4B-4427-BAD2-6EE11A2A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3E39-8BB3-4913-9DDF-1C5443E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E4B8-2B1D-4EEB-9001-A8B40F4E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4FDE-D1EE-43CB-BE7E-C1E3549D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A6D1F-7F91-4731-896C-13A0363BB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6F010-BF00-49CA-BB38-278173A0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DA27-0F2F-4CED-BAE2-BC570E35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850C-B74D-4E62-83B2-1959A139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4ED6-855E-4951-91AC-5F18A3B8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D5FD-6D9F-46D7-A443-E181A0E1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6293-1850-4558-ABE8-C9C837EA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5947-C27F-4001-9E5B-CD4ADCC4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234A-4747-4449-A83B-B9ACBAD3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96E4-2A8D-48F8-87B7-46C44BB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A3DD-746D-4667-80DD-60D3E61B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2E53-B96B-46A7-83A3-FFB87595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61DF-C063-4A8B-98B9-FE04E505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F69F-0F73-4AAF-B0A9-9DCD3EB7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F247-1C60-464D-BE8C-5087C7A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932-ABB6-4E43-B0C1-6E1BEF3B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2979-1BD4-41EA-B7E8-E68B9F0F9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2BCA-BAC5-4AAE-B206-F2DC46C9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B3B3-EF1F-431F-B611-F1106AF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5398B-5D9D-45FC-9C9F-50E9704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9ECF-2EEF-4F46-AA67-BB3EDE78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4B0F-A2DB-4D4D-BBA1-8FEF8C89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3D44-C733-455F-8B2D-86510277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6082-9FCE-4078-BEA6-7F59DE50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57AEA-9460-4858-8DE9-83A391EC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EBEEE-7505-4468-8064-A9D87F330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7CC8D-2816-40B8-ACD6-290F17AF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758D6-C68F-4C56-8B54-0FF04F06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42BDC-76DF-482D-BD09-22E2BA97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4468-E749-46C9-B270-B52BAB89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1906-15F7-4101-B80A-D2CADE1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0499D-3A70-4C0D-828E-C53D9FA7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B54E-7666-4A8F-BEE4-10968F8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3672E-5361-4D6D-9C50-F23C5D3C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00C4D-35B0-4E0C-9DE0-50795F62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1DD9A-D71F-4981-A8FD-0771D41C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6E95-B324-4B91-A979-AE5EB50D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C191-7D15-4FC7-9EA3-4659A032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2C375-B533-4979-9BBC-AD227B1B9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DA56-ADAC-45A3-8EE7-0D6040A2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2D16-EA54-4C8E-90F0-3E540035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BAA4-3096-45C7-A856-9DF0987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2CFD-17E9-4A67-B19A-08A7EF19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59D7C-5F9B-4162-BBB9-3517E1CB0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09787-0E49-48E5-BE02-F081D975E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DBBF-A528-4FF8-B9CB-9021C3A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D095-FAE4-4371-BFC9-751FB26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C1E90-BB7C-4DAA-AD8B-CC7AB125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AE38-816C-49DE-A66D-2F63B43A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8536-CA0F-421C-8CEF-34FBB419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DBAA-6B79-4320-8549-F3E438C70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0774-8ACC-4B72-9207-9A5853D8DFB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55FC-BF32-488C-9147-78B0ED0F9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8CDF-2BBC-4E2E-82F7-0F9424CB1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659B-149C-4168-A482-F2577CE03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511D3EB-865D-4889-9F87-9D44BC1C5288}"/>
              </a:ext>
            </a:extLst>
          </p:cNvPr>
          <p:cNvGrpSpPr/>
          <p:nvPr/>
        </p:nvGrpSpPr>
        <p:grpSpPr>
          <a:xfrm>
            <a:off x="675247" y="4114444"/>
            <a:ext cx="5297715" cy="1872343"/>
            <a:chOff x="3447142" y="1248229"/>
            <a:chExt cx="5297715" cy="187234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DB7F48-0863-484F-A5E2-22D1A4DEB065}"/>
                </a:ext>
              </a:extLst>
            </p:cNvPr>
            <p:cNvSpPr/>
            <p:nvPr/>
          </p:nvSpPr>
          <p:spPr>
            <a:xfrm>
              <a:off x="3904342" y="2336800"/>
              <a:ext cx="4122057" cy="783772"/>
            </a:xfrm>
            <a:custGeom>
              <a:avLst/>
              <a:gdLst>
                <a:gd name="connsiteX0" fmla="*/ 0 w 4746172"/>
                <a:gd name="connsiteY0" fmla="*/ 0 h 2373087"/>
                <a:gd name="connsiteX1" fmla="*/ 4746172 w 4746172"/>
                <a:gd name="connsiteY1" fmla="*/ 0 h 2373087"/>
                <a:gd name="connsiteX2" fmla="*/ 4746172 w 4746172"/>
                <a:gd name="connsiteY2" fmla="*/ 1 h 2373087"/>
                <a:gd name="connsiteX3" fmla="*/ 2373086 w 4746172"/>
                <a:gd name="connsiteY3" fmla="*/ 2373087 h 2373087"/>
                <a:gd name="connsiteX4" fmla="*/ 0 w 4746172"/>
                <a:gd name="connsiteY4" fmla="*/ 1 h 237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172" h="2373087">
                  <a:moveTo>
                    <a:pt x="0" y="0"/>
                  </a:moveTo>
                  <a:lnTo>
                    <a:pt x="4746172" y="0"/>
                  </a:lnTo>
                  <a:lnTo>
                    <a:pt x="4746172" y="1"/>
                  </a:lnTo>
                  <a:cubicBezTo>
                    <a:pt x="4746172" y="1310620"/>
                    <a:pt x="3683705" y="2373087"/>
                    <a:pt x="2373086" y="2373087"/>
                  </a:cubicBezTo>
                  <a:cubicBezTo>
                    <a:pt x="1062467" y="2373087"/>
                    <a:pt x="0" y="13106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tx1">
                    <a:alpha val="60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D1CF7-B671-4C58-B171-E5A72281CA7A}"/>
                </a:ext>
              </a:extLst>
            </p:cNvPr>
            <p:cNvSpPr/>
            <p:nvPr/>
          </p:nvSpPr>
          <p:spPr>
            <a:xfrm>
              <a:off x="3447142" y="1248229"/>
              <a:ext cx="5297715" cy="1262742"/>
            </a:xfrm>
            <a:prstGeom prst="rect">
              <a:avLst/>
            </a:prstGeom>
            <a:gradFill flip="none" rotWithShape="1">
              <a:gsLst>
                <a:gs pos="10000">
                  <a:srgbClr val="D7D8DC"/>
                </a:gs>
                <a:gs pos="35000">
                  <a:srgbClr val="F3F3F3"/>
                </a:gs>
                <a:gs pos="64000">
                  <a:srgbClr val="F3F3F3"/>
                </a:gs>
                <a:gs pos="96000">
                  <a:srgbClr val="D7D8D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F1CC41E-DD06-4E5C-84E4-BA75766F9ABF}"/>
                </a:ext>
              </a:extLst>
            </p:cNvPr>
            <p:cNvSpPr/>
            <p:nvPr/>
          </p:nvSpPr>
          <p:spPr>
            <a:xfrm>
              <a:off x="4586513" y="1494970"/>
              <a:ext cx="747485" cy="747485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  <a:effectLst>
              <a:innerShdw blurRad="266700" dist="762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67E37C-0FFB-45C4-8DF8-F98B60B12C89}"/>
                </a:ext>
              </a:extLst>
            </p:cNvPr>
            <p:cNvSpPr txBox="1"/>
            <p:nvPr/>
          </p:nvSpPr>
          <p:spPr>
            <a:xfrm>
              <a:off x="4586513" y="1607102"/>
              <a:ext cx="74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B7F90A-661A-4696-821B-B9CAA464FA3C}"/>
                </a:ext>
              </a:extLst>
            </p:cNvPr>
            <p:cNvSpPr txBox="1"/>
            <p:nvPr/>
          </p:nvSpPr>
          <p:spPr>
            <a:xfrm>
              <a:off x="5333998" y="1430565"/>
              <a:ext cx="1560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66CC"/>
                  </a:solidFill>
                  <a:latin typeface="Oswald" panose="02000503000000000000" pitchFamily="2" charset="0"/>
                </a:rPr>
                <a:t>DATA 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2C8D28-2EC4-449E-BCEC-9EF7842E2321}"/>
                </a:ext>
              </a:extLst>
            </p:cNvPr>
            <p:cNvSpPr txBox="1"/>
            <p:nvPr/>
          </p:nvSpPr>
          <p:spPr>
            <a:xfrm>
              <a:off x="5333998" y="1736636"/>
              <a:ext cx="2365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FAA672-A64A-48F0-A061-B9591F075E07}"/>
              </a:ext>
            </a:extLst>
          </p:cNvPr>
          <p:cNvGrpSpPr/>
          <p:nvPr/>
        </p:nvGrpSpPr>
        <p:grpSpPr>
          <a:xfrm>
            <a:off x="6212224" y="4114444"/>
            <a:ext cx="5297715" cy="1872343"/>
            <a:chOff x="3447142" y="1248229"/>
            <a:chExt cx="5297715" cy="187234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134518F-E107-4BE1-BAC8-41D1DC904D01}"/>
                </a:ext>
              </a:extLst>
            </p:cNvPr>
            <p:cNvSpPr/>
            <p:nvPr/>
          </p:nvSpPr>
          <p:spPr>
            <a:xfrm>
              <a:off x="3904342" y="2336800"/>
              <a:ext cx="4122057" cy="783772"/>
            </a:xfrm>
            <a:custGeom>
              <a:avLst/>
              <a:gdLst>
                <a:gd name="connsiteX0" fmla="*/ 0 w 4746172"/>
                <a:gd name="connsiteY0" fmla="*/ 0 h 2373087"/>
                <a:gd name="connsiteX1" fmla="*/ 4746172 w 4746172"/>
                <a:gd name="connsiteY1" fmla="*/ 0 h 2373087"/>
                <a:gd name="connsiteX2" fmla="*/ 4746172 w 4746172"/>
                <a:gd name="connsiteY2" fmla="*/ 1 h 2373087"/>
                <a:gd name="connsiteX3" fmla="*/ 2373086 w 4746172"/>
                <a:gd name="connsiteY3" fmla="*/ 2373087 h 2373087"/>
                <a:gd name="connsiteX4" fmla="*/ 0 w 4746172"/>
                <a:gd name="connsiteY4" fmla="*/ 1 h 237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172" h="2373087">
                  <a:moveTo>
                    <a:pt x="0" y="0"/>
                  </a:moveTo>
                  <a:lnTo>
                    <a:pt x="4746172" y="0"/>
                  </a:lnTo>
                  <a:lnTo>
                    <a:pt x="4746172" y="1"/>
                  </a:lnTo>
                  <a:cubicBezTo>
                    <a:pt x="4746172" y="1310620"/>
                    <a:pt x="3683705" y="2373087"/>
                    <a:pt x="2373086" y="2373087"/>
                  </a:cubicBezTo>
                  <a:cubicBezTo>
                    <a:pt x="1062467" y="2373087"/>
                    <a:pt x="0" y="13106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tx1">
                    <a:alpha val="60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DBD8F6-1E3F-462A-B8CF-07E53A53AAD1}"/>
                </a:ext>
              </a:extLst>
            </p:cNvPr>
            <p:cNvSpPr/>
            <p:nvPr/>
          </p:nvSpPr>
          <p:spPr>
            <a:xfrm>
              <a:off x="3447142" y="1248229"/>
              <a:ext cx="5297715" cy="1262742"/>
            </a:xfrm>
            <a:prstGeom prst="rect">
              <a:avLst/>
            </a:prstGeom>
            <a:gradFill flip="none" rotWithShape="1">
              <a:gsLst>
                <a:gs pos="10000">
                  <a:srgbClr val="D7D8DC"/>
                </a:gs>
                <a:gs pos="35000">
                  <a:srgbClr val="F3F3F3"/>
                </a:gs>
                <a:gs pos="64000">
                  <a:srgbClr val="F3F3F3"/>
                </a:gs>
                <a:gs pos="96000">
                  <a:srgbClr val="D7D8D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C89658-9FDB-444E-B68E-367A8C6D2609}"/>
                </a:ext>
              </a:extLst>
            </p:cNvPr>
            <p:cNvSpPr/>
            <p:nvPr/>
          </p:nvSpPr>
          <p:spPr>
            <a:xfrm>
              <a:off x="4586513" y="1494970"/>
              <a:ext cx="747485" cy="747485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innerShdw blurRad="266700" dist="762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BC3025-A4C2-427A-93D5-24B5359F5B95}"/>
                </a:ext>
              </a:extLst>
            </p:cNvPr>
            <p:cNvSpPr txBox="1"/>
            <p:nvPr/>
          </p:nvSpPr>
          <p:spPr>
            <a:xfrm>
              <a:off x="4586513" y="1607102"/>
              <a:ext cx="74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B6B431-6877-4661-A2BF-0AF60446BBEC}"/>
                </a:ext>
              </a:extLst>
            </p:cNvPr>
            <p:cNvSpPr txBox="1"/>
            <p:nvPr/>
          </p:nvSpPr>
          <p:spPr>
            <a:xfrm>
              <a:off x="5333998" y="1430565"/>
              <a:ext cx="1560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9900CC"/>
                  </a:solidFill>
                  <a:latin typeface="Oswald" panose="02000503000000000000" pitchFamily="2" charset="0"/>
                </a:rPr>
                <a:t>DATA 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4149E-1311-4032-9D77-EC2E92133D12}"/>
                </a:ext>
              </a:extLst>
            </p:cNvPr>
            <p:cNvSpPr txBox="1"/>
            <p:nvPr/>
          </p:nvSpPr>
          <p:spPr>
            <a:xfrm>
              <a:off x="5333998" y="1736636"/>
              <a:ext cx="2365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6B2F28-C702-4430-89DC-EBD49659AA65}"/>
              </a:ext>
            </a:extLst>
          </p:cNvPr>
          <p:cNvGrpSpPr/>
          <p:nvPr/>
        </p:nvGrpSpPr>
        <p:grpSpPr>
          <a:xfrm>
            <a:off x="3449713" y="2859314"/>
            <a:ext cx="5297715" cy="1872343"/>
            <a:chOff x="3447142" y="1248229"/>
            <a:chExt cx="5297715" cy="187234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471506-3714-4B3D-8754-F6D854BF2B2B}"/>
                </a:ext>
              </a:extLst>
            </p:cNvPr>
            <p:cNvSpPr/>
            <p:nvPr/>
          </p:nvSpPr>
          <p:spPr>
            <a:xfrm>
              <a:off x="3904342" y="2336800"/>
              <a:ext cx="4122057" cy="783772"/>
            </a:xfrm>
            <a:custGeom>
              <a:avLst/>
              <a:gdLst>
                <a:gd name="connsiteX0" fmla="*/ 0 w 4746172"/>
                <a:gd name="connsiteY0" fmla="*/ 0 h 2373087"/>
                <a:gd name="connsiteX1" fmla="*/ 4746172 w 4746172"/>
                <a:gd name="connsiteY1" fmla="*/ 0 h 2373087"/>
                <a:gd name="connsiteX2" fmla="*/ 4746172 w 4746172"/>
                <a:gd name="connsiteY2" fmla="*/ 1 h 2373087"/>
                <a:gd name="connsiteX3" fmla="*/ 2373086 w 4746172"/>
                <a:gd name="connsiteY3" fmla="*/ 2373087 h 2373087"/>
                <a:gd name="connsiteX4" fmla="*/ 0 w 4746172"/>
                <a:gd name="connsiteY4" fmla="*/ 1 h 237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172" h="2373087">
                  <a:moveTo>
                    <a:pt x="0" y="0"/>
                  </a:moveTo>
                  <a:lnTo>
                    <a:pt x="4746172" y="0"/>
                  </a:lnTo>
                  <a:lnTo>
                    <a:pt x="4746172" y="1"/>
                  </a:lnTo>
                  <a:cubicBezTo>
                    <a:pt x="4746172" y="1310620"/>
                    <a:pt x="3683705" y="2373087"/>
                    <a:pt x="2373086" y="2373087"/>
                  </a:cubicBezTo>
                  <a:cubicBezTo>
                    <a:pt x="1062467" y="2373087"/>
                    <a:pt x="0" y="13106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tx1">
                    <a:alpha val="60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FF88E6-0AD2-4CA9-BA4C-809055408130}"/>
                </a:ext>
              </a:extLst>
            </p:cNvPr>
            <p:cNvSpPr/>
            <p:nvPr/>
          </p:nvSpPr>
          <p:spPr>
            <a:xfrm>
              <a:off x="3447142" y="1248229"/>
              <a:ext cx="5297715" cy="1262742"/>
            </a:xfrm>
            <a:prstGeom prst="rect">
              <a:avLst/>
            </a:prstGeom>
            <a:gradFill flip="none" rotWithShape="1">
              <a:gsLst>
                <a:gs pos="10000">
                  <a:srgbClr val="D7D8DC"/>
                </a:gs>
                <a:gs pos="35000">
                  <a:srgbClr val="F3F3F3"/>
                </a:gs>
                <a:gs pos="64000">
                  <a:srgbClr val="F3F3F3"/>
                </a:gs>
                <a:gs pos="96000">
                  <a:srgbClr val="D7D8D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8F237E-DAED-4EF3-BDC8-C729775B3010}"/>
                </a:ext>
              </a:extLst>
            </p:cNvPr>
            <p:cNvSpPr/>
            <p:nvPr/>
          </p:nvSpPr>
          <p:spPr>
            <a:xfrm>
              <a:off x="4586513" y="1494970"/>
              <a:ext cx="747485" cy="74748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innerShdw blurRad="266700" dist="762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CC401E-E9FC-4F0B-822E-17ED8DC0A2CF}"/>
                </a:ext>
              </a:extLst>
            </p:cNvPr>
            <p:cNvSpPr txBox="1"/>
            <p:nvPr/>
          </p:nvSpPr>
          <p:spPr>
            <a:xfrm>
              <a:off x="4586513" y="1607102"/>
              <a:ext cx="74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3BB9E6-5F88-42FA-87F7-2892E43D010E}"/>
                </a:ext>
              </a:extLst>
            </p:cNvPr>
            <p:cNvSpPr txBox="1"/>
            <p:nvPr/>
          </p:nvSpPr>
          <p:spPr>
            <a:xfrm>
              <a:off x="5333998" y="1430565"/>
              <a:ext cx="1560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9900"/>
                  </a:solidFill>
                  <a:latin typeface="Oswald" panose="02000503000000000000" pitchFamily="2" charset="0"/>
                </a:rPr>
                <a:t>DATA 01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410EE0-A1CE-49BB-8D8D-3E6B1AD64D73}"/>
                </a:ext>
              </a:extLst>
            </p:cNvPr>
            <p:cNvSpPr txBox="1"/>
            <p:nvPr/>
          </p:nvSpPr>
          <p:spPr>
            <a:xfrm>
              <a:off x="5333998" y="1736636"/>
              <a:ext cx="2365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89489-C1C6-473A-8D08-62CDB13BCBA5}"/>
              </a:ext>
            </a:extLst>
          </p:cNvPr>
          <p:cNvGrpSpPr/>
          <p:nvPr/>
        </p:nvGrpSpPr>
        <p:grpSpPr>
          <a:xfrm>
            <a:off x="675247" y="1596572"/>
            <a:ext cx="5297715" cy="1872343"/>
            <a:chOff x="3447142" y="1248229"/>
            <a:chExt cx="5297715" cy="187234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FEBD75-CB09-4FFB-AE4F-9C354554489F}"/>
                </a:ext>
              </a:extLst>
            </p:cNvPr>
            <p:cNvSpPr/>
            <p:nvPr/>
          </p:nvSpPr>
          <p:spPr>
            <a:xfrm>
              <a:off x="3904342" y="2336800"/>
              <a:ext cx="4122057" cy="783772"/>
            </a:xfrm>
            <a:custGeom>
              <a:avLst/>
              <a:gdLst>
                <a:gd name="connsiteX0" fmla="*/ 0 w 4746172"/>
                <a:gd name="connsiteY0" fmla="*/ 0 h 2373087"/>
                <a:gd name="connsiteX1" fmla="*/ 4746172 w 4746172"/>
                <a:gd name="connsiteY1" fmla="*/ 0 h 2373087"/>
                <a:gd name="connsiteX2" fmla="*/ 4746172 w 4746172"/>
                <a:gd name="connsiteY2" fmla="*/ 1 h 2373087"/>
                <a:gd name="connsiteX3" fmla="*/ 2373086 w 4746172"/>
                <a:gd name="connsiteY3" fmla="*/ 2373087 h 2373087"/>
                <a:gd name="connsiteX4" fmla="*/ 0 w 4746172"/>
                <a:gd name="connsiteY4" fmla="*/ 1 h 237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172" h="2373087">
                  <a:moveTo>
                    <a:pt x="0" y="0"/>
                  </a:moveTo>
                  <a:lnTo>
                    <a:pt x="4746172" y="0"/>
                  </a:lnTo>
                  <a:lnTo>
                    <a:pt x="4746172" y="1"/>
                  </a:lnTo>
                  <a:cubicBezTo>
                    <a:pt x="4746172" y="1310620"/>
                    <a:pt x="3683705" y="2373087"/>
                    <a:pt x="2373086" y="2373087"/>
                  </a:cubicBezTo>
                  <a:cubicBezTo>
                    <a:pt x="1062467" y="2373087"/>
                    <a:pt x="0" y="13106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tx1">
                    <a:alpha val="60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49C522-E095-44D3-B485-A26748BB7D48}"/>
                </a:ext>
              </a:extLst>
            </p:cNvPr>
            <p:cNvSpPr/>
            <p:nvPr/>
          </p:nvSpPr>
          <p:spPr>
            <a:xfrm>
              <a:off x="3447142" y="1248229"/>
              <a:ext cx="5297715" cy="1262742"/>
            </a:xfrm>
            <a:prstGeom prst="rect">
              <a:avLst/>
            </a:prstGeom>
            <a:gradFill flip="none" rotWithShape="1">
              <a:gsLst>
                <a:gs pos="10000">
                  <a:srgbClr val="D7D8DC"/>
                </a:gs>
                <a:gs pos="35000">
                  <a:srgbClr val="F3F3F3"/>
                </a:gs>
                <a:gs pos="64000">
                  <a:srgbClr val="F3F3F3"/>
                </a:gs>
                <a:gs pos="96000">
                  <a:srgbClr val="D7D8D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77CB52-CA0F-43AB-AEB2-5719F38D00C3}"/>
                </a:ext>
              </a:extLst>
            </p:cNvPr>
            <p:cNvSpPr/>
            <p:nvPr/>
          </p:nvSpPr>
          <p:spPr>
            <a:xfrm>
              <a:off x="4586513" y="1494970"/>
              <a:ext cx="747485" cy="747485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266700" dist="762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9A131-42AC-4F4E-8613-1EB89E15AD38}"/>
                </a:ext>
              </a:extLst>
            </p:cNvPr>
            <p:cNvSpPr txBox="1"/>
            <p:nvPr/>
          </p:nvSpPr>
          <p:spPr>
            <a:xfrm>
              <a:off x="4586513" y="1607102"/>
              <a:ext cx="74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5A04EA-11D4-4185-844F-4BCA38D029C2}"/>
                </a:ext>
              </a:extLst>
            </p:cNvPr>
            <p:cNvSpPr txBox="1"/>
            <p:nvPr/>
          </p:nvSpPr>
          <p:spPr>
            <a:xfrm>
              <a:off x="5333998" y="1430565"/>
              <a:ext cx="1560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339966"/>
                  </a:solidFill>
                  <a:latin typeface="Oswald" panose="02000503000000000000" pitchFamily="2" charset="0"/>
                </a:rPr>
                <a:t>DATA 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A63BC-673C-4FCA-B7CF-A6BADCF40082}"/>
                </a:ext>
              </a:extLst>
            </p:cNvPr>
            <p:cNvSpPr txBox="1"/>
            <p:nvPr/>
          </p:nvSpPr>
          <p:spPr>
            <a:xfrm>
              <a:off x="5333998" y="1736636"/>
              <a:ext cx="2365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6E9735-2FB0-4421-8EF2-B18BCBF31D8C}"/>
              </a:ext>
            </a:extLst>
          </p:cNvPr>
          <p:cNvGrpSpPr/>
          <p:nvPr/>
        </p:nvGrpSpPr>
        <p:grpSpPr>
          <a:xfrm>
            <a:off x="6212224" y="1607454"/>
            <a:ext cx="5297715" cy="1872343"/>
            <a:chOff x="3447142" y="1248229"/>
            <a:chExt cx="5297715" cy="187234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B9CE03-3B61-4110-956A-D3E520506BEE}"/>
                </a:ext>
              </a:extLst>
            </p:cNvPr>
            <p:cNvSpPr/>
            <p:nvPr/>
          </p:nvSpPr>
          <p:spPr>
            <a:xfrm>
              <a:off x="3904342" y="2336800"/>
              <a:ext cx="4122057" cy="783772"/>
            </a:xfrm>
            <a:custGeom>
              <a:avLst/>
              <a:gdLst>
                <a:gd name="connsiteX0" fmla="*/ 0 w 4746172"/>
                <a:gd name="connsiteY0" fmla="*/ 0 h 2373087"/>
                <a:gd name="connsiteX1" fmla="*/ 4746172 w 4746172"/>
                <a:gd name="connsiteY1" fmla="*/ 0 h 2373087"/>
                <a:gd name="connsiteX2" fmla="*/ 4746172 w 4746172"/>
                <a:gd name="connsiteY2" fmla="*/ 1 h 2373087"/>
                <a:gd name="connsiteX3" fmla="*/ 2373086 w 4746172"/>
                <a:gd name="connsiteY3" fmla="*/ 2373087 h 2373087"/>
                <a:gd name="connsiteX4" fmla="*/ 0 w 4746172"/>
                <a:gd name="connsiteY4" fmla="*/ 1 h 237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172" h="2373087">
                  <a:moveTo>
                    <a:pt x="0" y="0"/>
                  </a:moveTo>
                  <a:lnTo>
                    <a:pt x="4746172" y="0"/>
                  </a:lnTo>
                  <a:lnTo>
                    <a:pt x="4746172" y="1"/>
                  </a:lnTo>
                  <a:cubicBezTo>
                    <a:pt x="4746172" y="1310620"/>
                    <a:pt x="3683705" y="2373087"/>
                    <a:pt x="2373086" y="2373087"/>
                  </a:cubicBezTo>
                  <a:cubicBezTo>
                    <a:pt x="1062467" y="2373087"/>
                    <a:pt x="0" y="13106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tx1">
                    <a:alpha val="60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5F8605-76BC-4FF5-A6E5-002C7B502EEC}"/>
                </a:ext>
              </a:extLst>
            </p:cNvPr>
            <p:cNvSpPr/>
            <p:nvPr/>
          </p:nvSpPr>
          <p:spPr>
            <a:xfrm>
              <a:off x="3447142" y="1248229"/>
              <a:ext cx="5297715" cy="1262742"/>
            </a:xfrm>
            <a:prstGeom prst="rect">
              <a:avLst/>
            </a:prstGeom>
            <a:gradFill flip="none" rotWithShape="1">
              <a:gsLst>
                <a:gs pos="10000">
                  <a:srgbClr val="D7D8DC"/>
                </a:gs>
                <a:gs pos="35000">
                  <a:srgbClr val="F3F3F3"/>
                </a:gs>
                <a:gs pos="64000">
                  <a:srgbClr val="F3F3F3"/>
                </a:gs>
                <a:gs pos="96000">
                  <a:srgbClr val="D7D8D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4C4D275-D059-49B3-A6BA-673A5DA385E1}"/>
                </a:ext>
              </a:extLst>
            </p:cNvPr>
            <p:cNvSpPr/>
            <p:nvPr/>
          </p:nvSpPr>
          <p:spPr>
            <a:xfrm>
              <a:off x="4586513" y="1494970"/>
              <a:ext cx="747485" cy="747485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>
              <a:innerShdw blurRad="266700" dist="762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3C0131-F55A-4360-B167-A10998DFC780}"/>
                </a:ext>
              </a:extLst>
            </p:cNvPr>
            <p:cNvSpPr txBox="1"/>
            <p:nvPr/>
          </p:nvSpPr>
          <p:spPr>
            <a:xfrm>
              <a:off x="4586513" y="1607102"/>
              <a:ext cx="74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FCA17F-4597-42A5-BAA2-5A03C0E91876}"/>
                </a:ext>
              </a:extLst>
            </p:cNvPr>
            <p:cNvSpPr txBox="1"/>
            <p:nvPr/>
          </p:nvSpPr>
          <p:spPr>
            <a:xfrm>
              <a:off x="5333998" y="1430565"/>
              <a:ext cx="1560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66"/>
                  </a:solidFill>
                  <a:latin typeface="Oswald" panose="02000503000000000000" pitchFamily="2" charset="0"/>
                </a:rPr>
                <a:t>DATA 01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1B69C3-D67E-4819-95B2-5204461FC18B}"/>
                </a:ext>
              </a:extLst>
            </p:cNvPr>
            <p:cNvSpPr txBox="1"/>
            <p:nvPr/>
          </p:nvSpPr>
          <p:spPr>
            <a:xfrm>
              <a:off x="5333998" y="1736636"/>
              <a:ext cx="2365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E496A9-A8DB-4992-A7D7-5D2FBDDC22A8}"/>
              </a:ext>
            </a:extLst>
          </p:cNvPr>
          <p:cNvSpPr txBox="1"/>
          <p:nvPr/>
        </p:nvSpPr>
        <p:spPr>
          <a:xfrm>
            <a:off x="2375987" y="216637"/>
            <a:ext cx="744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5 STEP 3D SHADOW EFFECT INFOGRAPHIC SLIDE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2CA6EE-CAE0-4A13-8A61-8D1BCDFEE846}"/>
              </a:ext>
            </a:extLst>
          </p:cNvPr>
          <p:cNvCxnSpPr/>
          <p:nvPr/>
        </p:nvCxnSpPr>
        <p:spPr>
          <a:xfrm>
            <a:off x="4994143" y="739857"/>
            <a:ext cx="2203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61FA5E1-25C0-4F56-8F95-3F01C4D9608E}"/>
              </a:ext>
            </a:extLst>
          </p:cNvPr>
          <p:cNvGrpSpPr/>
          <p:nvPr/>
        </p:nvGrpSpPr>
        <p:grpSpPr>
          <a:xfrm>
            <a:off x="1196870" y="3896422"/>
            <a:ext cx="4783016" cy="1862072"/>
            <a:chOff x="1041009" y="2419643"/>
            <a:chExt cx="4783016" cy="186207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826BD16-2CF5-42D9-BF7E-AB02E94A5041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C5B7D6-5BC8-4B48-8B93-C63A8DF34677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72F2C0-34E4-4388-B440-AD6FDBA85B24}"/>
                </a:ext>
              </a:extLst>
            </p:cNvPr>
            <p:cNvSpPr/>
            <p:nvPr/>
          </p:nvSpPr>
          <p:spPr>
            <a:xfrm>
              <a:off x="2017486" y="2568721"/>
              <a:ext cx="711200" cy="7112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0629C7-E0A8-44D7-A01D-D4C2BB81EDA0}"/>
                </a:ext>
              </a:extLst>
            </p:cNvPr>
            <p:cNvSpPr txBox="1"/>
            <p:nvPr/>
          </p:nvSpPr>
          <p:spPr>
            <a:xfrm>
              <a:off x="1901371" y="2693488"/>
              <a:ext cx="94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F3F256-2906-4556-8B56-44B183E4BAAA}"/>
                </a:ext>
              </a:extLst>
            </p:cNvPr>
            <p:cNvSpPr txBox="1"/>
            <p:nvPr/>
          </p:nvSpPr>
          <p:spPr>
            <a:xfrm>
              <a:off x="2752355" y="2562683"/>
              <a:ext cx="101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66"/>
                  </a:solidFill>
                  <a:latin typeface="Oswald" panose="02000503000000000000" pitchFamily="2" charset="0"/>
                </a:rPr>
                <a:t>DATA 04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4A5244-08DD-4397-9843-47FB87B62F85}"/>
                </a:ext>
              </a:extLst>
            </p:cNvPr>
            <p:cNvSpPr txBox="1"/>
            <p:nvPr/>
          </p:nvSpPr>
          <p:spPr>
            <a:xfrm>
              <a:off x="2750402" y="2899661"/>
              <a:ext cx="2126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Add your detail text here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6BCD1F-82FF-42F4-89B9-7490FF2C4057}"/>
              </a:ext>
            </a:extLst>
          </p:cNvPr>
          <p:cNvGrpSpPr/>
          <p:nvPr/>
        </p:nvGrpSpPr>
        <p:grpSpPr>
          <a:xfrm>
            <a:off x="6212113" y="3896422"/>
            <a:ext cx="4783016" cy="1862072"/>
            <a:chOff x="1041009" y="2419643"/>
            <a:chExt cx="4783016" cy="1862072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7B21FC-FE56-44DE-85A7-38FFD019961B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BE689-A71D-451A-86C0-68A369436F61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E7C2D4-ECA1-4277-ADC0-B2B92E5080CB}"/>
                </a:ext>
              </a:extLst>
            </p:cNvPr>
            <p:cNvSpPr/>
            <p:nvPr/>
          </p:nvSpPr>
          <p:spPr>
            <a:xfrm>
              <a:off x="2017486" y="2568721"/>
              <a:ext cx="711200" cy="7112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2B3E8-E9C7-4332-BF4C-E28E47530EAE}"/>
                </a:ext>
              </a:extLst>
            </p:cNvPr>
            <p:cNvSpPr txBox="1"/>
            <p:nvPr/>
          </p:nvSpPr>
          <p:spPr>
            <a:xfrm>
              <a:off x="1901371" y="2693488"/>
              <a:ext cx="94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302B27-3454-4563-87DE-9F6CB4A69107}"/>
                </a:ext>
              </a:extLst>
            </p:cNvPr>
            <p:cNvSpPr txBox="1"/>
            <p:nvPr/>
          </p:nvSpPr>
          <p:spPr>
            <a:xfrm>
              <a:off x="2752355" y="2562683"/>
              <a:ext cx="101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9900CC"/>
                  </a:solidFill>
                  <a:latin typeface="Oswald" panose="02000503000000000000" pitchFamily="2" charset="0"/>
                </a:rPr>
                <a:t>DATA 05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C0F707-A9A1-4253-A571-F804E6C2A90E}"/>
                </a:ext>
              </a:extLst>
            </p:cNvPr>
            <p:cNvSpPr txBox="1"/>
            <p:nvPr/>
          </p:nvSpPr>
          <p:spPr>
            <a:xfrm>
              <a:off x="2750402" y="2899661"/>
              <a:ext cx="2126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Add your detail text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8FB72F-CD16-41FD-AF5D-10FC340BC2FF}"/>
              </a:ext>
            </a:extLst>
          </p:cNvPr>
          <p:cNvGrpSpPr/>
          <p:nvPr/>
        </p:nvGrpSpPr>
        <p:grpSpPr>
          <a:xfrm>
            <a:off x="3723022" y="2882171"/>
            <a:ext cx="4783016" cy="1862072"/>
            <a:chOff x="1041009" y="2419643"/>
            <a:chExt cx="4783016" cy="186207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4BB1AE-1810-4552-A419-2A6F3391B13F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40C374-CF35-4799-882D-98ECB540167C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AA6E95-26BF-4CCC-85C3-D07AB244DF07}"/>
                </a:ext>
              </a:extLst>
            </p:cNvPr>
            <p:cNvSpPr/>
            <p:nvPr/>
          </p:nvSpPr>
          <p:spPr>
            <a:xfrm>
              <a:off x="2017486" y="2568721"/>
              <a:ext cx="711200" cy="7112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48E97B-752C-48C7-8977-95C22468B43A}"/>
                </a:ext>
              </a:extLst>
            </p:cNvPr>
            <p:cNvSpPr txBox="1"/>
            <p:nvPr/>
          </p:nvSpPr>
          <p:spPr>
            <a:xfrm>
              <a:off x="1901371" y="2693488"/>
              <a:ext cx="94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7036C4-B846-4044-97C6-8F22358C6616}"/>
                </a:ext>
              </a:extLst>
            </p:cNvPr>
            <p:cNvSpPr txBox="1"/>
            <p:nvPr/>
          </p:nvSpPr>
          <p:spPr>
            <a:xfrm>
              <a:off x="2752355" y="2562683"/>
              <a:ext cx="101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9900"/>
                  </a:solidFill>
                  <a:latin typeface="Oswald" panose="02000503000000000000" pitchFamily="2" charset="0"/>
                </a:rPr>
                <a:t>DATA 03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7FC851-9CE8-4E3C-AE0A-95CF59238091}"/>
                </a:ext>
              </a:extLst>
            </p:cNvPr>
            <p:cNvSpPr txBox="1"/>
            <p:nvPr/>
          </p:nvSpPr>
          <p:spPr>
            <a:xfrm>
              <a:off x="2750402" y="2899661"/>
              <a:ext cx="2126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Add your detail text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046A3A-7F81-4933-8824-3177AC62CA5B}"/>
              </a:ext>
            </a:extLst>
          </p:cNvPr>
          <p:cNvGrpSpPr/>
          <p:nvPr/>
        </p:nvGrpSpPr>
        <p:grpSpPr>
          <a:xfrm>
            <a:off x="1196870" y="1810042"/>
            <a:ext cx="4783016" cy="1862072"/>
            <a:chOff x="1041009" y="2419643"/>
            <a:chExt cx="4783016" cy="18620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23FED7-C4BD-4360-934E-95B9CAAE97BC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02657-F9E1-458A-91F8-80E08FEFFA9C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A57334-D243-4EE0-A77C-0604BEC6E4D6}"/>
                </a:ext>
              </a:extLst>
            </p:cNvPr>
            <p:cNvSpPr/>
            <p:nvPr/>
          </p:nvSpPr>
          <p:spPr>
            <a:xfrm>
              <a:off x="2017486" y="2568721"/>
              <a:ext cx="711200" cy="7112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E8E5E-0FE7-4EB3-89BF-F5937C62CCB6}"/>
                </a:ext>
              </a:extLst>
            </p:cNvPr>
            <p:cNvSpPr txBox="1"/>
            <p:nvPr/>
          </p:nvSpPr>
          <p:spPr>
            <a:xfrm>
              <a:off x="1901371" y="2693488"/>
              <a:ext cx="94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19293-13D9-4EB0-AD4C-C37FD4AE70C8}"/>
                </a:ext>
              </a:extLst>
            </p:cNvPr>
            <p:cNvSpPr txBox="1"/>
            <p:nvPr/>
          </p:nvSpPr>
          <p:spPr>
            <a:xfrm>
              <a:off x="2752355" y="2562683"/>
              <a:ext cx="101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339966"/>
                  </a:solidFill>
                  <a:latin typeface="Oswald" panose="02000503000000000000" pitchFamily="2" charset="0"/>
                </a:rPr>
                <a:t>DATA 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1A4AD-A756-484C-8C0B-F0CC8D6B8AFD}"/>
                </a:ext>
              </a:extLst>
            </p:cNvPr>
            <p:cNvSpPr txBox="1"/>
            <p:nvPr/>
          </p:nvSpPr>
          <p:spPr>
            <a:xfrm>
              <a:off x="2750402" y="2899661"/>
              <a:ext cx="2126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Add your detail text here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8B3A7-6DF2-4137-AB28-4610D9C93DA3}"/>
              </a:ext>
            </a:extLst>
          </p:cNvPr>
          <p:cNvGrpSpPr/>
          <p:nvPr/>
        </p:nvGrpSpPr>
        <p:grpSpPr>
          <a:xfrm>
            <a:off x="6212113" y="1810042"/>
            <a:ext cx="4783016" cy="1862072"/>
            <a:chOff x="1041009" y="2419643"/>
            <a:chExt cx="4783016" cy="1862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11FA82-AF5F-43C4-8C1C-CD652C070C8A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C549FF-2E78-46D2-ABE0-371C9CC8C25E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8A5481-E490-477D-8B3A-6E0CF118FDE4}"/>
                </a:ext>
              </a:extLst>
            </p:cNvPr>
            <p:cNvSpPr/>
            <p:nvPr/>
          </p:nvSpPr>
          <p:spPr>
            <a:xfrm>
              <a:off x="2017486" y="2568721"/>
              <a:ext cx="711200" cy="711200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4BE953-5B63-4905-9D2B-E69292C83975}"/>
                </a:ext>
              </a:extLst>
            </p:cNvPr>
            <p:cNvSpPr txBox="1"/>
            <p:nvPr/>
          </p:nvSpPr>
          <p:spPr>
            <a:xfrm>
              <a:off x="1901371" y="2693488"/>
              <a:ext cx="943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1F6CE3-5770-46CA-8D65-AD52253D1D90}"/>
                </a:ext>
              </a:extLst>
            </p:cNvPr>
            <p:cNvSpPr txBox="1"/>
            <p:nvPr/>
          </p:nvSpPr>
          <p:spPr>
            <a:xfrm>
              <a:off x="2752355" y="2562683"/>
              <a:ext cx="101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66CC"/>
                  </a:solidFill>
                  <a:latin typeface="Oswald" panose="02000503000000000000" pitchFamily="2" charset="0"/>
                </a:rPr>
                <a:t>DATA 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AFE36D-A97F-4340-B3FE-E0AD82B4D9CE}"/>
                </a:ext>
              </a:extLst>
            </p:cNvPr>
            <p:cNvSpPr txBox="1"/>
            <p:nvPr/>
          </p:nvSpPr>
          <p:spPr>
            <a:xfrm>
              <a:off x="2750402" y="2899661"/>
              <a:ext cx="2126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Add your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FEBD75-CB09-4FFB-AE4F-9C354554489F}"/>
              </a:ext>
            </a:extLst>
          </p:cNvPr>
          <p:cNvSpPr/>
          <p:nvPr/>
        </p:nvSpPr>
        <p:spPr>
          <a:xfrm>
            <a:off x="3904342" y="2336800"/>
            <a:ext cx="4122057" cy="783772"/>
          </a:xfrm>
          <a:custGeom>
            <a:avLst/>
            <a:gdLst>
              <a:gd name="connsiteX0" fmla="*/ 0 w 4746172"/>
              <a:gd name="connsiteY0" fmla="*/ 0 h 2373087"/>
              <a:gd name="connsiteX1" fmla="*/ 4746172 w 4746172"/>
              <a:gd name="connsiteY1" fmla="*/ 0 h 2373087"/>
              <a:gd name="connsiteX2" fmla="*/ 4746172 w 4746172"/>
              <a:gd name="connsiteY2" fmla="*/ 1 h 2373087"/>
              <a:gd name="connsiteX3" fmla="*/ 2373086 w 4746172"/>
              <a:gd name="connsiteY3" fmla="*/ 2373087 h 2373087"/>
              <a:gd name="connsiteX4" fmla="*/ 0 w 4746172"/>
              <a:gd name="connsiteY4" fmla="*/ 1 h 237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172" h="2373087">
                <a:moveTo>
                  <a:pt x="0" y="0"/>
                </a:moveTo>
                <a:lnTo>
                  <a:pt x="4746172" y="0"/>
                </a:lnTo>
                <a:lnTo>
                  <a:pt x="4746172" y="1"/>
                </a:lnTo>
                <a:cubicBezTo>
                  <a:pt x="4746172" y="1310620"/>
                  <a:pt x="3683705" y="2373087"/>
                  <a:pt x="2373086" y="2373087"/>
                </a:cubicBezTo>
                <a:cubicBezTo>
                  <a:pt x="1062467" y="2373087"/>
                  <a:pt x="0" y="1310620"/>
                  <a:pt x="0" y="1"/>
                </a:cubicBezTo>
                <a:close/>
              </a:path>
            </a:pathLst>
          </a:custGeom>
          <a:gradFill flip="none" rotWithShape="1">
            <a:gsLst>
              <a:gs pos="13000">
                <a:schemeClr val="tx1">
                  <a:alpha val="60000"/>
                </a:schemeClr>
              </a:gs>
              <a:gs pos="100000">
                <a:srgbClr val="D7D8DC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C522-E095-44D3-B485-A26748BB7D48}"/>
              </a:ext>
            </a:extLst>
          </p:cNvPr>
          <p:cNvSpPr/>
          <p:nvPr/>
        </p:nvSpPr>
        <p:spPr>
          <a:xfrm>
            <a:off x="3447142" y="1248229"/>
            <a:ext cx="5297715" cy="1262742"/>
          </a:xfrm>
          <a:prstGeom prst="rect">
            <a:avLst/>
          </a:prstGeom>
          <a:gradFill flip="none" rotWithShape="1">
            <a:gsLst>
              <a:gs pos="10000">
                <a:srgbClr val="D7D8DC"/>
              </a:gs>
              <a:gs pos="35000">
                <a:srgbClr val="F3F3F3"/>
              </a:gs>
              <a:gs pos="64000">
                <a:srgbClr val="F3F3F3"/>
              </a:gs>
              <a:gs pos="96000">
                <a:srgbClr val="D7D8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77CB52-CA0F-43AB-AEB2-5719F38D00C3}"/>
              </a:ext>
            </a:extLst>
          </p:cNvPr>
          <p:cNvSpPr/>
          <p:nvPr/>
        </p:nvSpPr>
        <p:spPr>
          <a:xfrm>
            <a:off x="4586513" y="1494970"/>
            <a:ext cx="747485" cy="747485"/>
          </a:xfrm>
          <a:prstGeom prst="ellipse">
            <a:avLst/>
          </a:prstGeom>
          <a:solidFill>
            <a:srgbClr val="339966"/>
          </a:solidFill>
          <a:ln>
            <a:noFill/>
          </a:ln>
          <a:effectLst>
            <a:innerShdw blurRad="266700" dist="762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9A131-42AC-4F4E-8613-1EB89E15AD38}"/>
              </a:ext>
            </a:extLst>
          </p:cNvPr>
          <p:cNvSpPr txBox="1"/>
          <p:nvPr/>
        </p:nvSpPr>
        <p:spPr>
          <a:xfrm>
            <a:off x="4586513" y="1607102"/>
            <a:ext cx="74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A04EA-11D4-4185-844F-4BCA38D029C2}"/>
              </a:ext>
            </a:extLst>
          </p:cNvPr>
          <p:cNvSpPr txBox="1"/>
          <p:nvPr/>
        </p:nvSpPr>
        <p:spPr>
          <a:xfrm>
            <a:off x="5333998" y="1430565"/>
            <a:ext cx="156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9966"/>
                </a:solidFill>
                <a:latin typeface="Oswald" panose="02000503000000000000" pitchFamily="2" charset="0"/>
              </a:rPr>
              <a:t>DATA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A63BC-673C-4FCA-B7CF-A6BADCF40082}"/>
              </a:ext>
            </a:extLst>
          </p:cNvPr>
          <p:cNvSpPr txBox="1"/>
          <p:nvPr/>
        </p:nvSpPr>
        <p:spPr>
          <a:xfrm>
            <a:off x="5333998" y="1736636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7101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7</cp:revision>
  <dcterms:created xsi:type="dcterms:W3CDTF">2019-09-20T07:23:44Z</dcterms:created>
  <dcterms:modified xsi:type="dcterms:W3CDTF">2019-09-20T08:10:05Z</dcterms:modified>
</cp:coreProperties>
</file>