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4" autoAdjust="0"/>
    <p:restoredTop sz="94660"/>
  </p:normalViewPr>
  <p:slideViewPr>
    <p:cSldViewPr snapToGrid="0">
      <p:cViewPr>
        <p:scale>
          <a:sx n="30" d="100"/>
          <a:sy n="30" d="100"/>
        </p:scale>
        <p:origin x="228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6478-9345-42ED-9053-18446AF6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16DF4-DE3D-4DEB-8025-DC24A327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E348-CAAE-43BA-A7E2-E8D56055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75D3-9970-4BCE-B394-A1A7A2AE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9BC8-48B7-4770-9639-E77EEE78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D54F-FF29-45DE-8076-F347549D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9541-ECAB-4032-A733-5BD939DB5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8BD9-DE30-4383-B71A-2E6A626B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3852-9781-453C-9D5A-E2F17181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9D3A-EC2A-4DD6-A7C7-9DBD806B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8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A81B9-4DC4-4C50-8E94-4C503584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7130E-0441-4885-9DD0-55ADFB6FE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F727-F188-4B0C-8542-5CC24CCF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BC53-BA3A-49BA-929E-2975B551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0C4B-9B77-4604-A2E1-18321B84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A92E-52CB-42AC-88D6-E1C11DE2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81B2-4BE2-4DE1-8F84-0AE422BA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CFEB-6E62-4793-8CB9-1C68E165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7606-B0EC-4A83-B7B3-26A58682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9708-8267-4332-87FD-3CBC31AE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5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5BE2-ACDD-4C21-BD1F-595799FA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B01AD-266D-4125-B53D-2B21E17D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DFA52-EE6C-43E8-806F-BB091BC1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9B8C-84AD-4AE5-8062-102C4903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1D11-FA09-4A1F-B983-BEA216D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0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BE9D-88B0-4FAB-BBC1-37724DB2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7395-155D-44B6-99C8-FA60EF3A6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F0FB3-058A-4820-89D1-6B9960C6A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266EE-1FC2-4007-960C-E2C0600C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9DF49-B70A-48D1-BEDD-D101E93A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095A4-4801-4A86-A93A-E9967549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CF38-ABCE-4184-BC5B-CE4A1150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DB5C-7F42-422E-9881-6EC44048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7285-7540-45BD-8695-073E143EB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23D39-4176-4297-8D2B-4055B40A0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3C4C5-5B4A-4A9E-8764-8EBD13A8E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2A008-EF09-472E-8153-4906CDE3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89624-F95A-4516-8438-2B11D2BA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15AAB-5C6F-40C7-95E5-251C089F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6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DC33-3DE1-4372-9D1A-52C1469C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0D2D8-D29F-4388-B8B0-A8696B1C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20D6B-D01C-4053-AD83-45168667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6947B-3022-47B1-B96E-193C284E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EA00B-1ED3-4BAB-9251-FAD80A44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1254B-AF21-4508-9857-D05D729E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DC715-DF37-4EBB-BF55-417F1B7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8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ABAA-C7BF-41D6-83B9-D8B78494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F510-862D-4522-B981-3453366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5D16-E763-4595-87C9-2F9F452F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61AC2-5372-4BD6-9D06-2DEB0B09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2B64-06DE-4001-AA69-B8341BD2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800DE-7AC9-4FC6-9348-FC89B53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7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993D-1DF2-40E6-881A-778103F8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CF1C3-1013-41C8-B92D-50B32D286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2FCEF-67E2-40EE-9A3D-6D018C81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1A7B0-4037-49D7-BE79-E43E513C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0614-A16B-49F1-9481-C203D277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5CFFE-2674-49BF-A6B7-E3EA293F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EAA7E-355E-4375-A802-59C85F6E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8D985-E32E-4F5A-8635-91535750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3D31-5F34-47DE-B3F4-CD541D779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360A-614C-4B49-89B2-91E6D2A8AC8C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5FD6D-0114-4EC5-9B32-D68ADF37B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3A0C-16A4-4C43-845C-536A54552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7111-9208-41C8-BB17-D9647342A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6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illed, indoor, photo, white&#10;&#10;Description generated with high confidence">
            <a:extLst>
              <a:ext uri="{FF2B5EF4-FFF2-40B4-BE49-F238E27FC236}">
                <a16:creationId xmlns:a16="http://schemas.microsoft.com/office/drawing/2014/main" id="{5A4BF314-E82C-40B2-B080-0D43258B0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4BF80F3-EF48-46B7-BD72-B823430AD6A8}"/>
              </a:ext>
            </a:extLst>
          </p:cNvPr>
          <p:cNvSpPr/>
          <p:nvPr/>
        </p:nvSpPr>
        <p:spPr>
          <a:xfrm>
            <a:off x="0" y="2358189"/>
            <a:ext cx="12192000" cy="4499810"/>
          </a:xfrm>
          <a:custGeom>
            <a:avLst/>
            <a:gdLst>
              <a:gd name="connsiteX0" fmla="*/ 3545305 w 12192000"/>
              <a:gd name="connsiteY0" fmla="*/ 1080 h 5286954"/>
              <a:gd name="connsiteX1" fmla="*/ 6978316 w 12192000"/>
              <a:gd name="connsiteY1" fmla="*/ 2471565 h 5286954"/>
              <a:gd name="connsiteX2" fmla="*/ 11020926 w 12192000"/>
              <a:gd name="connsiteY2" fmla="*/ 1011733 h 5286954"/>
              <a:gd name="connsiteX3" fmla="*/ 11971697 w 12192000"/>
              <a:gd name="connsiteY3" fmla="*/ 1119988 h 5286954"/>
              <a:gd name="connsiteX4" fmla="*/ 12192000 w 12192000"/>
              <a:gd name="connsiteY4" fmla="*/ 1160976 h 5286954"/>
              <a:gd name="connsiteX5" fmla="*/ 12192000 w 12192000"/>
              <a:gd name="connsiteY5" fmla="*/ 5286954 h 5286954"/>
              <a:gd name="connsiteX6" fmla="*/ 0 w 12192000"/>
              <a:gd name="connsiteY6" fmla="*/ 5286954 h 5286954"/>
              <a:gd name="connsiteX7" fmla="*/ 0 w 12192000"/>
              <a:gd name="connsiteY7" fmla="*/ 3006057 h 5286954"/>
              <a:gd name="connsiteX8" fmla="*/ 67270 w 12192000"/>
              <a:gd name="connsiteY8" fmla="*/ 3013143 h 5286954"/>
              <a:gd name="connsiteX9" fmla="*/ 978568 w 12192000"/>
              <a:gd name="connsiteY9" fmla="*/ 2824491 h 5286954"/>
              <a:gd name="connsiteX10" fmla="*/ 3545305 w 12192000"/>
              <a:gd name="connsiteY10" fmla="*/ 1080 h 528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286954">
                <a:moveTo>
                  <a:pt x="3545305" y="1080"/>
                </a:moveTo>
                <a:cubicBezTo>
                  <a:pt x="4545264" y="-57741"/>
                  <a:pt x="5732380" y="2303123"/>
                  <a:pt x="6978316" y="2471565"/>
                </a:cubicBezTo>
                <a:cubicBezTo>
                  <a:pt x="8224253" y="2640007"/>
                  <a:pt x="9574463" y="952912"/>
                  <a:pt x="11020926" y="1011733"/>
                </a:cubicBezTo>
                <a:cubicBezTo>
                  <a:pt x="11292138" y="1022762"/>
                  <a:pt x="11618808" y="1060204"/>
                  <a:pt x="11971697" y="1119988"/>
                </a:cubicBezTo>
                <a:lnTo>
                  <a:pt x="12192000" y="1160976"/>
                </a:lnTo>
                <a:lnTo>
                  <a:pt x="12192000" y="5286954"/>
                </a:lnTo>
                <a:lnTo>
                  <a:pt x="0" y="5286954"/>
                </a:lnTo>
                <a:lnTo>
                  <a:pt x="0" y="3006057"/>
                </a:lnTo>
                <a:lnTo>
                  <a:pt x="67270" y="3013143"/>
                </a:lnTo>
                <a:cubicBezTo>
                  <a:pt x="368592" y="3037676"/>
                  <a:pt x="682792" y="3013989"/>
                  <a:pt x="978568" y="2824491"/>
                </a:cubicBezTo>
                <a:cubicBezTo>
                  <a:pt x="1767305" y="2319165"/>
                  <a:pt x="2545347" y="59901"/>
                  <a:pt x="3545305" y="108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alpha val="55000"/>
                </a:schemeClr>
              </a:gs>
              <a:gs pos="100000">
                <a:schemeClr val="tx2">
                  <a:lumMod val="50000"/>
                  <a:alpha val="5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4CA192-E8AF-46CA-B00B-130BE0CD2751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custGeom>
            <a:avLst/>
            <a:gdLst>
              <a:gd name="connsiteX0" fmla="*/ 0 w 12191980"/>
              <a:gd name="connsiteY0" fmla="*/ 0 h 6857990"/>
              <a:gd name="connsiteX1" fmla="*/ 9080599 w 12191980"/>
              <a:gd name="connsiteY1" fmla="*/ 0 h 6857990"/>
              <a:gd name="connsiteX2" fmla="*/ 8250682 w 12191980"/>
              <a:gd name="connsiteY2" fmla="*/ 436530 h 6857990"/>
              <a:gd name="connsiteX3" fmla="*/ 8140734 w 12191980"/>
              <a:gd name="connsiteY3" fmla="*/ 790489 h 6857990"/>
              <a:gd name="connsiteX4" fmla="*/ 8494693 w 12191980"/>
              <a:gd name="connsiteY4" fmla="*/ 900437 h 6857990"/>
              <a:gd name="connsiteX5" fmla="*/ 8968731 w 12191980"/>
              <a:gd name="connsiteY5" fmla="*/ 651097 h 6857990"/>
              <a:gd name="connsiteX6" fmla="*/ 8944669 w 12191980"/>
              <a:gd name="connsiteY6" fmla="*/ 667023 h 6857990"/>
              <a:gd name="connsiteX7" fmla="*/ 8967139 w 12191980"/>
              <a:gd name="connsiteY7" fmla="*/ 657951 h 6857990"/>
              <a:gd name="connsiteX8" fmla="*/ 9271872 w 12191980"/>
              <a:gd name="connsiteY8" fmla="*/ 787774 h 6857990"/>
              <a:gd name="connsiteX9" fmla="*/ 9206193 w 12191980"/>
              <a:gd name="connsiteY9" fmla="*/ 1112433 h 6857990"/>
              <a:gd name="connsiteX10" fmla="*/ 9185986 w 12191980"/>
              <a:gd name="connsiteY10" fmla="*/ 1125807 h 6857990"/>
              <a:gd name="connsiteX11" fmla="*/ 9212743 w 12191980"/>
              <a:gd name="connsiteY11" fmla="*/ 1115004 h 6857990"/>
              <a:gd name="connsiteX12" fmla="*/ 9077303 w 12191980"/>
              <a:gd name="connsiteY12" fmla="*/ 1186244 h 6857990"/>
              <a:gd name="connsiteX13" fmla="*/ 8967356 w 12191980"/>
              <a:gd name="connsiteY13" fmla="*/ 1540203 h 6857990"/>
              <a:gd name="connsiteX14" fmla="*/ 9321315 w 12191980"/>
              <a:gd name="connsiteY14" fmla="*/ 1650151 h 6857990"/>
              <a:gd name="connsiteX15" fmla="*/ 9304357 w 12191980"/>
              <a:gd name="connsiteY15" fmla="*/ 1659070 h 6857990"/>
              <a:gd name="connsiteX16" fmla="*/ 9658317 w 12191980"/>
              <a:gd name="connsiteY16" fmla="*/ 1769018 h 6857990"/>
              <a:gd name="connsiteX17" fmla="*/ 9548369 w 12191980"/>
              <a:gd name="connsiteY17" fmla="*/ 2122977 h 6857990"/>
              <a:gd name="connsiteX18" fmla="*/ 8908445 w 12191980"/>
              <a:gd name="connsiteY18" fmla="*/ 2459572 h 6857990"/>
              <a:gd name="connsiteX19" fmla="*/ 8798497 w 12191980"/>
              <a:gd name="connsiteY19" fmla="*/ 2813531 h 6857990"/>
              <a:gd name="connsiteX20" fmla="*/ 9152456 w 12191980"/>
              <a:gd name="connsiteY20" fmla="*/ 2923479 h 6857990"/>
              <a:gd name="connsiteX21" fmla="*/ 9973543 w 12191980"/>
              <a:gd name="connsiteY21" fmla="*/ 2491593 h 6857990"/>
              <a:gd name="connsiteX22" fmla="*/ 10327503 w 12191980"/>
              <a:gd name="connsiteY22" fmla="*/ 2601541 h 6857990"/>
              <a:gd name="connsiteX23" fmla="*/ 10217555 w 12191980"/>
              <a:gd name="connsiteY23" fmla="*/ 2955500 h 6857990"/>
              <a:gd name="connsiteX24" fmla="*/ 10268345 w 12191980"/>
              <a:gd name="connsiteY24" fmla="*/ 2928785 h 6857990"/>
              <a:gd name="connsiteX25" fmla="*/ 10158397 w 12191980"/>
              <a:gd name="connsiteY25" fmla="*/ 3282744 h 6857990"/>
              <a:gd name="connsiteX26" fmla="*/ 10512357 w 12191980"/>
              <a:gd name="connsiteY26" fmla="*/ 3392692 h 6857990"/>
              <a:gd name="connsiteX27" fmla="*/ 12191980 w 12191980"/>
              <a:gd name="connsiteY27" fmla="*/ 2509223 h 6857990"/>
              <a:gd name="connsiteX28" fmla="*/ 12191980 w 12191980"/>
              <a:gd name="connsiteY28" fmla="*/ 6857990 h 6857990"/>
              <a:gd name="connsiteX29" fmla="*/ 2744424 w 12191980"/>
              <a:gd name="connsiteY29" fmla="*/ 6857990 h 6857990"/>
              <a:gd name="connsiteX30" fmla="*/ 3941338 w 12191980"/>
              <a:gd name="connsiteY30" fmla="*/ 6228422 h 6857990"/>
              <a:gd name="connsiteX31" fmla="*/ 4051286 w 12191980"/>
              <a:gd name="connsiteY31" fmla="*/ 5874463 h 6857990"/>
              <a:gd name="connsiteX32" fmla="*/ 3697327 w 12191980"/>
              <a:gd name="connsiteY32" fmla="*/ 5764515 h 6857990"/>
              <a:gd name="connsiteX33" fmla="*/ 3223289 w 12191980"/>
              <a:gd name="connsiteY33" fmla="*/ 6013855 h 6857990"/>
              <a:gd name="connsiteX34" fmla="*/ 3247351 w 12191980"/>
              <a:gd name="connsiteY34" fmla="*/ 5997929 h 6857990"/>
              <a:gd name="connsiteX35" fmla="*/ 3224882 w 12191980"/>
              <a:gd name="connsiteY35" fmla="*/ 6007002 h 6857990"/>
              <a:gd name="connsiteX36" fmla="*/ 2920148 w 12191980"/>
              <a:gd name="connsiteY36" fmla="*/ 5877178 h 6857990"/>
              <a:gd name="connsiteX37" fmla="*/ 2985828 w 12191980"/>
              <a:gd name="connsiteY37" fmla="*/ 5552520 h 6857990"/>
              <a:gd name="connsiteX38" fmla="*/ 3006034 w 12191980"/>
              <a:gd name="connsiteY38" fmla="*/ 5539146 h 6857990"/>
              <a:gd name="connsiteX39" fmla="*/ 2979278 w 12191980"/>
              <a:gd name="connsiteY39" fmla="*/ 5549949 h 6857990"/>
              <a:gd name="connsiteX40" fmla="*/ 3114717 w 12191980"/>
              <a:gd name="connsiteY40" fmla="*/ 5478709 h 6857990"/>
              <a:gd name="connsiteX41" fmla="*/ 3224665 w 12191980"/>
              <a:gd name="connsiteY41" fmla="*/ 5124750 h 6857990"/>
              <a:gd name="connsiteX42" fmla="*/ 2870706 w 12191980"/>
              <a:gd name="connsiteY42" fmla="*/ 5014802 h 6857990"/>
              <a:gd name="connsiteX43" fmla="*/ 2887663 w 12191980"/>
              <a:gd name="connsiteY43" fmla="*/ 5005882 h 6857990"/>
              <a:gd name="connsiteX44" fmla="*/ 2533704 w 12191980"/>
              <a:gd name="connsiteY44" fmla="*/ 4895935 h 6857990"/>
              <a:gd name="connsiteX45" fmla="*/ 2643652 w 12191980"/>
              <a:gd name="connsiteY45" fmla="*/ 4541975 h 6857990"/>
              <a:gd name="connsiteX46" fmla="*/ 3283576 w 12191980"/>
              <a:gd name="connsiteY46" fmla="*/ 4205380 h 6857990"/>
              <a:gd name="connsiteX47" fmla="*/ 3393523 w 12191980"/>
              <a:gd name="connsiteY47" fmla="*/ 3851421 h 6857990"/>
              <a:gd name="connsiteX48" fmla="*/ 3039564 w 12191980"/>
              <a:gd name="connsiteY48" fmla="*/ 3741473 h 6857990"/>
              <a:gd name="connsiteX49" fmla="*/ 2218477 w 12191980"/>
              <a:gd name="connsiteY49" fmla="*/ 4173359 h 6857990"/>
              <a:gd name="connsiteX50" fmla="*/ 1864517 w 12191980"/>
              <a:gd name="connsiteY50" fmla="*/ 4063411 h 6857990"/>
              <a:gd name="connsiteX51" fmla="*/ 1974465 w 12191980"/>
              <a:gd name="connsiteY51" fmla="*/ 3709452 h 6857990"/>
              <a:gd name="connsiteX52" fmla="*/ 1923675 w 12191980"/>
              <a:gd name="connsiteY52" fmla="*/ 3736168 h 6857990"/>
              <a:gd name="connsiteX53" fmla="*/ 2033623 w 12191980"/>
              <a:gd name="connsiteY53" fmla="*/ 3382208 h 6857990"/>
              <a:gd name="connsiteX54" fmla="*/ 1679663 w 12191980"/>
              <a:gd name="connsiteY54" fmla="*/ 3272261 h 6857990"/>
              <a:gd name="connsiteX55" fmla="*/ 0 w 12191980"/>
              <a:gd name="connsiteY55" fmla="*/ 4155751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1980" h="6857990">
                <a:moveTo>
                  <a:pt x="0" y="0"/>
                </a:moveTo>
                <a:lnTo>
                  <a:pt x="9080599" y="0"/>
                </a:lnTo>
                <a:lnTo>
                  <a:pt x="8250682" y="436530"/>
                </a:lnTo>
                <a:cubicBezTo>
                  <a:pt x="8122577" y="503912"/>
                  <a:pt x="8073352" y="662385"/>
                  <a:pt x="8140734" y="790489"/>
                </a:cubicBezTo>
                <a:cubicBezTo>
                  <a:pt x="8208117" y="918594"/>
                  <a:pt x="8366589" y="967819"/>
                  <a:pt x="8494693" y="900437"/>
                </a:cubicBezTo>
                <a:lnTo>
                  <a:pt x="8968731" y="651097"/>
                </a:lnTo>
                <a:lnTo>
                  <a:pt x="8944669" y="667023"/>
                </a:lnTo>
                <a:lnTo>
                  <a:pt x="8967139" y="657951"/>
                </a:lnTo>
                <a:cubicBezTo>
                  <a:pt x="9084213" y="623983"/>
                  <a:pt x="9212913" y="675683"/>
                  <a:pt x="9271872" y="787774"/>
                </a:cubicBezTo>
                <a:cubicBezTo>
                  <a:pt x="9330832" y="899866"/>
                  <a:pt x="9300514" y="1035207"/>
                  <a:pt x="9206193" y="1112433"/>
                </a:cubicBezTo>
                <a:lnTo>
                  <a:pt x="9185986" y="1125807"/>
                </a:lnTo>
                <a:lnTo>
                  <a:pt x="9212743" y="1115004"/>
                </a:lnTo>
                <a:lnTo>
                  <a:pt x="9077303" y="1186244"/>
                </a:lnTo>
                <a:cubicBezTo>
                  <a:pt x="8949199" y="1253626"/>
                  <a:pt x="8899974" y="1412098"/>
                  <a:pt x="8967356" y="1540203"/>
                </a:cubicBezTo>
                <a:cubicBezTo>
                  <a:pt x="9034738" y="1668308"/>
                  <a:pt x="9193210" y="1717533"/>
                  <a:pt x="9321315" y="1650151"/>
                </a:cubicBezTo>
                <a:lnTo>
                  <a:pt x="9304357" y="1659070"/>
                </a:lnTo>
                <a:cubicBezTo>
                  <a:pt x="9432462" y="1591688"/>
                  <a:pt x="9590935" y="1640913"/>
                  <a:pt x="9658317" y="1769018"/>
                </a:cubicBezTo>
                <a:cubicBezTo>
                  <a:pt x="9725699" y="1897122"/>
                  <a:pt x="9676474" y="2055595"/>
                  <a:pt x="9548369" y="2122977"/>
                </a:cubicBezTo>
                <a:lnTo>
                  <a:pt x="8908445" y="2459572"/>
                </a:lnTo>
                <a:cubicBezTo>
                  <a:pt x="8780340" y="2526954"/>
                  <a:pt x="8731115" y="2685427"/>
                  <a:pt x="8798497" y="2813531"/>
                </a:cubicBezTo>
                <a:cubicBezTo>
                  <a:pt x="8865879" y="2941636"/>
                  <a:pt x="9024352" y="2990861"/>
                  <a:pt x="9152456" y="2923479"/>
                </a:cubicBezTo>
                <a:lnTo>
                  <a:pt x="9973543" y="2491593"/>
                </a:lnTo>
                <a:cubicBezTo>
                  <a:pt x="10101648" y="2424211"/>
                  <a:pt x="10260121" y="2473436"/>
                  <a:pt x="10327503" y="2601541"/>
                </a:cubicBezTo>
                <a:cubicBezTo>
                  <a:pt x="10394885" y="2729645"/>
                  <a:pt x="10345660" y="2888118"/>
                  <a:pt x="10217555" y="2955500"/>
                </a:cubicBezTo>
                <a:lnTo>
                  <a:pt x="10268345" y="2928785"/>
                </a:lnTo>
                <a:cubicBezTo>
                  <a:pt x="10140240" y="2996167"/>
                  <a:pt x="10091015" y="3154640"/>
                  <a:pt x="10158397" y="3282744"/>
                </a:cubicBezTo>
                <a:cubicBezTo>
                  <a:pt x="10225779" y="3410849"/>
                  <a:pt x="10384252" y="3460074"/>
                  <a:pt x="10512357" y="3392692"/>
                </a:cubicBezTo>
                <a:lnTo>
                  <a:pt x="12191980" y="2509223"/>
                </a:lnTo>
                <a:lnTo>
                  <a:pt x="12191980" y="6857990"/>
                </a:lnTo>
                <a:lnTo>
                  <a:pt x="2744424" y="6857990"/>
                </a:lnTo>
                <a:lnTo>
                  <a:pt x="3941338" y="6228422"/>
                </a:lnTo>
                <a:cubicBezTo>
                  <a:pt x="4069443" y="6161040"/>
                  <a:pt x="4118668" y="6002568"/>
                  <a:pt x="4051286" y="5874463"/>
                </a:cubicBezTo>
                <a:cubicBezTo>
                  <a:pt x="3983904" y="5746358"/>
                  <a:pt x="3825432" y="5697133"/>
                  <a:pt x="3697327" y="5764515"/>
                </a:cubicBezTo>
                <a:lnTo>
                  <a:pt x="3223289" y="6013855"/>
                </a:lnTo>
                <a:lnTo>
                  <a:pt x="3247351" y="5997929"/>
                </a:lnTo>
                <a:lnTo>
                  <a:pt x="3224882" y="6007002"/>
                </a:lnTo>
                <a:cubicBezTo>
                  <a:pt x="3107807" y="6040969"/>
                  <a:pt x="2979107" y="5989270"/>
                  <a:pt x="2920148" y="5877178"/>
                </a:cubicBezTo>
                <a:cubicBezTo>
                  <a:pt x="2861189" y="5765087"/>
                  <a:pt x="2891507" y="5629745"/>
                  <a:pt x="2985828" y="5552520"/>
                </a:cubicBezTo>
                <a:lnTo>
                  <a:pt x="3006034" y="5539146"/>
                </a:lnTo>
                <a:lnTo>
                  <a:pt x="2979278" y="5549949"/>
                </a:lnTo>
                <a:lnTo>
                  <a:pt x="3114717" y="5478709"/>
                </a:lnTo>
                <a:cubicBezTo>
                  <a:pt x="3242822" y="5411327"/>
                  <a:pt x="3292047" y="5252854"/>
                  <a:pt x="3224665" y="5124750"/>
                </a:cubicBezTo>
                <a:cubicBezTo>
                  <a:pt x="3157283" y="4996645"/>
                  <a:pt x="2998810" y="4947420"/>
                  <a:pt x="2870706" y="5014802"/>
                </a:cubicBezTo>
                <a:lnTo>
                  <a:pt x="2887663" y="5005882"/>
                </a:lnTo>
                <a:cubicBezTo>
                  <a:pt x="2759558" y="5073264"/>
                  <a:pt x="2601086" y="5024039"/>
                  <a:pt x="2533704" y="4895935"/>
                </a:cubicBezTo>
                <a:cubicBezTo>
                  <a:pt x="2466322" y="4767830"/>
                  <a:pt x="2515547" y="4609358"/>
                  <a:pt x="2643652" y="4541975"/>
                </a:cubicBezTo>
                <a:lnTo>
                  <a:pt x="3283576" y="4205380"/>
                </a:lnTo>
                <a:cubicBezTo>
                  <a:pt x="3411680" y="4137998"/>
                  <a:pt x="3460906" y="3979525"/>
                  <a:pt x="3393523" y="3851421"/>
                </a:cubicBezTo>
                <a:cubicBezTo>
                  <a:pt x="3326141" y="3723316"/>
                  <a:pt x="3167669" y="3674091"/>
                  <a:pt x="3039564" y="3741473"/>
                </a:cubicBezTo>
                <a:lnTo>
                  <a:pt x="2218477" y="4173359"/>
                </a:lnTo>
                <a:cubicBezTo>
                  <a:pt x="2090372" y="4240741"/>
                  <a:pt x="1931899" y="4191516"/>
                  <a:pt x="1864517" y="4063411"/>
                </a:cubicBezTo>
                <a:cubicBezTo>
                  <a:pt x="1797135" y="3935307"/>
                  <a:pt x="1846360" y="3776835"/>
                  <a:pt x="1974465" y="3709452"/>
                </a:cubicBezTo>
                <a:lnTo>
                  <a:pt x="1923675" y="3736168"/>
                </a:lnTo>
                <a:cubicBezTo>
                  <a:pt x="2051780" y="3668785"/>
                  <a:pt x="2101005" y="3510313"/>
                  <a:pt x="2033623" y="3382208"/>
                </a:cubicBezTo>
                <a:cubicBezTo>
                  <a:pt x="1966241" y="3254103"/>
                  <a:pt x="1807768" y="3204878"/>
                  <a:pt x="1679663" y="3272261"/>
                </a:cubicBezTo>
                <a:lnTo>
                  <a:pt x="0" y="4155751"/>
                </a:lnTo>
                <a:close/>
              </a:path>
            </a:pathLst>
          </a:cu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64AF3A3-DF31-4E34-A2A8-8854274ABECB}"/>
              </a:ext>
            </a:extLst>
          </p:cNvPr>
          <p:cNvSpPr/>
          <p:nvPr/>
        </p:nvSpPr>
        <p:spPr>
          <a:xfrm rot="19905850">
            <a:off x="-860893" y="563479"/>
            <a:ext cx="3101211" cy="2859274"/>
          </a:xfrm>
          <a:custGeom>
            <a:avLst/>
            <a:gdLst>
              <a:gd name="connsiteX0" fmla="*/ 2571869 w 3101211"/>
              <a:gd name="connsiteY0" fmla="*/ 16050 h 2859274"/>
              <a:gd name="connsiteX1" fmla="*/ 2696606 w 3101211"/>
              <a:gd name="connsiteY1" fmla="*/ 204234 h 2859274"/>
              <a:gd name="connsiteX2" fmla="*/ 2492372 w 3101211"/>
              <a:gd name="connsiteY2" fmla="*/ 408468 h 2859274"/>
              <a:gd name="connsiteX3" fmla="*/ 2370350 w 3101211"/>
              <a:gd name="connsiteY3" fmla="*/ 408468 h 2859274"/>
              <a:gd name="connsiteX4" fmla="*/ 2139627 w 3101211"/>
              <a:gd name="connsiteY4" fmla="*/ 612702 h 2859274"/>
              <a:gd name="connsiteX5" fmla="*/ 2323851 w 3101211"/>
              <a:gd name="connsiteY5" fmla="*/ 812787 h 2859274"/>
              <a:gd name="connsiteX6" fmla="*/ 2370339 w 3101211"/>
              <a:gd name="connsiteY6" fmla="*/ 816935 h 2859274"/>
              <a:gd name="connsiteX7" fmla="*/ 2896977 w 3101211"/>
              <a:gd name="connsiteY7" fmla="*/ 816935 h 2859274"/>
              <a:gd name="connsiteX8" fmla="*/ 3101211 w 3101211"/>
              <a:gd name="connsiteY8" fmla="*/ 1021169 h 2859274"/>
              <a:gd name="connsiteX9" fmla="*/ 2896977 w 3101211"/>
              <a:gd name="connsiteY9" fmla="*/ 1225403 h 2859274"/>
              <a:gd name="connsiteX10" fmla="*/ 2550552 w 3101211"/>
              <a:gd name="connsiteY10" fmla="*/ 1225403 h 2859274"/>
              <a:gd name="connsiteX11" fmla="*/ 2319829 w 3101211"/>
              <a:gd name="connsiteY11" fmla="*/ 1429637 h 2859274"/>
              <a:gd name="connsiteX12" fmla="*/ 2550552 w 3101211"/>
              <a:gd name="connsiteY12" fmla="*/ 1633871 h 2859274"/>
              <a:gd name="connsiteX13" fmla="*/ 2717225 w 3101211"/>
              <a:gd name="connsiteY13" fmla="*/ 1633871 h 2859274"/>
              <a:gd name="connsiteX14" fmla="*/ 2921459 w 3101211"/>
              <a:gd name="connsiteY14" fmla="*/ 1838105 h 2859274"/>
              <a:gd name="connsiteX15" fmla="*/ 2717225 w 3101211"/>
              <a:gd name="connsiteY15" fmla="*/ 2042339 h 2859274"/>
              <a:gd name="connsiteX16" fmla="*/ 2398964 w 3101211"/>
              <a:gd name="connsiteY16" fmla="*/ 2042339 h 2859274"/>
              <a:gd name="connsiteX17" fmla="*/ 2424238 w 3101211"/>
              <a:gd name="connsiteY17" fmla="*/ 2044595 h 2859274"/>
              <a:gd name="connsiteX18" fmla="*/ 2403014 w 3101211"/>
              <a:gd name="connsiteY18" fmla="*/ 2046489 h 2859274"/>
              <a:gd name="connsiteX19" fmla="*/ 2218789 w 3101211"/>
              <a:gd name="connsiteY19" fmla="*/ 2246573 h 2859274"/>
              <a:gd name="connsiteX20" fmla="*/ 2403014 w 3101211"/>
              <a:gd name="connsiteY20" fmla="*/ 2446658 h 2859274"/>
              <a:gd name="connsiteX21" fmla="*/ 2424238 w 3101211"/>
              <a:gd name="connsiteY21" fmla="*/ 2448552 h 2859274"/>
              <a:gd name="connsiteX22" fmla="*/ 2398976 w 3101211"/>
              <a:gd name="connsiteY22" fmla="*/ 2450806 h 2859274"/>
              <a:gd name="connsiteX23" fmla="*/ 2896977 w 3101211"/>
              <a:gd name="connsiteY23" fmla="*/ 2450806 h 2859274"/>
              <a:gd name="connsiteX24" fmla="*/ 3101211 w 3101211"/>
              <a:gd name="connsiteY24" fmla="*/ 2655040 h 2859274"/>
              <a:gd name="connsiteX25" fmla="*/ 2896977 w 3101211"/>
              <a:gd name="connsiteY25" fmla="*/ 2859274 h 2859274"/>
              <a:gd name="connsiteX26" fmla="*/ 0 w 3101211"/>
              <a:gd name="connsiteY26" fmla="*/ 2859274 h 2859274"/>
              <a:gd name="connsiteX27" fmla="*/ 1535432 w 3101211"/>
              <a:gd name="connsiteY27" fmla="*/ 0 h 2859274"/>
              <a:gd name="connsiteX28" fmla="*/ 2492372 w 3101211"/>
              <a:gd name="connsiteY28" fmla="*/ 0 h 2859274"/>
              <a:gd name="connsiteX29" fmla="*/ 2571869 w 3101211"/>
              <a:gd name="connsiteY29" fmla="*/ 16050 h 285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101211" h="2859274">
                <a:moveTo>
                  <a:pt x="2571869" y="16050"/>
                </a:moveTo>
                <a:cubicBezTo>
                  <a:pt x="2645171" y="47054"/>
                  <a:pt x="2696606" y="119638"/>
                  <a:pt x="2696606" y="204234"/>
                </a:cubicBezTo>
                <a:cubicBezTo>
                  <a:pt x="2696606" y="317029"/>
                  <a:pt x="2605167" y="408468"/>
                  <a:pt x="2492372" y="408468"/>
                </a:cubicBezTo>
                <a:lnTo>
                  <a:pt x="2370350" y="408468"/>
                </a:lnTo>
                <a:cubicBezTo>
                  <a:pt x="2242925" y="408468"/>
                  <a:pt x="2139627" y="499907"/>
                  <a:pt x="2139627" y="612702"/>
                </a:cubicBezTo>
                <a:cubicBezTo>
                  <a:pt x="2139627" y="711398"/>
                  <a:pt x="2218714" y="793743"/>
                  <a:pt x="2323851" y="812787"/>
                </a:cubicBezTo>
                <a:lnTo>
                  <a:pt x="2370339" y="816935"/>
                </a:lnTo>
                <a:lnTo>
                  <a:pt x="2896977" y="816935"/>
                </a:lnTo>
                <a:cubicBezTo>
                  <a:pt x="3009772" y="816935"/>
                  <a:pt x="3101211" y="908374"/>
                  <a:pt x="3101211" y="1021169"/>
                </a:cubicBezTo>
                <a:cubicBezTo>
                  <a:pt x="3101211" y="1133964"/>
                  <a:pt x="3009772" y="1225403"/>
                  <a:pt x="2896977" y="1225403"/>
                </a:cubicBezTo>
                <a:lnTo>
                  <a:pt x="2550552" y="1225403"/>
                </a:lnTo>
                <a:cubicBezTo>
                  <a:pt x="2423127" y="1225403"/>
                  <a:pt x="2319829" y="1316842"/>
                  <a:pt x="2319829" y="1429637"/>
                </a:cubicBezTo>
                <a:cubicBezTo>
                  <a:pt x="2319829" y="1542433"/>
                  <a:pt x="2423127" y="1633871"/>
                  <a:pt x="2550552" y="1633871"/>
                </a:cubicBezTo>
                <a:lnTo>
                  <a:pt x="2717225" y="1633871"/>
                </a:lnTo>
                <a:cubicBezTo>
                  <a:pt x="2830020" y="1633871"/>
                  <a:pt x="2921459" y="1725310"/>
                  <a:pt x="2921459" y="1838105"/>
                </a:cubicBezTo>
                <a:cubicBezTo>
                  <a:pt x="2921459" y="1950900"/>
                  <a:pt x="2830020" y="2042339"/>
                  <a:pt x="2717225" y="2042339"/>
                </a:cubicBezTo>
                <a:lnTo>
                  <a:pt x="2398964" y="2042339"/>
                </a:lnTo>
                <a:lnTo>
                  <a:pt x="2424238" y="2044595"/>
                </a:lnTo>
                <a:lnTo>
                  <a:pt x="2403014" y="2046489"/>
                </a:lnTo>
                <a:cubicBezTo>
                  <a:pt x="2297877" y="2065533"/>
                  <a:pt x="2218789" y="2147877"/>
                  <a:pt x="2218789" y="2246573"/>
                </a:cubicBezTo>
                <a:cubicBezTo>
                  <a:pt x="2218789" y="2345269"/>
                  <a:pt x="2297877" y="2427614"/>
                  <a:pt x="2403014" y="2446658"/>
                </a:cubicBezTo>
                <a:lnTo>
                  <a:pt x="2424238" y="2448552"/>
                </a:lnTo>
                <a:lnTo>
                  <a:pt x="2398976" y="2450806"/>
                </a:lnTo>
                <a:lnTo>
                  <a:pt x="2896977" y="2450806"/>
                </a:lnTo>
                <a:cubicBezTo>
                  <a:pt x="3009772" y="2450806"/>
                  <a:pt x="3101211" y="2542245"/>
                  <a:pt x="3101211" y="2655040"/>
                </a:cubicBezTo>
                <a:cubicBezTo>
                  <a:pt x="3101211" y="2767835"/>
                  <a:pt x="3009772" y="2859274"/>
                  <a:pt x="2896977" y="2859274"/>
                </a:cubicBezTo>
                <a:lnTo>
                  <a:pt x="0" y="2859274"/>
                </a:lnTo>
                <a:lnTo>
                  <a:pt x="1535432" y="0"/>
                </a:lnTo>
                <a:lnTo>
                  <a:pt x="2492372" y="0"/>
                </a:lnTo>
                <a:cubicBezTo>
                  <a:pt x="2520571" y="0"/>
                  <a:pt x="2547435" y="5715"/>
                  <a:pt x="2571869" y="16050"/>
                </a:cubicBezTo>
                <a:close/>
              </a:path>
            </a:pathLst>
          </a:custGeom>
          <a:solidFill>
            <a:schemeClr val="tx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1993B3E-8182-4732-9054-7412D383524F}"/>
              </a:ext>
            </a:extLst>
          </p:cNvPr>
          <p:cNvSpPr/>
          <p:nvPr/>
        </p:nvSpPr>
        <p:spPr>
          <a:xfrm rot="19905850" flipH="1" flipV="1">
            <a:off x="10168938" y="3312024"/>
            <a:ext cx="2870192" cy="2859274"/>
          </a:xfrm>
          <a:custGeom>
            <a:avLst/>
            <a:gdLst>
              <a:gd name="connsiteX0" fmla="*/ 0 w 2870192"/>
              <a:gd name="connsiteY0" fmla="*/ 2859274 h 2859274"/>
              <a:gd name="connsiteX1" fmla="*/ 1535433 w 2870192"/>
              <a:gd name="connsiteY1" fmla="*/ 0 h 2859274"/>
              <a:gd name="connsiteX2" fmla="*/ 2261353 w 2870192"/>
              <a:gd name="connsiteY2" fmla="*/ 0 h 2859274"/>
              <a:gd name="connsiteX3" fmla="*/ 2465587 w 2870192"/>
              <a:gd name="connsiteY3" fmla="*/ 204234 h 2859274"/>
              <a:gd name="connsiteX4" fmla="*/ 2261353 w 2870192"/>
              <a:gd name="connsiteY4" fmla="*/ 408468 h 2859274"/>
              <a:gd name="connsiteX5" fmla="*/ 2139331 w 2870192"/>
              <a:gd name="connsiteY5" fmla="*/ 408468 h 2859274"/>
              <a:gd name="connsiteX6" fmla="*/ 1908608 w 2870192"/>
              <a:gd name="connsiteY6" fmla="*/ 612702 h 2859274"/>
              <a:gd name="connsiteX7" fmla="*/ 2092832 w 2870192"/>
              <a:gd name="connsiteY7" fmla="*/ 812787 h 2859274"/>
              <a:gd name="connsiteX8" fmla="*/ 2139320 w 2870192"/>
              <a:gd name="connsiteY8" fmla="*/ 816935 h 2859274"/>
              <a:gd name="connsiteX9" fmla="*/ 2665958 w 2870192"/>
              <a:gd name="connsiteY9" fmla="*/ 816935 h 2859274"/>
              <a:gd name="connsiteX10" fmla="*/ 2870192 w 2870192"/>
              <a:gd name="connsiteY10" fmla="*/ 1021169 h 2859274"/>
              <a:gd name="connsiteX11" fmla="*/ 2665958 w 2870192"/>
              <a:gd name="connsiteY11" fmla="*/ 1225403 h 2859274"/>
              <a:gd name="connsiteX12" fmla="*/ 2319533 w 2870192"/>
              <a:gd name="connsiteY12" fmla="*/ 1225403 h 2859274"/>
              <a:gd name="connsiteX13" fmla="*/ 2088810 w 2870192"/>
              <a:gd name="connsiteY13" fmla="*/ 1429637 h 2859274"/>
              <a:gd name="connsiteX14" fmla="*/ 2319533 w 2870192"/>
              <a:gd name="connsiteY14" fmla="*/ 1633871 h 2859274"/>
              <a:gd name="connsiteX15" fmla="*/ 2486206 w 2870192"/>
              <a:gd name="connsiteY15" fmla="*/ 1633871 h 2859274"/>
              <a:gd name="connsiteX16" fmla="*/ 2690440 w 2870192"/>
              <a:gd name="connsiteY16" fmla="*/ 1838105 h 2859274"/>
              <a:gd name="connsiteX17" fmla="*/ 2486206 w 2870192"/>
              <a:gd name="connsiteY17" fmla="*/ 2042339 h 2859274"/>
              <a:gd name="connsiteX18" fmla="*/ 2167945 w 2870192"/>
              <a:gd name="connsiteY18" fmla="*/ 2042339 h 2859274"/>
              <a:gd name="connsiteX19" fmla="*/ 2193219 w 2870192"/>
              <a:gd name="connsiteY19" fmla="*/ 2044595 h 2859274"/>
              <a:gd name="connsiteX20" fmla="*/ 2171995 w 2870192"/>
              <a:gd name="connsiteY20" fmla="*/ 2046489 h 2859274"/>
              <a:gd name="connsiteX21" fmla="*/ 1987770 w 2870192"/>
              <a:gd name="connsiteY21" fmla="*/ 2246573 h 2859274"/>
              <a:gd name="connsiteX22" fmla="*/ 2171995 w 2870192"/>
              <a:gd name="connsiteY22" fmla="*/ 2446658 h 2859274"/>
              <a:gd name="connsiteX23" fmla="*/ 2193219 w 2870192"/>
              <a:gd name="connsiteY23" fmla="*/ 2448552 h 2859274"/>
              <a:gd name="connsiteX24" fmla="*/ 2167957 w 2870192"/>
              <a:gd name="connsiteY24" fmla="*/ 2450806 h 2859274"/>
              <a:gd name="connsiteX25" fmla="*/ 2665958 w 2870192"/>
              <a:gd name="connsiteY25" fmla="*/ 2450806 h 2859274"/>
              <a:gd name="connsiteX26" fmla="*/ 2870192 w 2870192"/>
              <a:gd name="connsiteY26" fmla="*/ 2655040 h 2859274"/>
              <a:gd name="connsiteX27" fmla="*/ 2665958 w 2870192"/>
              <a:gd name="connsiteY27" fmla="*/ 2859274 h 285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70192" h="2859274">
                <a:moveTo>
                  <a:pt x="0" y="2859274"/>
                </a:moveTo>
                <a:lnTo>
                  <a:pt x="1535433" y="0"/>
                </a:lnTo>
                <a:lnTo>
                  <a:pt x="2261353" y="0"/>
                </a:lnTo>
                <a:cubicBezTo>
                  <a:pt x="2374148" y="0"/>
                  <a:pt x="2465587" y="91439"/>
                  <a:pt x="2465587" y="204234"/>
                </a:cubicBezTo>
                <a:cubicBezTo>
                  <a:pt x="2465587" y="317029"/>
                  <a:pt x="2374148" y="408468"/>
                  <a:pt x="2261353" y="408468"/>
                </a:cubicBezTo>
                <a:lnTo>
                  <a:pt x="2139331" y="408468"/>
                </a:lnTo>
                <a:cubicBezTo>
                  <a:pt x="2011906" y="408468"/>
                  <a:pt x="1908608" y="499907"/>
                  <a:pt x="1908608" y="612702"/>
                </a:cubicBezTo>
                <a:cubicBezTo>
                  <a:pt x="1908608" y="711398"/>
                  <a:pt x="1987695" y="793743"/>
                  <a:pt x="2092832" y="812787"/>
                </a:cubicBezTo>
                <a:lnTo>
                  <a:pt x="2139320" y="816935"/>
                </a:lnTo>
                <a:lnTo>
                  <a:pt x="2665958" y="816935"/>
                </a:lnTo>
                <a:cubicBezTo>
                  <a:pt x="2778753" y="816935"/>
                  <a:pt x="2870192" y="908374"/>
                  <a:pt x="2870192" y="1021169"/>
                </a:cubicBezTo>
                <a:cubicBezTo>
                  <a:pt x="2870192" y="1133964"/>
                  <a:pt x="2778753" y="1225403"/>
                  <a:pt x="2665958" y="1225403"/>
                </a:cubicBezTo>
                <a:lnTo>
                  <a:pt x="2319533" y="1225403"/>
                </a:lnTo>
                <a:cubicBezTo>
                  <a:pt x="2192108" y="1225403"/>
                  <a:pt x="2088810" y="1316842"/>
                  <a:pt x="2088810" y="1429637"/>
                </a:cubicBezTo>
                <a:cubicBezTo>
                  <a:pt x="2088810" y="1542433"/>
                  <a:pt x="2192108" y="1633871"/>
                  <a:pt x="2319533" y="1633871"/>
                </a:cubicBezTo>
                <a:lnTo>
                  <a:pt x="2486206" y="1633871"/>
                </a:lnTo>
                <a:cubicBezTo>
                  <a:pt x="2599001" y="1633871"/>
                  <a:pt x="2690440" y="1725310"/>
                  <a:pt x="2690440" y="1838105"/>
                </a:cubicBezTo>
                <a:cubicBezTo>
                  <a:pt x="2690440" y="1950900"/>
                  <a:pt x="2599001" y="2042339"/>
                  <a:pt x="2486206" y="2042339"/>
                </a:cubicBezTo>
                <a:lnTo>
                  <a:pt x="2167945" y="2042339"/>
                </a:lnTo>
                <a:lnTo>
                  <a:pt x="2193219" y="2044595"/>
                </a:lnTo>
                <a:lnTo>
                  <a:pt x="2171995" y="2046489"/>
                </a:lnTo>
                <a:cubicBezTo>
                  <a:pt x="2066858" y="2065533"/>
                  <a:pt x="1987770" y="2147877"/>
                  <a:pt x="1987770" y="2246573"/>
                </a:cubicBezTo>
                <a:cubicBezTo>
                  <a:pt x="1987770" y="2345269"/>
                  <a:pt x="2066858" y="2427614"/>
                  <a:pt x="2171995" y="2446658"/>
                </a:cubicBezTo>
                <a:lnTo>
                  <a:pt x="2193219" y="2448552"/>
                </a:lnTo>
                <a:lnTo>
                  <a:pt x="2167957" y="2450806"/>
                </a:lnTo>
                <a:lnTo>
                  <a:pt x="2665958" y="2450806"/>
                </a:lnTo>
                <a:cubicBezTo>
                  <a:pt x="2778753" y="2450806"/>
                  <a:pt x="2870192" y="2542245"/>
                  <a:pt x="2870192" y="2655040"/>
                </a:cubicBezTo>
                <a:cubicBezTo>
                  <a:pt x="2870192" y="2767835"/>
                  <a:pt x="2778753" y="2859274"/>
                  <a:pt x="2665958" y="2859274"/>
                </a:cubicBezTo>
                <a:close/>
              </a:path>
            </a:pathLst>
          </a:custGeom>
          <a:solidFill>
            <a:schemeClr val="tx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99FC73-B9D4-4AA8-B608-5A0E0ADB947F}"/>
              </a:ext>
            </a:extLst>
          </p:cNvPr>
          <p:cNvGrpSpPr/>
          <p:nvPr/>
        </p:nvGrpSpPr>
        <p:grpSpPr>
          <a:xfrm>
            <a:off x="2333568" y="604047"/>
            <a:ext cx="3254432" cy="3254432"/>
            <a:chOff x="3849261" y="2489200"/>
            <a:chExt cx="3761526" cy="376152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F17EA0D-3740-4F84-9438-046FEDE4A9FB}"/>
                </a:ext>
              </a:extLst>
            </p:cNvPr>
            <p:cNvGrpSpPr/>
            <p:nvPr/>
          </p:nvGrpSpPr>
          <p:grpSpPr>
            <a:xfrm>
              <a:off x="3984941" y="2624880"/>
              <a:ext cx="3490166" cy="3490166"/>
              <a:chOff x="4954747" y="2416423"/>
              <a:chExt cx="4263706" cy="426370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C4DEC24-DA4C-4D7B-8878-25B81959FB25}"/>
                  </a:ext>
                </a:extLst>
              </p:cNvPr>
              <p:cNvGrpSpPr/>
              <p:nvPr/>
            </p:nvGrpSpPr>
            <p:grpSpPr>
              <a:xfrm>
                <a:off x="4954747" y="2416423"/>
                <a:ext cx="4263706" cy="4263706"/>
                <a:chOff x="3964136" y="1077015"/>
                <a:chExt cx="4263706" cy="426370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CFC65BC-C0C7-497E-87C2-C5742208E113}"/>
                    </a:ext>
                  </a:extLst>
                </p:cNvPr>
                <p:cNvSpPr/>
                <p:nvPr/>
              </p:nvSpPr>
              <p:spPr>
                <a:xfrm>
                  <a:off x="3964136" y="1077015"/>
                  <a:ext cx="4263706" cy="4263706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>
                  <a:outerShdw blurRad="317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1893738B-A787-4EE7-BB0B-73ADA72260AA}"/>
                    </a:ext>
                  </a:extLst>
                </p:cNvPr>
                <p:cNvGrpSpPr/>
                <p:nvPr/>
              </p:nvGrpSpPr>
              <p:grpSpPr>
                <a:xfrm>
                  <a:off x="4341449" y="1464148"/>
                  <a:ext cx="3509082" cy="3509080"/>
                  <a:chOff x="3879271" y="1016092"/>
                  <a:chExt cx="4825817" cy="4825816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4AD59239-32D7-4423-B8B7-42C430656747}"/>
                      </a:ext>
                    </a:extLst>
                  </p:cNvPr>
                  <p:cNvSpPr/>
                  <p:nvPr/>
                </p:nvSpPr>
                <p:spPr>
                  <a:xfrm>
                    <a:off x="3879271" y="1016092"/>
                    <a:ext cx="4825816" cy="4825816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BAB5EAC8-4307-4C38-A08B-589971768EAD}"/>
                      </a:ext>
                    </a:extLst>
                  </p:cNvPr>
                  <p:cNvSpPr/>
                  <p:nvPr/>
                </p:nvSpPr>
                <p:spPr>
                  <a:xfrm>
                    <a:off x="3879272" y="1041593"/>
                    <a:ext cx="4825816" cy="4747806"/>
                  </a:xfrm>
                  <a:custGeom>
                    <a:avLst/>
                    <a:gdLst>
                      <a:gd name="connsiteX0" fmla="*/ 3606404 w 4825816"/>
                      <a:gd name="connsiteY0" fmla="*/ 4482748 h 4747806"/>
                      <a:gd name="connsiteX1" fmla="*/ 3563043 w 4825816"/>
                      <a:gd name="connsiteY1" fmla="*/ 4509090 h 4747806"/>
                      <a:gd name="connsiteX2" fmla="*/ 3352121 w 4825816"/>
                      <a:gd name="connsiteY2" fmla="*/ 4610697 h 4747806"/>
                      <a:gd name="connsiteX3" fmla="*/ 3222639 w 4825816"/>
                      <a:gd name="connsiteY3" fmla="*/ 4658088 h 4747806"/>
                      <a:gd name="connsiteX4" fmla="*/ 2007282 w 4825816"/>
                      <a:gd name="connsiteY4" fmla="*/ 4403376 h 4747806"/>
                      <a:gd name="connsiteX5" fmla="*/ 1965467 w 4825816"/>
                      <a:gd name="connsiteY5" fmla="*/ 4422481 h 4747806"/>
                      <a:gd name="connsiteX6" fmla="*/ 1675985 w 4825816"/>
                      <a:gd name="connsiteY6" fmla="*/ 4554744 h 4747806"/>
                      <a:gd name="connsiteX7" fmla="*/ 1896326 w 4825816"/>
                      <a:gd name="connsiteY7" fmla="*/ 4656572 h 4747806"/>
                      <a:gd name="connsiteX8" fmla="*/ 1913919 w 4825816"/>
                      <a:gd name="connsiteY8" fmla="*/ 4718160 h 4747806"/>
                      <a:gd name="connsiteX9" fmla="*/ 1913059 w 4825816"/>
                      <a:gd name="connsiteY9" fmla="*/ 4747806 h 4747806"/>
                      <a:gd name="connsiteX10" fmla="*/ 1695383 w 4825816"/>
                      <a:gd name="connsiteY10" fmla="*/ 4691836 h 4747806"/>
                      <a:gd name="connsiteX11" fmla="*/ 1518016 w 4825816"/>
                      <a:gd name="connsiteY11" fmla="*/ 4626918 h 4747806"/>
                      <a:gd name="connsiteX12" fmla="*/ 2007276 w 4825816"/>
                      <a:gd name="connsiteY12" fmla="*/ 4403378 h 4747806"/>
                      <a:gd name="connsiteX13" fmla="*/ 4384850 w 4825816"/>
                      <a:gd name="connsiteY13" fmla="*/ 3722080 h 4747806"/>
                      <a:gd name="connsiteX14" fmla="*/ 4355550 w 4825816"/>
                      <a:gd name="connsiteY14" fmla="*/ 3735467 h 4747806"/>
                      <a:gd name="connsiteX15" fmla="*/ 4355542 w 4825816"/>
                      <a:gd name="connsiteY15" fmla="*/ 3735469 h 4747806"/>
                      <a:gd name="connsiteX16" fmla="*/ 4436941 w 4825816"/>
                      <a:gd name="connsiteY16" fmla="*/ 3698280 h 4747806"/>
                      <a:gd name="connsiteX17" fmla="*/ 4436941 w 4825816"/>
                      <a:gd name="connsiteY17" fmla="*/ 3698280 h 4747806"/>
                      <a:gd name="connsiteX18" fmla="*/ 4397357 w 4825816"/>
                      <a:gd name="connsiteY18" fmla="*/ 3716366 h 4747806"/>
                      <a:gd name="connsiteX19" fmla="*/ 4384850 w 4825816"/>
                      <a:gd name="connsiteY19" fmla="*/ 3722080 h 4747806"/>
                      <a:gd name="connsiteX20" fmla="*/ 4690863 w 4825816"/>
                      <a:gd name="connsiteY20" fmla="*/ 3177264 h 4747806"/>
                      <a:gd name="connsiteX21" fmla="*/ 4636198 w 4825816"/>
                      <a:gd name="connsiteY21" fmla="*/ 3326620 h 4747806"/>
                      <a:gd name="connsiteX22" fmla="*/ 4548212 w 4825816"/>
                      <a:gd name="connsiteY22" fmla="*/ 3509268 h 4747806"/>
                      <a:gd name="connsiteX23" fmla="*/ 4515835 w 4825816"/>
                      <a:gd name="connsiteY23" fmla="*/ 3459733 h 4747806"/>
                      <a:gd name="connsiteX24" fmla="*/ 4555667 w 4825816"/>
                      <a:gd name="connsiteY24" fmla="*/ 3243148 h 4747806"/>
                      <a:gd name="connsiteX25" fmla="*/ 4568185 w 4825816"/>
                      <a:gd name="connsiteY25" fmla="*/ 3235551 h 4747806"/>
                      <a:gd name="connsiteX26" fmla="*/ 4551593 w 4825816"/>
                      <a:gd name="connsiteY26" fmla="*/ 3240895 h 4747806"/>
                      <a:gd name="connsiteX27" fmla="*/ 4816669 w 4825816"/>
                      <a:gd name="connsiteY27" fmla="*/ 2206261 h 4747806"/>
                      <a:gd name="connsiteX28" fmla="*/ 4825816 w 4825816"/>
                      <a:gd name="connsiteY28" fmla="*/ 2387407 h 4747806"/>
                      <a:gd name="connsiteX29" fmla="*/ 4776794 w 4825816"/>
                      <a:gd name="connsiteY29" fmla="*/ 2873692 h 4747806"/>
                      <a:gd name="connsiteX30" fmla="*/ 4773931 w 4825816"/>
                      <a:gd name="connsiteY30" fmla="*/ 2884826 h 4747806"/>
                      <a:gd name="connsiteX31" fmla="*/ 4758821 w 4825816"/>
                      <a:gd name="connsiteY31" fmla="*/ 2864892 h 4747806"/>
                      <a:gd name="connsiteX32" fmla="*/ 4541043 w 4825816"/>
                      <a:gd name="connsiteY32" fmla="*/ 2840715 h 4747806"/>
                      <a:gd name="connsiteX33" fmla="*/ 4049379 w 4825816"/>
                      <a:gd name="connsiteY33" fmla="*/ 3065354 h 4747806"/>
                      <a:gd name="connsiteX34" fmla="*/ 4049371 w 4825816"/>
                      <a:gd name="connsiteY34" fmla="*/ 3065356 h 4747806"/>
                      <a:gd name="connsiteX35" fmla="*/ 4091187 w 4825816"/>
                      <a:gd name="connsiteY35" fmla="*/ 3046251 h 4747806"/>
                      <a:gd name="connsiteX36" fmla="*/ 4492980 w 4825816"/>
                      <a:gd name="connsiteY36" fmla="*/ 2862674 h 4747806"/>
                      <a:gd name="connsiteX37" fmla="*/ 4272638 w 4825816"/>
                      <a:gd name="connsiteY37" fmla="*/ 2760847 h 4747806"/>
                      <a:gd name="connsiteX38" fmla="*/ 4312469 w 4825816"/>
                      <a:gd name="connsiteY38" fmla="*/ 2544263 h 4747806"/>
                      <a:gd name="connsiteX39" fmla="*/ 4339890 w 4825816"/>
                      <a:gd name="connsiteY39" fmla="*/ 2527621 h 4747806"/>
                      <a:gd name="connsiteX40" fmla="*/ 4694799 w 4825816"/>
                      <a:gd name="connsiteY40" fmla="*/ 2365465 h 4747806"/>
                      <a:gd name="connsiteX41" fmla="*/ 4814966 w 4825816"/>
                      <a:gd name="connsiteY41" fmla="*/ 2221281 h 4747806"/>
                      <a:gd name="connsiteX42" fmla="*/ 363372 w 4825816"/>
                      <a:gd name="connsiteY42" fmla="*/ 1902301 h 4747806"/>
                      <a:gd name="connsiteX43" fmla="*/ 553178 w 4825816"/>
                      <a:gd name="connsiteY43" fmla="*/ 2013966 h 4747806"/>
                      <a:gd name="connsiteX44" fmla="*/ 485922 w 4825816"/>
                      <a:gd name="connsiteY44" fmla="*/ 2247195 h 4747806"/>
                      <a:gd name="connsiteX45" fmla="*/ 887714 w 4825816"/>
                      <a:gd name="connsiteY45" fmla="*/ 2063618 h 4747806"/>
                      <a:gd name="connsiteX46" fmla="*/ 929529 w 4825816"/>
                      <a:gd name="connsiteY46" fmla="*/ 2044513 h 4747806"/>
                      <a:gd name="connsiteX47" fmla="*/ 929523 w 4825816"/>
                      <a:gd name="connsiteY47" fmla="*/ 2044518 h 4747806"/>
                      <a:gd name="connsiteX48" fmla="*/ 437859 w 4825816"/>
                      <a:gd name="connsiteY48" fmla="*/ 2269155 h 4747806"/>
                      <a:gd name="connsiteX49" fmla="*/ 328786 w 4825816"/>
                      <a:gd name="connsiteY49" fmla="*/ 2521491 h 4747806"/>
                      <a:gd name="connsiteX50" fmla="*/ 328787 w 4825816"/>
                      <a:gd name="connsiteY50" fmla="*/ 2521490 h 4747806"/>
                      <a:gd name="connsiteX51" fmla="*/ 590944 w 4825816"/>
                      <a:gd name="connsiteY51" fmla="*/ 2604212 h 4747806"/>
                      <a:gd name="connsiteX52" fmla="*/ 733479 w 4825816"/>
                      <a:gd name="connsiteY52" fmla="*/ 2539089 h 4747806"/>
                      <a:gd name="connsiteX53" fmla="*/ 718578 w 4825816"/>
                      <a:gd name="connsiteY53" fmla="*/ 2548133 h 4747806"/>
                      <a:gd name="connsiteX54" fmla="*/ 732516 w 4825816"/>
                      <a:gd name="connsiteY54" fmla="*/ 2543643 h 4747806"/>
                      <a:gd name="connsiteX55" fmla="*/ 922322 w 4825816"/>
                      <a:gd name="connsiteY55" fmla="*/ 2655308 h 4747806"/>
                      <a:gd name="connsiteX56" fmla="*/ 882491 w 4825816"/>
                      <a:gd name="connsiteY56" fmla="*/ 2871892 h 4747806"/>
                      <a:gd name="connsiteX57" fmla="*/ 869972 w 4825816"/>
                      <a:gd name="connsiteY57" fmla="*/ 2879490 h 4747806"/>
                      <a:gd name="connsiteX58" fmla="*/ 886570 w 4825816"/>
                      <a:gd name="connsiteY58" fmla="*/ 2874142 h 4747806"/>
                      <a:gd name="connsiteX59" fmla="*/ 1193886 w 4825816"/>
                      <a:gd name="connsiteY59" fmla="*/ 2733731 h 4747806"/>
                      <a:gd name="connsiteX60" fmla="*/ 1235700 w 4825816"/>
                      <a:gd name="connsiteY60" fmla="*/ 2714626 h 4747806"/>
                      <a:gd name="connsiteX61" fmla="*/ 1235694 w 4825816"/>
                      <a:gd name="connsiteY61" fmla="*/ 2714630 h 4747806"/>
                      <a:gd name="connsiteX62" fmla="*/ 634507 w 4825816"/>
                      <a:gd name="connsiteY62" fmla="*/ 2989309 h 4747806"/>
                      <a:gd name="connsiteX63" fmla="*/ 525435 w 4825816"/>
                      <a:gd name="connsiteY63" fmla="*/ 3241644 h 4747806"/>
                      <a:gd name="connsiteX64" fmla="*/ 525436 w 4825816"/>
                      <a:gd name="connsiteY64" fmla="*/ 3241643 h 4747806"/>
                      <a:gd name="connsiteX65" fmla="*/ 528491 w 4825816"/>
                      <a:gd name="connsiteY65" fmla="*/ 3245674 h 4747806"/>
                      <a:gd name="connsiteX66" fmla="*/ 531590 w 4825816"/>
                      <a:gd name="connsiteY66" fmla="*/ 3255107 h 4747806"/>
                      <a:gd name="connsiteX67" fmla="*/ 531588 w 4825816"/>
                      <a:gd name="connsiteY67" fmla="*/ 3255108 h 4747806"/>
                      <a:gd name="connsiteX68" fmla="*/ 793746 w 4825816"/>
                      <a:gd name="connsiteY68" fmla="*/ 3337831 h 4747806"/>
                      <a:gd name="connsiteX69" fmla="*/ 1394932 w 4825816"/>
                      <a:gd name="connsiteY69" fmla="*/ 3063152 h 4747806"/>
                      <a:gd name="connsiteX70" fmla="*/ 1394940 w 4825816"/>
                      <a:gd name="connsiteY70" fmla="*/ 3063149 h 4747806"/>
                      <a:gd name="connsiteX71" fmla="*/ 1353125 w 4825816"/>
                      <a:gd name="connsiteY71" fmla="*/ 3082254 h 4747806"/>
                      <a:gd name="connsiteX72" fmla="*/ 1045810 w 4825816"/>
                      <a:gd name="connsiteY72" fmla="*/ 3222666 h 4747806"/>
                      <a:gd name="connsiteX73" fmla="*/ 1030903 w 4825816"/>
                      <a:gd name="connsiteY73" fmla="*/ 3231713 h 4747806"/>
                      <a:gd name="connsiteX74" fmla="*/ 1044841 w 4825816"/>
                      <a:gd name="connsiteY74" fmla="*/ 3227222 h 4747806"/>
                      <a:gd name="connsiteX75" fmla="*/ 1234647 w 4825816"/>
                      <a:gd name="connsiteY75" fmla="*/ 3338887 h 4747806"/>
                      <a:gd name="connsiteX76" fmla="*/ 1194817 w 4825816"/>
                      <a:gd name="connsiteY76" fmla="*/ 3555471 h 4747806"/>
                      <a:gd name="connsiteX77" fmla="*/ 1182298 w 4825816"/>
                      <a:gd name="connsiteY77" fmla="*/ 3563068 h 4747806"/>
                      <a:gd name="connsiteX78" fmla="*/ 1198889 w 4825816"/>
                      <a:gd name="connsiteY78" fmla="*/ 3557724 h 4747806"/>
                      <a:gd name="connsiteX79" fmla="*/ 1056355 w 4825816"/>
                      <a:gd name="connsiteY79" fmla="*/ 3622847 h 4747806"/>
                      <a:gd name="connsiteX80" fmla="*/ 947282 w 4825816"/>
                      <a:gd name="connsiteY80" fmla="*/ 3875182 h 4747806"/>
                      <a:gd name="connsiteX81" fmla="*/ 1209439 w 4825816"/>
                      <a:gd name="connsiteY81" fmla="*/ 3957904 h 4747806"/>
                      <a:gd name="connsiteX82" fmla="*/ 1701105 w 4825816"/>
                      <a:gd name="connsiteY82" fmla="*/ 3733264 h 4747806"/>
                      <a:gd name="connsiteX83" fmla="*/ 1701111 w 4825816"/>
                      <a:gd name="connsiteY83" fmla="*/ 3733263 h 4747806"/>
                      <a:gd name="connsiteX84" fmla="*/ 1659295 w 4825816"/>
                      <a:gd name="connsiteY84" fmla="*/ 3752368 h 4747806"/>
                      <a:gd name="connsiteX85" fmla="*/ 1257502 w 4825816"/>
                      <a:gd name="connsiteY85" fmla="*/ 3935945 h 4747806"/>
                      <a:gd name="connsiteX86" fmla="*/ 1477844 w 4825816"/>
                      <a:gd name="connsiteY86" fmla="*/ 4037772 h 4747806"/>
                      <a:gd name="connsiteX87" fmla="*/ 1438014 w 4825816"/>
                      <a:gd name="connsiteY87" fmla="*/ 4254356 h 4747806"/>
                      <a:gd name="connsiteX88" fmla="*/ 1410593 w 4825816"/>
                      <a:gd name="connsiteY88" fmla="*/ 4270998 h 4747806"/>
                      <a:gd name="connsiteX89" fmla="*/ 1102539 w 4825816"/>
                      <a:gd name="connsiteY89" fmla="*/ 4411746 h 4747806"/>
                      <a:gd name="connsiteX90" fmla="*/ 1063829 w 4825816"/>
                      <a:gd name="connsiteY90" fmla="*/ 4388228 h 4747806"/>
                      <a:gd name="connsiteX91" fmla="*/ 0 w 4825816"/>
                      <a:gd name="connsiteY91" fmla="*/ 2387407 h 4747806"/>
                      <a:gd name="connsiteX92" fmla="*/ 12458 w 4825816"/>
                      <a:gd name="connsiteY92" fmla="*/ 2140701 h 4747806"/>
                      <a:gd name="connsiteX93" fmla="*/ 25940 w 4825816"/>
                      <a:gd name="connsiteY93" fmla="*/ 2052359 h 4747806"/>
                      <a:gd name="connsiteX94" fmla="*/ 332842 w 4825816"/>
                      <a:gd name="connsiteY94" fmla="*/ 1912137 h 4747806"/>
                      <a:gd name="connsiteX95" fmla="*/ 3289933 w 4825816"/>
                      <a:gd name="connsiteY95" fmla="*/ 1371059 h 4747806"/>
                      <a:gd name="connsiteX96" fmla="*/ 3277790 w 4825816"/>
                      <a:gd name="connsiteY96" fmla="*/ 1376607 h 4747806"/>
                      <a:gd name="connsiteX97" fmla="*/ 3277795 w 4825816"/>
                      <a:gd name="connsiteY97" fmla="*/ 1376605 h 4747806"/>
                      <a:gd name="connsiteX98" fmla="*/ 3609087 w 4825816"/>
                      <a:gd name="connsiteY98" fmla="*/ 1225239 h 4747806"/>
                      <a:gd name="connsiteX99" fmla="*/ 3609086 w 4825816"/>
                      <a:gd name="connsiteY99" fmla="*/ 1225240 h 4747806"/>
                      <a:gd name="connsiteX100" fmla="*/ 3289933 w 4825816"/>
                      <a:gd name="connsiteY100" fmla="*/ 1371059 h 4747806"/>
                      <a:gd name="connsiteX101" fmla="*/ 3319605 w 4825816"/>
                      <a:gd name="connsiteY101" fmla="*/ 1357502 h 4747806"/>
                      <a:gd name="connsiteX102" fmla="*/ 301512 w 4825816"/>
                      <a:gd name="connsiteY102" fmla="*/ 1220340 h 4747806"/>
                      <a:gd name="connsiteX103" fmla="*/ 324275 w 4825816"/>
                      <a:gd name="connsiteY103" fmla="*/ 1238923 h 4747806"/>
                      <a:gd name="connsiteX104" fmla="*/ 359319 w 4825816"/>
                      <a:gd name="connsiteY104" fmla="*/ 1292539 h 4747806"/>
                      <a:gd name="connsiteX105" fmla="*/ 292062 w 4825816"/>
                      <a:gd name="connsiteY105" fmla="*/ 1525767 h 4747806"/>
                      <a:gd name="connsiteX106" fmla="*/ 581544 w 4825816"/>
                      <a:gd name="connsiteY106" fmla="*/ 1393504 h 4747806"/>
                      <a:gd name="connsiteX107" fmla="*/ 623358 w 4825816"/>
                      <a:gd name="connsiteY107" fmla="*/ 1374400 h 4747806"/>
                      <a:gd name="connsiteX108" fmla="*/ 623351 w 4825816"/>
                      <a:gd name="connsiteY108" fmla="*/ 1374404 h 4747806"/>
                      <a:gd name="connsiteX109" fmla="*/ 134954 w 4825816"/>
                      <a:gd name="connsiteY109" fmla="*/ 1597550 h 4747806"/>
                      <a:gd name="connsiteX110" fmla="*/ 189619 w 4825816"/>
                      <a:gd name="connsiteY110" fmla="*/ 1448195 h 4747806"/>
                      <a:gd name="connsiteX111" fmla="*/ 291225 w 4825816"/>
                      <a:gd name="connsiteY111" fmla="*/ 1237272 h 4747806"/>
                      <a:gd name="connsiteX112" fmla="*/ 4161237 w 4825816"/>
                      <a:gd name="connsiteY112" fmla="*/ 727595 h 4747806"/>
                      <a:gd name="connsiteX113" fmla="*/ 4274825 w 4825816"/>
                      <a:gd name="connsiteY113" fmla="*/ 852574 h 4747806"/>
                      <a:gd name="connsiteX114" fmla="*/ 4813358 w 4825816"/>
                      <a:gd name="connsiteY114" fmla="*/ 2140701 h 4747806"/>
                      <a:gd name="connsiteX115" fmla="*/ 4813437 w 4825816"/>
                      <a:gd name="connsiteY115" fmla="*/ 2142255 h 4747806"/>
                      <a:gd name="connsiteX116" fmla="*/ 4803871 w 4825816"/>
                      <a:gd name="connsiteY116" fmla="*/ 2113130 h 4747806"/>
                      <a:gd name="connsiteX117" fmla="*/ 4803872 w 4825816"/>
                      <a:gd name="connsiteY117" fmla="*/ 2113130 h 4747806"/>
                      <a:gd name="connsiteX118" fmla="*/ 4541713 w 4825816"/>
                      <a:gd name="connsiteY118" fmla="*/ 2030408 h 4747806"/>
                      <a:gd name="connsiteX119" fmla="*/ 3743209 w 4825816"/>
                      <a:gd name="connsiteY119" fmla="*/ 2395240 h 4747806"/>
                      <a:gd name="connsiteX120" fmla="*/ 3743200 w 4825816"/>
                      <a:gd name="connsiteY120" fmla="*/ 2395243 h 4747806"/>
                      <a:gd name="connsiteX121" fmla="*/ 3785016 w 4825816"/>
                      <a:gd name="connsiteY121" fmla="*/ 2376138 h 4747806"/>
                      <a:gd name="connsiteX122" fmla="*/ 4074498 w 4825816"/>
                      <a:gd name="connsiteY122" fmla="*/ 2243875 h 4747806"/>
                      <a:gd name="connsiteX123" fmla="*/ 3854156 w 4825816"/>
                      <a:gd name="connsiteY123" fmla="*/ 2142049 h 4747806"/>
                      <a:gd name="connsiteX124" fmla="*/ 3893986 w 4825816"/>
                      <a:gd name="connsiteY124" fmla="*/ 1925464 h 4747806"/>
                      <a:gd name="connsiteX125" fmla="*/ 3921407 w 4825816"/>
                      <a:gd name="connsiteY125" fmla="*/ 1908822 h 4747806"/>
                      <a:gd name="connsiteX126" fmla="*/ 3981395 w 4825816"/>
                      <a:gd name="connsiteY126" fmla="*/ 1881414 h 4747806"/>
                      <a:gd name="connsiteX127" fmla="*/ 4090468 w 4825816"/>
                      <a:gd name="connsiteY127" fmla="*/ 1629079 h 4747806"/>
                      <a:gd name="connsiteX128" fmla="*/ 4090468 w 4825816"/>
                      <a:gd name="connsiteY128" fmla="*/ 1629079 h 4747806"/>
                      <a:gd name="connsiteX129" fmla="*/ 4087413 w 4825816"/>
                      <a:gd name="connsiteY129" fmla="*/ 1625048 h 4747806"/>
                      <a:gd name="connsiteX130" fmla="*/ 4084313 w 4825816"/>
                      <a:gd name="connsiteY130" fmla="*/ 1615612 h 4747806"/>
                      <a:gd name="connsiteX131" fmla="*/ 4084312 w 4825816"/>
                      <a:gd name="connsiteY131" fmla="*/ 1615612 h 4747806"/>
                      <a:gd name="connsiteX132" fmla="*/ 3822155 w 4825816"/>
                      <a:gd name="connsiteY132" fmla="*/ 1532890 h 4747806"/>
                      <a:gd name="connsiteX133" fmla="*/ 3762165 w 4825816"/>
                      <a:gd name="connsiteY133" fmla="*/ 1560298 h 4747806"/>
                      <a:gd name="connsiteX134" fmla="*/ 3731636 w 4825816"/>
                      <a:gd name="connsiteY134" fmla="*/ 1570134 h 4747806"/>
                      <a:gd name="connsiteX135" fmla="*/ 3541831 w 4825816"/>
                      <a:gd name="connsiteY135" fmla="*/ 1458469 h 4747806"/>
                      <a:gd name="connsiteX136" fmla="*/ 3559129 w 4825816"/>
                      <a:gd name="connsiteY136" fmla="*/ 1263979 h 4747806"/>
                      <a:gd name="connsiteX137" fmla="*/ 3609086 w 4825816"/>
                      <a:gd name="connsiteY137" fmla="*/ 1225240 h 4747806"/>
                      <a:gd name="connsiteX138" fmla="*/ 4076303 w 4825816"/>
                      <a:gd name="connsiteY138" fmla="*/ 1011771 h 4747806"/>
                      <a:gd name="connsiteX139" fmla="*/ 4185375 w 4825816"/>
                      <a:gd name="connsiteY139" fmla="*/ 759436 h 4747806"/>
                      <a:gd name="connsiteX140" fmla="*/ 4185374 w 4825816"/>
                      <a:gd name="connsiteY140" fmla="*/ 759436 h 4747806"/>
                      <a:gd name="connsiteX141" fmla="*/ 3585415 w 4825816"/>
                      <a:gd name="connsiteY141" fmla="*/ 279315 h 4747806"/>
                      <a:gd name="connsiteX142" fmla="*/ 3761988 w 4825816"/>
                      <a:gd name="connsiteY142" fmla="*/ 386586 h 4747806"/>
                      <a:gd name="connsiteX143" fmla="*/ 4119092 w 4825816"/>
                      <a:gd name="connsiteY143" fmla="*/ 681224 h 4747806"/>
                      <a:gd name="connsiteX144" fmla="*/ 4132983 w 4825816"/>
                      <a:gd name="connsiteY144" fmla="*/ 696508 h 4747806"/>
                      <a:gd name="connsiteX145" fmla="*/ 4076885 w 4825816"/>
                      <a:gd name="connsiteY145" fmla="*/ 665815 h 4747806"/>
                      <a:gd name="connsiteX146" fmla="*/ 3923217 w 4825816"/>
                      <a:gd name="connsiteY146" fmla="*/ 676714 h 4747806"/>
                      <a:gd name="connsiteX147" fmla="*/ 3568308 w 4825816"/>
                      <a:gd name="connsiteY147" fmla="*/ 838870 h 4747806"/>
                      <a:gd name="connsiteX148" fmla="*/ 3537778 w 4825816"/>
                      <a:gd name="connsiteY148" fmla="*/ 848706 h 4747806"/>
                      <a:gd name="connsiteX149" fmla="*/ 3347972 w 4825816"/>
                      <a:gd name="connsiteY149" fmla="*/ 737041 h 4747806"/>
                      <a:gd name="connsiteX150" fmla="*/ 3415228 w 4825816"/>
                      <a:gd name="connsiteY150" fmla="*/ 503812 h 4747806"/>
                      <a:gd name="connsiteX151" fmla="*/ 3013435 w 4825816"/>
                      <a:gd name="connsiteY151" fmla="*/ 687389 h 4747806"/>
                      <a:gd name="connsiteX152" fmla="*/ 2971619 w 4825816"/>
                      <a:gd name="connsiteY152" fmla="*/ 706494 h 4747806"/>
                      <a:gd name="connsiteX153" fmla="*/ 2971624 w 4825816"/>
                      <a:gd name="connsiteY153" fmla="*/ 706491 h 4747806"/>
                      <a:gd name="connsiteX154" fmla="*/ 3463290 w 4825816"/>
                      <a:gd name="connsiteY154" fmla="*/ 481851 h 4747806"/>
                      <a:gd name="connsiteX155" fmla="*/ 3587570 w 4825816"/>
                      <a:gd name="connsiteY155" fmla="*/ 301391 h 4747806"/>
                      <a:gd name="connsiteX156" fmla="*/ 1603160 w 4825816"/>
                      <a:gd name="connsiteY156" fmla="*/ 116733 h 4747806"/>
                      <a:gd name="connsiteX157" fmla="*/ 1219422 w 4825816"/>
                      <a:gd name="connsiteY157" fmla="*/ 292061 h 4747806"/>
                      <a:gd name="connsiteX158" fmla="*/ 1262773 w 4825816"/>
                      <a:gd name="connsiteY158" fmla="*/ 265724 h 4747806"/>
                      <a:gd name="connsiteX159" fmla="*/ 1473696 w 4825816"/>
                      <a:gd name="connsiteY159" fmla="*/ 164117 h 4747806"/>
                      <a:gd name="connsiteX160" fmla="*/ 2962887 w 4825816"/>
                      <a:gd name="connsiteY160" fmla="*/ 39898 h 4747806"/>
                      <a:gd name="connsiteX161" fmla="*/ 3130433 w 4825816"/>
                      <a:gd name="connsiteY161" fmla="*/ 82979 h 4747806"/>
                      <a:gd name="connsiteX162" fmla="*/ 3307796 w 4825816"/>
                      <a:gd name="connsiteY162" fmla="*/ 147894 h 4747806"/>
                      <a:gd name="connsiteX163" fmla="*/ 3167670 w 4825816"/>
                      <a:gd name="connsiteY163" fmla="*/ 211919 h 4747806"/>
                      <a:gd name="connsiteX164" fmla="*/ 3182571 w 4825816"/>
                      <a:gd name="connsiteY164" fmla="*/ 202874 h 4747806"/>
                      <a:gd name="connsiteX165" fmla="*/ 3168634 w 4825816"/>
                      <a:gd name="connsiteY165" fmla="*/ 207365 h 4747806"/>
                      <a:gd name="connsiteX166" fmla="*/ 2978827 w 4825816"/>
                      <a:gd name="connsiteY166" fmla="*/ 95701 h 4747806"/>
                      <a:gd name="connsiteX167" fmla="*/ 2745075 w 4825816"/>
                      <a:gd name="connsiteY167" fmla="*/ 0 h 4747806"/>
                      <a:gd name="connsiteX168" fmla="*/ 2745075 w 4825816"/>
                      <a:gd name="connsiteY168" fmla="*/ 0 h 4747806"/>
                      <a:gd name="connsiteX169" fmla="*/ 2665456 w 4825816"/>
                      <a:gd name="connsiteY169" fmla="*/ 36377 h 4747806"/>
                      <a:gd name="connsiteX170" fmla="*/ 2665448 w 4825816"/>
                      <a:gd name="connsiteY170" fmla="*/ 36381 h 4747806"/>
                      <a:gd name="connsiteX171" fmla="*/ 2707264 w 4825816"/>
                      <a:gd name="connsiteY171" fmla="*/ 17275 h 4747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</a:cxnLst>
                    <a:rect l="l" t="t" r="r" b="b"/>
                    <a:pathLst>
                      <a:path w="4825816" h="4747806">
                        <a:moveTo>
                          <a:pt x="3606404" y="4482748"/>
                        </a:moveTo>
                        <a:lnTo>
                          <a:pt x="3563043" y="4509090"/>
                        </a:lnTo>
                        <a:cubicBezTo>
                          <a:pt x="3494665" y="4546236"/>
                          <a:pt x="3424290" y="4580172"/>
                          <a:pt x="3352121" y="4610697"/>
                        </a:cubicBezTo>
                        <a:lnTo>
                          <a:pt x="3222639" y="4658088"/>
                        </a:lnTo>
                        <a:close/>
                        <a:moveTo>
                          <a:pt x="2007282" y="4403376"/>
                        </a:moveTo>
                        <a:lnTo>
                          <a:pt x="1965467" y="4422481"/>
                        </a:lnTo>
                        <a:lnTo>
                          <a:pt x="1675985" y="4554744"/>
                        </a:lnTo>
                        <a:cubicBezTo>
                          <a:pt x="1755404" y="4518458"/>
                          <a:pt x="1854053" y="4564048"/>
                          <a:pt x="1896326" y="4656572"/>
                        </a:cubicBezTo>
                        <a:cubicBezTo>
                          <a:pt x="1905574" y="4676811"/>
                          <a:pt x="1911358" y="4697620"/>
                          <a:pt x="1913919" y="4718160"/>
                        </a:cubicBezTo>
                        <a:lnTo>
                          <a:pt x="1913059" y="4747806"/>
                        </a:lnTo>
                        <a:lnTo>
                          <a:pt x="1695383" y="4691836"/>
                        </a:lnTo>
                        <a:lnTo>
                          <a:pt x="1518016" y="4626918"/>
                        </a:lnTo>
                        <a:lnTo>
                          <a:pt x="2007276" y="4403378"/>
                        </a:lnTo>
                        <a:close/>
                        <a:moveTo>
                          <a:pt x="4384850" y="3722080"/>
                        </a:moveTo>
                        <a:lnTo>
                          <a:pt x="4355550" y="3735467"/>
                        </a:lnTo>
                        <a:lnTo>
                          <a:pt x="4355542" y="3735469"/>
                        </a:lnTo>
                        <a:close/>
                        <a:moveTo>
                          <a:pt x="4436941" y="3698280"/>
                        </a:moveTo>
                        <a:lnTo>
                          <a:pt x="4436941" y="3698280"/>
                        </a:lnTo>
                        <a:lnTo>
                          <a:pt x="4397357" y="3716366"/>
                        </a:lnTo>
                        <a:lnTo>
                          <a:pt x="4384850" y="3722080"/>
                        </a:lnTo>
                        <a:close/>
                        <a:moveTo>
                          <a:pt x="4690863" y="3177264"/>
                        </a:moveTo>
                        <a:lnTo>
                          <a:pt x="4636198" y="3326620"/>
                        </a:lnTo>
                        <a:lnTo>
                          <a:pt x="4548212" y="3509268"/>
                        </a:lnTo>
                        <a:lnTo>
                          <a:pt x="4515835" y="3459733"/>
                        </a:lnTo>
                        <a:cubicBezTo>
                          <a:pt x="4478846" y="3378775"/>
                          <a:pt x="4497277" y="3288709"/>
                          <a:pt x="4555667" y="3243148"/>
                        </a:cubicBezTo>
                        <a:lnTo>
                          <a:pt x="4568185" y="3235551"/>
                        </a:lnTo>
                        <a:lnTo>
                          <a:pt x="4551593" y="3240895"/>
                        </a:lnTo>
                        <a:close/>
                        <a:moveTo>
                          <a:pt x="4816669" y="2206261"/>
                        </a:moveTo>
                        <a:lnTo>
                          <a:pt x="4825816" y="2387407"/>
                        </a:lnTo>
                        <a:cubicBezTo>
                          <a:pt x="4825816" y="2553984"/>
                          <a:pt x="4808936" y="2716618"/>
                          <a:pt x="4776794" y="2873692"/>
                        </a:cubicBezTo>
                        <a:lnTo>
                          <a:pt x="4773931" y="2884826"/>
                        </a:lnTo>
                        <a:lnTo>
                          <a:pt x="4758821" y="2864892"/>
                        </a:lnTo>
                        <a:cubicBezTo>
                          <a:pt x="4703170" y="2817638"/>
                          <a:pt x="4617927" y="2805587"/>
                          <a:pt x="4541043" y="2840715"/>
                        </a:cubicBezTo>
                        <a:lnTo>
                          <a:pt x="4049379" y="3065354"/>
                        </a:lnTo>
                        <a:lnTo>
                          <a:pt x="4049371" y="3065356"/>
                        </a:lnTo>
                        <a:lnTo>
                          <a:pt x="4091187" y="3046251"/>
                        </a:lnTo>
                        <a:lnTo>
                          <a:pt x="4492980" y="2862674"/>
                        </a:lnTo>
                        <a:cubicBezTo>
                          <a:pt x="4413561" y="2898960"/>
                          <a:pt x="4314912" y="2853371"/>
                          <a:pt x="4272638" y="2760847"/>
                        </a:cubicBezTo>
                        <a:cubicBezTo>
                          <a:pt x="4235649" y="2679889"/>
                          <a:pt x="4254080" y="2589823"/>
                          <a:pt x="4312469" y="2544263"/>
                        </a:cubicBezTo>
                        <a:lnTo>
                          <a:pt x="4339890" y="2527621"/>
                        </a:lnTo>
                        <a:lnTo>
                          <a:pt x="4694799" y="2365465"/>
                        </a:lnTo>
                        <a:cubicBezTo>
                          <a:pt x="4758869" y="2336192"/>
                          <a:pt x="4801971" y="2281084"/>
                          <a:pt x="4814966" y="2221281"/>
                        </a:cubicBezTo>
                        <a:close/>
                        <a:moveTo>
                          <a:pt x="363372" y="1902301"/>
                        </a:moveTo>
                        <a:cubicBezTo>
                          <a:pt x="436035" y="1887983"/>
                          <a:pt x="516188" y="1933008"/>
                          <a:pt x="553178" y="2013966"/>
                        </a:cubicBezTo>
                        <a:cubicBezTo>
                          <a:pt x="595451" y="2106489"/>
                          <a:pt x="565340" y="2210909"/>
                          <a:pt x="485922" y="2247195"/>
                        </a:cubicBezTo>
                        <a:lnTo>
                          <a:pt x="887714" y="2063618"/>
                        </a:lnTo>
                        <a:lnTo>
                          <a:pt x="929529" y="2044513"/>
                        </a:lnTo>
                        <a:lnTo>
                          <a:pt x="929523" y="2044518"/>
                        </a:lnTo>
                        <a:lnTo>
                          <a:pt x="437859" y="2269155"/>
                        </a:lnTo>
                        <a:cubicBezTo>
                          <a:pt x="335346" y="2315992"/>
                          <a:pt x="286513" y="2428968"/>
                          <a:pt x="328786" y="2521491"/>
                        </a:cubicBezTo>
                        <a:lnTo>
                          <a:pt x="328787" y="2521490"/>
                        </a:lnTo>
                        <a:cubicBezTo>
                          <a:pt x="371060" y="2614013"/>
                          <a:pt x="488432" y="2651049"/>
                          <a:pt x="590944" y="2604212"/>
                        </a:cubicBezTo>
                        <a:lnTo>
                          <a:pt x="733479" y="2539089"/>
                        </a:lnTo>
                        <a:lnTo>
                          <a:pt x="718578" y="2548133"/>
                        </a:lnTo>
                        <a:lnTo>
                          <a:pt x="732516" y="2543643"/>
                        </a:lnTo>
                        <a:cubicBezTo>
                          <a:pt x="805180" y="2529325"/>
                          <a:pt x="885334" y="2574349"/>
                          <a:pt x="922322" y="2655308"/>
                        </a:cubicBezTo>
                        <a:cubicBezTo>
                          <a:pt x="959311" y="2736265"/>
                          <a:pt x="940881" y="2826331"/>
                          <a:pt x="882491" y="2871892"/>
                        </a:cubicBezTo>
                        <a:lnTo>
                          <a:pt x="869972" y="2879490"/>
                        </a:lnTo>
                        <a:lnTo>
                          <a:pt x="886570" y="2874142"/>
                        </a:lnTo>
                        <a:lnTo>
                          <a:pt x="1193886" y="2733731"/>
                        </a:lnTo>
                        <a:lnTo>
                          <a:pt x="1235700" y="2714626"/>
                        </a:lnTo>
                        <a:lnTo>
                          <a:pt x="1235694" y="2714630"/>
                        </a:lnTo>
                        <a:lnTo>
                          <a:pt x="634507" y="2989309"/>
                        </a:lnTo>
                        <a:cubicBezTo>
                          <a:pt x="531994" y="3036146"/>
                          <a:pt x="483161" y="3149120"/>
                          <a:pt x="525435" y="3241644"/>
                        </a:cubicBezTo>
                        <a:lnTo>
                          <a:pt x="525436" y="3241643"/>
                        </a:lnTo>
                        <a:lnTo>
                          <a:pt x="528491" y="3245674"/>
                        </a:lnTo>
                        <a:lnTo>
                          <a:pt x="531590" y="3255107"/>
                        </a:lnTo>
                        <a:lnTo>
                          <a:pt x="531588" y="3255108"/>
                        </a:lnTo>
                        <a:cubicBezTo>
                          <a:pt x="573862" y="3347631"/>
                          <a:pt x="691233" y="3384667"/>
                          <a:pt x="793746" y="3337831"/>
                        </a:cubicBezTo>
                        <a:lnTo>
                          <a:pt x="1394932" y="3063152"/>
                        </a:lnTo>
                        <a:lnTo>
                          <a:pt x="1394940" y="3063149"/>
                        </a:lnTo>
                        <a:lnTo>
                          <a:pt x="1353125" y="3082254"/>
                        </a:lnTo>
                        <a:lnTo>
                          <a:pt x="1045810" y="3222666"/>
                        </a:lnTo>
                        <a:lnTo>
                          <a:pt x="1030903" y="3231713"/>
                        </a:lnTo>
                        <a:lnTo>
                          <a:pt x="1044841" y="3227222"/>
                        </a:lnTo>
                        <a:cubicBezTo>
                          <a:pt x="1117505" y="3212904"/>
                          <a:pt x="1197658" y="3257929"/>
                          <a:pt x="1234647" y="3338887"/>
                        </a:cubicBezTo>
                        <a:cubicBezTo>
                          <a:pt x="1271637" y="3419845"/>
                          <a:pt x="1253206" y="3509911"/>
                          <a:pt x="1194817" y="3555471"/>
                        </a:cubicBezTo>
                        <a:lnTo>
                          <a:pt x="1182298" y="3563068"/>
                        </a:lnTo>
                        <a:lnTo>
                          <a:pt x="1198889" y="3557724"/>
                        </a:lnTo>
                        <a:lnTo>
                          <a:pt x="1056355" y="3622847"/>
                        </a:lnTo>
                        <a:cubicBezTo>
                          <a:pt x="953843" y="3669684"/>
                          <a:pt x="905009" y="3782658"/>
                          <a:pt x="947282" y="3875182"/>
                        </a:cubicBezTo>
                        <a:cubicBezTo>
                          <a:pt x="989555" y="3967705"/>
                          <a:pt x="1106927" y="4004741"/>
                          <a:pt x="1209439" y="3957904"/>
                        </a:cubicBezTo>
                        <a:lnTo>
                          <a:pt x="1701105" y="3733264"/>
                        </a:lnTo>
                        <a:lnTo>
                          <a:pt x="1701111" y="3733263"/>
                        </a:lnTo>
                        <a:lnTo>
                          <a:pt x="1659295" y="3752368"/>
                        </a:lnTo>
                        <a:lnTo>
                          <a:pt x="1257502" y="3935945"/>
                        </a:lnTo>
                        <a:cubicBezTo>
                          <a:pt x="1336922" y="3899659"/>
                          <a:pt x="1435571" y="3945249"/>
                          <a:pt x="1477844" y="4037772"/>
                        </a:cubicBezTo>
                        <a:cubicBezTo>
                          <a:pt x="1514834" y="4118730"/>
                          <a:pt x="1496403" y="4208796"/>
                          <a:pt x="1438014" y="4254356"/>
                        </a:cubicBezTo>
                        <a:lnTo>
                          <a:pt x="1410593" y="4270998"/>
                        </a:lnTo>
                        <a:lnTo>
                          <a:pt x="1102539" y="4411746"/>
                        </a:lnTo>
                        <a:lnTo>
                          <a:pt x="1063829" y="4388228"/>
                        </a:lnTo>
                        <a:cubicBezTo>
                          <a:pt x="421991" y="3954611"/>
                          <a:pt x="0" y="3220290"/>
                          <a:pt x="0" y="2387407"/>
                        </a:cubicBezTo>
                        <a:cubicBezTo>
                          <a:pt x="0" y="2304119"/>
                          <a:pt x="4220" y="2221816"/>
                          <a:pt x="12458" y="2140701"/>
                        </a:cubicBezTo>
                        <a:lnTo>
                          <a:pt x="25940" y="2052359"/>
                        </a:lnTo>
                        <a:lnTo>
                          <a:pt x="332842" y="1912137"/>
                        </a:lnTo>
                        <a:close/>
                        <a:moveTo>
                          <a:pt x="3289933" y="1371059"/>
                        </a:moveTo>
                        <a:lnTo>
                          <a:pt x="3277790" y="1376607"/>
                        </a:lnTo>
                        <a:lnTo>
                          <a:pt x="3277795" y="1376605"/>
                        </a:lnTo>
                        <a:close/>
                        <a:moveTo>
                          <a:pt x="3609087" y="1225239"/>
                        </a:moveTo>
                        <a:lnTo>
                          <a:pt x="3609086" y="1225240"/>
                        </a:lnTo>
                        <a:lnTo>
                          <a:pt x="3289933" y="1371059"/>
                        </a:lnTo>
                        <a:lnTo>
                          <a:pt x="3319605" y="1357502"/>
                        </a:lnTo>
                        <a:close/>
                        <a:moveTo>
                          <a:pt x="301512" y="1220340"/>
                        </a:moveTo>
                        <a:lnTo>
                          <a:pt x="324275" y="1238923"/>
                        </a:lnTo>
                        <a:cubicBezTo>
                          <a:pt x="338126" y="1254305"/>
                          <a:pt x="350071" y="1272299"/>
                          <a:pt x="359319" y="1292539"/>
                        </a:cubicBezTo>
                        <a:cubicBezTo>
                          <a:pt x="401592" y="1385062"/>
                          <a:pt x="371480" y="1489481"/>
                          <a:pt x="292062" y="1525767"/>
                        </a:cubicBezTo>
                        <a:lnTo>
                          <a:pt x="581544" y="1393504"/>
                        </a:lnTo>
                        <a:lnTo>
                          <a:pt x="623358" y="1374400"/>
                        </a:lnTo>
                        <a:lnTo>
                          <a:pt x="623351" y="1374404"/>
                        </a:lnTo>
                        <a:lnTo>
                          <a:pt x="134954" y="1597550"/>
                        </a:lnTo>
                        <a:lnTo>
                          <a:pt x="189619" y="1448195"/>
                        </a:lnTo>
                        <a:cubicBezTo>
                          <a:pt x="220143" y="1376026"/>
                          <a:pt x="254080" y="1305651"/>
                          <a:pt x="291225" y="1237272"/>
                        </a:cubicBezTo>
                        <a:close/>
                        <a:moveTo>
                          <a:pt x="4161237" y="727595"/>
                        </a:moveTo>
                        <a:lnTo>
                          <a:pt x="4274825" y="852574"/>
                        </a:lnTo>
                        <a:cubicBezTo>
                          <a:pt x="4569867" y="1210082"/>
                          <a:pt x="4763932" y="1654012"/>
                          <a:pt x="4813358" y="2140701"/>
                        </a:cubicBezTo>
                        <a:lnTo>
                          <a:pt x="4813437" y="2142255"/>
                        </a:lnTo>
                        <a:lnTo>
                          <a:pt x="4803871" y="2113130"/>
                        </a:lnTo>
                        <a:lnTo>
                          <a:pt x="4803872" y="2113130"/>
                        </a:lnTo>
                        <a:cubicBezTo>
                          <a:pt x="4761599" y="2020607"/>
                          <a:pt x="4644226" y="1983570"/>
                          <a:pt x="4541713" y="2030408"/>
                        </a:cubicBezTo>
                        <a:lnTo>
                          <a:pt x="3743209" y="2395240"/>
                        </a:lnTo>
                        <a:lnTo>
                          <a:pt x="3743200" y="2395243"/>
                        </a:lnTo>
                        <a:lnTo>
                          <a:pt x="3785016" y="2376138"/>
                        </a:lnTo>
                        <a:lnTo>
                          <a:pt x="4074498" y="2243875"/>
                        </a:lnTo>
                        <a:cubicBezTo>
                          <a:pt x="3995078" y="2280161"/>
                          <a:pt x="3896429" y="2234572"/>
                          <a:pt x="3854156" y="2142049"/>
                        </a:cubicBezTo>
                        <a:cubicBezTo>
                          <a:pt x="3817166" y="2061090"/>
                          <a:pt x="3835597" y="1971024"/>
                          <a:pt x="3893986" y="1925464"/>
                        </a:cubicBezTo>
                        <a:lnTo>
                          <a:pt x="3921407" y="1908822"/>
                        </a:lnTo>
                        <a:lnTo>
                          <a:pt x="3981395" y="1881414"/>
                        </a:lnTo>
                        <a:cubicBezTo>
                          <a:pt x="4083907" y="1834576"/>
                          <a:pt x="4132741" y="1721602"/>
                          <a:pt x="4090468" y="1629079"/>
                        </a:cubicBezTo>
                        <a:lnTo>
                          <a:pt x="4090468" y="1629079"/>
                        </a:lnTo>
                        <a:lnTo>
                          <a:pt x="4087413" y="1625048"/>
                        </a:lnTo>
                        <a:lnTo>
                          <a:pt x="4084313" y="1615612"/>
                        </a:lnTo>
                        <a:lnTo>
                          <a:pt x="4084312" y="1615612"/>
                        </a:lnTo>
                        <a:cubicBezTo>
                          <a:pt x="4042039" y="1523089"/>
                          <a:pt x="3924667" y="1486052"/>
                          <a:pt x="3822155" y="1532890"/>
                        </a:cubicBezTo>
                        <a:lnTo>
                          <a:pt x="3762165" y="1560298"/>
                        </a:lnTo>
                        <a:lnTo>
                          <a:pt x="3731636" y="1570134"/>
                        </a:lnTo>
                        <a:cubicBezTo>
                          <a:pt x="3658973" y="1584451"/>
                          <a:pt x="3578820" y="1539427"/>
                          <a:pt x="3541831" y="1458469"/>
                        </a:cubicBezTo>
                        <a:cubicBezTo>
                          <a:pt x="3510126" y="1389077"/>
                          <a:pt x="3519137" y="1312992"/>
                          <a:pt x="3559129" y="1263979"/>
                        </a:cubicBezTo>
                        <a:lnTo>
                          <a:pt x="3609086" y="1225240"/>
                        </a:lnTo>
                        <a:lnTo>
                          <a:pt x="4076303" y="1011771"/>
                        </a:lnTo>
                        <a:cubicBezTo>
                          <a:pt x="4178815" y="964934"/>
                          <a:pt x="4227649" y="851960"/>
                          <a:pt x="4185375" y="759436"/>
                        </a:cubicBezTo>
                        <a:lnTo>
                          <a:pt x="4185374" y="759436"/>
                        </a:lnTo>
                        <a:close/>
                        <a:moveTo>
                          <a:pt x="3585415" y="279315"/>
                        </a:moveTo>
                        <a:lnTo>
                          <a:pt x="3761988" y="386586"/>
                        </a:lnTo>
                        <a:cubicBezTo>
                          <a:pt x="3890355" y="473309"/>
                          <a:pt x="4009929" y="572061"/>
                          <a:pt x="4119092" y="681224"/>
                        </a:cubicBezTo>
                        <a:lnTo>
                          <a:pt x="4132983" y="696508"/>
                        </a:lnTo>
                        <a:lnTo>
                          <a:pt x="4076885" y="665815"/>
                        </a:lnTo>
                        <a:cubicBezTo>
                          <a:pt x="4029444" y="650845"/>
                          <a:pt x="3974473" y="653296"/>
                          <a:pt x="3923217" y="676714"/>
                        </a:cubicBezTo>
                        <a:lnTo>
                          <a:pt x="3568308" y="838870"/>
                        </a:lnTo>
                        <a:lnTo>
                          <a:pt x="3537778" y="848706"/>
                        </a:lnTo>
                        <a:cubicBezTo>
                          <a:pt x="3465114" y="863023"/>
                          <a:pt x="3384961" y="817999"/>
                          <a:pt x="3347972" y="737041"/>
                        </a:cubicBezTo>
                        <a:cubicBezTo>
                          <a:pt x="3305698" y="644517"/>
                          <a:pt x="3335809" y="540098"/>
                          <a:pt x="3415228" y="503812"/>
                        </a:cubicBezTo>
                        <a:lnTo>
                          <a:pt x="3013435" y="687389"/>
                        </a:lnTo>
                        <a:lnTo>
                          <a:pt x="2971619" y="706494"/>
                        </a:lnTo>
                        <a:lnTo>
                          <a:pt x="2971624" y="706491"/>
                        </a:lnTo>
                        <a:lnTo>
                          <a:pt x="3463290" y="481851"/>
                        </a:lnTo>
                        <a:cubicBezTo>
                          <a:pt x="3540175" y="446723"/>
                          <a:pt x="3586864" y="374394"/>
                          <a:pt x="3587570" y="301391"/>
                        </a:cubicBezTo>
                        <a:close/>
                        <a:moveTo>
                          <a:pt x="1603160" y="116733"/>
                        </a:moveTo>
                        <a:lnTo>
                          <a:pt x="1219422" y="292061"/>
                        </a:lnTo>
                        <a:lnTo>
                          <a:pt x="1262773" y="265724"/>
                        </a:lnTo>
                        <a:cubicBezTo>
                          <a:pt x="1331152" y="228579"/>
                          <a:pt x="1401527" y="194642"/>
                          <a:pt x="1473696" y="164117"/>
                        </a:cubicBezTo>
                        <a:close/>
                        <a:moveTo>
                          <a:pt x="2962887" y="39898"/>
                        </a:moveTo>
                        <a:lnTo>
                          <a:pt x="3130433" y="82979"/>
                        </a:lnTo>
                        <a:lnTo>
                          <a:pt x="3307796" y="147894"/>
                        </a:lnTo>
                        <a:lnTo>
                          <a:pt x="3167670" y="211919"/>
                        </a:lnTo>
                        <a:lnTo>
                          <a:pt x="3182571" y="202874"/>
                        </a:lnTo>
                        <a:lnTo>
                          <a:pt x="3168634" y="207365"/>
                        </a:lnTo>
                        <a:cubicBezTo>
                          <a:pt x="3095969" y="221683"/>
                          <a:pt x="3015816" y="176658"/>
                          <a:pt x="2978827" y="95701"/>
                        </a:cubicBezTo>
                        <a:close/>
                        <a:moveTo>
                          <a:pt x="2745075" y="0"/>
                        </a:moveTo>
                        <a:lnTo>
                          <a:pt x="2745075" y="0"/>
                        </a:lnTo>
                        <a:lnTo>
                          <a:pt x="2665456" y="36377"/>
                        </a:lnTo>
                        <a:lnTo>
                          <a:pt x="2665448" y="36381"/>
                        </a:lnTo>
                        <a:lnTo>
                          <a:pt x="2707264" y="172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3C3746D-BB12-4800-84E8-BBA4CBB6B56D}"/>
                  </a:ext>
                </a:extLst>
              </p:cNvPr>
              <p:cNvGrpSpPr/>
              <p:nvPr/>
            </p:nvGrpSpPr>
            <p:grpSpPr>
              <a:xfrm>
                <a:off x="6277199" y="4223254"/>
                <a:ext cx="2334799" cy="863771"/>
                <a:chOff x="4930999" y="2803193"/>
                <a:chExt cx="2334799" cy="86377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1F7AF67-562C-4E1D-99A9-B3D9633DA843}"/>
                    </a:ext>
                  </a:extLst>
                </p:cNvPr>
                <p:cNvSpPr txBox="1"/>
                <p:nvPr/>
              </p:nvSpPr>
              <p:spPr>
                <a:xfrm>
                  <a:off x="4930999" y="2803193"/>
                  <a:ext cx="1765300" cy="564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dirty="0">
                      <a:solidFill>
                        <a:srgbClr val="FF0066"/>
                      </a:solidFill>
                      <a:latin typeface="Montserrat" panose="00000500000000000000" pitchFamily="2" charset="0"/>
                    </a:rPr>
                    <a:t>Creative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143E216-6A3F-4EE3-87C5-B691EC27D6C6}"/>
                    </a:ext>
                  </a:extLst>
                </p:cNvPr>
                <p:cNvSpPr txBox="1"/>
                <p:nvPr/>
              </p:nvSpPr>
              <p:spPr>
                <a:xfrm>
                  <a:off x="5500498" y="3232387"/>
                  <a:ext cx="1765300" cy="434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>
                      <a:solidFill>
                        <a:srgbClr val="FF0066"/>
                      </a:solidFill>
                      <a:latin typeface="Montserrat" panose="00000500000000000000" pitchFamily="2" charset="0"/>
                    </a:rPr>
                    <a:t>Venus</a:t>
                  </a:r>
                </a:p>
              </p:txBody>
            </p:sp>
          </p:grpSp>
        </p:grpSp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id="{A174C8EC-1560-4872-8D75-6BCB37366EBB}"/>
                </a:ext>
              </a:extLst>
            </p:cNvPr>
            <p:cNvSpPr/>
            <p:nvPr/>
          </p:nvSpPr>
          <p:spPr>
            <a:xfrm>
              <a:off x="3849261" y="2489200"/>
              <a:ext cx="3761526" cy="3761526"/>
            </a:xfrm>
            <a:prstGeom prst="donut">
              <a:avLst>
                <a:gd name="adj" fmla="val 1393"/>
              </a:avLst>
            </a:prstGeom>
            <a:noFill/>
            <a:ln w="6350">
              <a:solidFill>
                <a:srgbClr val="FF0066">
                  <a:alpha val="3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BA21A92-EE0A-4BA1-AD8A-FD4FEFD7E51E}"/>
              </a:ext>
            </a:extLst>
          </p:cNvPr>
          <p:cNvSpPr txBox="1"/>
          <p:nvPr/>
        </p:nvSpPr>
        <p:spPr>
          <a:xfrm>
            <a:off x="3702205" y="2628894"/>
            <a:ext cx="499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FF0066"/>
                </a:solidFill>
                <a:latin typeface="Montserrat" panose="00000500000000000000" pitchFamily="2" charset="0"/>
              </a:rPr>
              <a:t>B</a:t>
            </a:r>
            <a:r>
              <a:rPr lang="en-IN" sz="6000" b="1" dirty="0">
                <a:solidFill>
                  <a:srgbClr val="FF0066"/>
                </a:solidFill>
                <a:latin typeface="Montserrat" panose="00000500000000000000" pitchFamily="2" charset="0"/>
              </a:rPr>
              <a:t>USINESS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15039B-1738-458E-A41E-740C8709F5C9}"/>
              </a:ext>
            </a:extLst>
          </p:cNvPr>
          <p:cNvSpPr/>
          <p:nvPr/>
        </p:nvSpPr>
        <p:spPr>
          <a:xfrm>
            <a:off x="5144700" y="3911628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FF0066"/>
                </a:solidFill>
                <a:latin typeface="Montserrat" panose="00000500000000000000" pitchFamily="2" charset="0"/>
              </a:rPr>
              <a:t>PRESENTATION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3219C3-2998-4BCA-8270-96C2E758CBC2}"/>
              </a:ext>
            </a:extLst>
          </p:cNvPr>
          <p:cNvSpPr txBox="1"/>
          <p:nvPr/>
        </p:nvSpPr>
        <p:spPr>
          <a:xfrm>
            <a:off x="6121390" y="4569201"/>
            <a:ext cx="2024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IN" sz="8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0" grpId="0" animBg="1"/>
      <p:bldP spid="43" grpId="0" animBg="1"/>
      <p:bldP spid="45" grpId="0" animBg="1"/>
      <p:bldP spid="63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4</cp:revision>
  <dcterms:created xsi:type="dcterms:W3CDTF">2018-09-18T04:37:38Z</dcterms:created>
  <dcterms:modified xsi:type="dcterms:W3CDTF">2018-09-18T05:10:04Z</dcterms:modified>
</cp:coreProperties>
</file>