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77"/>
    <a:srgbClr val="820263"/>
    <a:srgbClr val="D90368"/>
    <a:srgbClr val="025A41"/>
    <a:srgbClr val="4F013C"/>
    <a:srgbClr val="880242"/>
    <a:srgbClr val="F75C03"/>
    <a:srgbClr val="D74F03"/>
    <a:srgbClr val="FD8E51"/>
    <a:srgbClr val="BA4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C73-5563-4758-B6D1-658144075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74510-C42E-4698-BD4D-8457506E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4BAC-00CA-45E2-BBB5-F641E6EC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8D70-C8B7-4993-A80B-20244173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6A9A-EA0F-4DAA-8C5C-52FCBEE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4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CB86-707D-487C-A1E7-60CAF36A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CDB13-036B-4BA5-BA76-578037C6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9DD7-304D-476B-8BCD-C327666E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0EBF5-4C68-4FDE-99D8-886ABE28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62CB-AC49-4325-9DCE-A50E5DE4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B730D-E370-490D-A5C6-935D59C76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0B234-A7EC-44FC-B661-0B9F1DC2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1CD7-94C3-4A25-8A9D-A7ECEC06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3A6C-DDE5-4615-A076-1AC07EAA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9729-9EFE-4EEB-A2D7-74FD56B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9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359-DDB3-4D25-9521-EC5874D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A2FD-7954-464B-BDB4-B9ADB739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D754-E83C-419D-9884-1BCD8906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64A8-757A-4091-8824-CF435EA7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DD35-B62E-4B52-863E-D7369D0D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4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08AA-1610-4AA8-BCB6-8FD8ECB2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6D76-CCB9-4FE7-8515-958F0088D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F956-C37B-44AE-8734-5F3211BB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20DF-FEF9-4824-9429-4398AC8F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60651-45E5-4E61-8677-71D7330C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2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7CC5-47A1-4DA8-8BEF-E27122DB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FC79-EE18-427D-BA8F-04313B9F1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FA65B-F973-493F-BFF8-B94303BE6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887BC-97EE-4F07-AE5E-1CCDC4A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BB5C0-DEDD-4C16-8679-D7FFA01B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54119-967A-44DE-BCA5-6286314B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5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2EF7-828A-49A2-9D0F-ED7AE683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1B75-A764-430A-B8C8-DB4EBF39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BCDCF-91FA-4337-A33B-4CC15F76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43099-5C62-4720-A1C2-F522F6034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17918-6A5A-4978-BEF4-B73DB082C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3E12E-D12D-47A8-989A-E708AD2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C7B83-8769-43C0-B765-56D0C3D0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2D967-EF22-4718-A711-EB29342F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4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4C8A-CACE-4E15-8567-87E1805A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E29A8-DE31-4429-BC3D-80F6C874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57E8C-173E-451C-A9AF-00FFD5F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96AEB-D553-4051-862E-3F64F11C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E434-3D7C-4018-A152-14C6DC9B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0C0B8-4F04-4CA6-99EF-745BB20C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0F8BD-9F14-4EE0-8259-D34DFFF6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B9F6-ED07-449F-930F-20721A72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7238-3CB7-4BFC-B17A-FAC64218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6439D-485A-4B08-8851-2442ACAA0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2A55A-B65D-4A65-A7C7-52F46A1B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75EA-2385-412C-A179-5E002A1E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740BF-9400-48D5-86C8-AB81141D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6CFB-BCE1-4E71-B52F-257F6FB7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0BF71-C027-4E20-A220-7ECC1BC1B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674DE-2C3A-4BB3-9E17-85B5F1801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9714-048D-4FCD-A3F9-9A6D3A25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3612-BBA3-4B76-AA0E-FCD921FE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CD47-B434-42AB-B7CC-5EA76FE7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3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CA74B-7622-416C-AE21-72629D38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09FF9-6F61-4DB6-9EBB-564745FC0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4A04-655C-4BEA-B2AD-E5785FC03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8E5B-7C9E-4BBC-B667-CC9BC7C9EBC7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5850-3FC5-4695-9786-7E148FAD8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FA663-9DBE-4924-900F-47AC7A4D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0F5E-7DBF-4265-98CB-00E4E6AB2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51732F-6B79-4B7E-877A-78BF4EF7D41D}"/>
              </a:ext>
            </a:extLst>
          </p:cNvPr>
          <p:cNvSpPr txBox="1"/>
          <p:nvPr/>
        </p:nvSpPr>
        <p:spPr>
          <a:xfrm>
            <a:off x="2234536" y="-829212"/>
            <a:ext cx="769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BUSINESS INFOGRAPHICS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504B50-1352-4583-9290-48C37152E339}"/>
              </a:ext>
            </a:extLst>
          </p:cNvPr>
          <p:cNvSpPr txBox="1"/>
          <p:nvPr/>
        </p:nvSpPr>
        <p:spPr>
          <a:xfrm>
            <a:off x="2234536" y="-337563"/>
            <a:ext cx="76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CREATIVE VENUS BUSINESS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40900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51732F-6B79-4B7E-877A-78BF4EF7D41D}"/>
              </a:ext>
            </a:extLst>
          </p:cNvPr>
          <p:cNvSpPr txBox="1"/>
          <p:nvPr/>
        </p:nvSpPr>
        <p:spPr>
          <a:xfrm>
            <a:off x="2234536" y="616816"/>
            <a:ext cx="769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BUSINESS INFOGRAPHICS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504B50-1352-4583-9290-48C37152E339}"/>
              </a:ext>
            </a:extLst>
          </p:cNvPr>
          <p:cNvSpPr txBox="1"/>
          <p:nvPr/>
        </p:nvSpPr>
        <p:spPr>
          <a:xfrm>
            <a:off x="2234536" y="1108465"/>
            <a:ext cx="76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CREATIVE VENUS BUSINESS PRESENTATIONS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0DFBB88-F1F0-4ED7-BC53-5BD0D59B63E6}"/>
              </a:ext>
            </a:extLst>
          </p:cNvPr>
          <p:cNvSpPr/>
          <p:nvPr/>
        </p:nvSpPr>
        <p:spPr>
          <a:xfrm flipH="1" flipV="1">
            <a:off x="-3145465" y="3082778"/>
            <a:ext cx="490470" cy="414670"/>
          </a:xfrm>
          <a:prstGeom prst="rtTriangle">
            <a:avLst/>
          </a:prstGeom>
          <a:solidFill>
            <a:srgbClr val="BA4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A46E076-385F-40CA-9790-5EDE732D5740}"/>
              </a:ext>
            </a:extLst>
          </p:cNvPr>
          <p:cNvSpPr/>
          <p:nvPr/>
        </p:nvSpPr>
        <p:spPr>
          <a:xfrm>
            <a:off x="-3332775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30CEF35-AB97-4429-B443-B9FAC2EA0135}"/>
              </a:ext>
            </a:extLst>
          </p:cNvPr>
          <p:cNvSpPr/>
          <p:nvPr/>
        </p:nvSpPr>
        <p:spPr>
          <a:xfrm>
            <a:off x="-3393187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B9CE629-5098-49D6-95A7-1592B002D5C8}"/>
              </a:ext>
            </a:extLst>
          </p:cNvPr>
          <p:cNvSpPr/>
          <p:nvPr/>
        </p:nvSpPr>
        <p:spPr>
          <a:xfrm>
            <a:off x="-3145465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D74F03"/>
              </a:gs>
              <a:gs pos="100000">
                <a:srgbClr val="F75C03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0D8A9-CC0B-48D7-929E-891193BCABFB}"/>
              </a:ext>
            </a:extLst>
          </p:cNvPr>
          <p:cNvSpPr txBox="1"/>
          <p:nvPr/>
        </p:nvSpPr>
        <p:spPr>
          <a:xfrm>
            <a:off x="-2436559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193BA-9999-4FAD-8BBB-B1AC7E3B6130}"/>
              </a:ext>
            </a:extLst>
          </p:cNvPr>
          <p:cNvSpPr txBox="1"/>
          <p:nvPr/>
        </p:nvSpPr>
        <p:spPr>
          <a:xfrm>
            <a:off x="-2761592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FC9BE-6551-4904-8DB5-347FF6299339}"/>
              </a:ext>
            </a:extLst>
          </p:cNvPr>
          <p:cNvSpPr txBox="1"/>
          <p:nvPr/>
        </p:nvSpPr>
        <p:spPr>
          <a:xfrm>
            <a:off x="-2761592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0C335-665F-4C2E-8C0C-A5F25471328E}"/>
              </a:ext>
            </a:extLst>
          </p:cNvPr>
          <p:cNvSpPr txBox="1"/>
          <p:nvPr/>
        </p:nvSpPr>
        <p:spPr>
          <a:xfrm>
            <a:off x="-2429054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75</a:t>
            </a:r>
            <a:r>
              <a:rPr lang="en-IN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12" name="Graphic 11" descr="Popcorn">
            <a:extLst>
              <a:ext uri="{FF2B5EF4-FFF2-40B4-BE49-F238E27FC236}">
                <a16:creationId xmlns:a16="http://schemas.microsoft.com/office/drawing/2014/main" id="{45A947FA-9E61-43A8-8302-E9B08366B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26225" y="5440762"/>
            <a:ext cx="432000" cy="432000"/>
          </a:xfrm>
          <a:prstGeom prst="rect">
            <a:avLst/>
          </a:prstGeom>
        </p:spPr>
      </p:pic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74CA02A2-3AC9-4581-B28C-B70F3FCB4F91}"/>
              </a:ext>
            </a:extLst>
          </p:cNvPr>
          <p:cNvSpPr/>
          <p:nvPr/>
        </p:nvSpPr>
        <p:spPr>
          <a:xfrm>
            <a:off x="-2254753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3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51732F-6B79-4B7E-877A-78BF4EF7D41D}"/>
              </a:ext>
            </a:extLst>
          </p:cNvPr>
          <p:cNvSpPr txBox="1"/>
          <p:nvPr/>
        </p:nvSpPr>
        <p:spPr>
          <a:xfrm>
            <a:off x="2234536" y="616816"/>
            <a:ext cx="769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BUSINESS INFOGRAPHICS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504B50-1352-4583-9290-48C37152E339}"/>
              </a:ext>
            </a:extLst>
          </p:cNvPr>
          <p:cNvSpPr txBox="1"/>
          <p:nvPr/>
        </p:nvSpPr>
        <p:spPr>
          <a:xfrm>
            <a:off x="2234536" y="1108465"/>
            <a:ext cx="76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CREATIVE VENUS BUSINESS PRESENTATIONS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BC8919D-D633-40C4-91CA-6B668E64529E}"/>
              </a:ext>
            </a:extLst>
          </p:cNvPr>
          <p:cNvSpPr/>
          <p:nvPr/>
        </p:nvSpPr>
        <p:spPr>
          <a:xfrm flipH="1" flipV="1">
            <a:off x="512145" y="3082778"/>
            <a:ext cx="490470" cy="414670"/>
          </a:xfrm>
          <a:prstGeom prst="rtTriangle">
            <a:avLst/>
          </a:prstGeom>
          <a:solidFill>
            <a:srgbClr val="BA4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D36101C-9828-4EBE-A287-A5F25689271F}"/>
              </a:ext>
            </a:extLst>
          </p:cNvPr>
          <p:cNvSpPr/>
          <p:nvPr/>
        </p:nvSpPr>
        <p:spPr>
          <a:xfrm>
            <a:off x="324835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118945E-2EA8-490E-B1A7-40671AB6FBCD}"/>
              </a:ext>
            </a:extLst>
          </p:cNvPr>
          <p:cNvSpPr/>
          <p:nvPr/>
        </p:nvSpPr>
        <p:spPr>
          <a:xfrm>
            <a:off x="264423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09AFA10-01C9-45A2-A79C-604411AB9EEC}"/>
              </a:ext>
            </a:extLst>
          </p:cNvPr>
          <p:cNvSpPr/>
          <p:nvPr/>
        </p:nvSpPr>
        <p:spPr>
          <a:xfrm>
            <a:off x="512145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D74F03"/>
              </a:gs>
              <a:gs pos="100000">
                <a:srgbClr val="F75C03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E2A5D-9464-43D0-B30A-B260021BD067}"/>
              </a:ext>
            </a:extLst>
          </p:cNvPr>
          <p:cNvSpPr txBox="1"/>
          <p:nvPr/>
        </p:nvSpPr>
        <p:spPr>
          <a:xfrm>
            <a:off x="1221051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21A55-BE05-453A-A9EB-3CDAFFC5EA70}"/>
              </a:ext>
            </a:extLst>
          </p:cNvPr>
          <p:cNvSpPr txBox="1"/>
          <p:nvPr/>
        </p:nvSpPr>
        <p:spPr>
          <a:xfrm>
            <a:off x="896018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772F5-8A54-41A7-9C3E-575BA0F13647}"/>
              </a:ext>
            </a:extLst>
          </p:cNvPr>
          <p:cNvSpPr txBox="1"/>
          <p:nvPr/>
        </p:nvSpPr>
        <p:spPr>
          <a:xfrm>
            <a:off x="896018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1F791-3E07-40DC-9BD8-B8FC1BF71102}"/>
              </a:ext>
            </a:extLst>
          </p:cNvPr>
          <p:cNvSpPr txBox="1"/>
          <p:nvPr/>
        </p:nvSpPr>
        <p:spPr>
          <a:xfrm>
            <a:off x="1228556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75</a:t>
            </a:r>
            <a:r>
              <a:rPr lang="en-IN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12" name="Graphic 11" descr="Popcorn">
            <a:extLst>
              <a:ext uri="{FF2B5EF4-FFF2-40B4-BE49-F238E27FC236}">
                <a16:creationId xmlns:a16="http://schemas.microsoft.com/office/drawing/2014/main" id="{F2636D16-8AD9-4EF6-9B67-6049DFED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385" y="5440762"/>
            <a:ext cx="432000" cy="432000"/>
          </a:xfrm>
          <a:prstGeom prst="rect">
            <a:avLst/>
          </a:prstGeom>
        </p:spPr>
      </p:pic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94D95C6B-E05D-4334-A2BC-4168F96A0998}"/>
              </a:ext>
            </a:extLst>
          </p:cNvPr>
          <p:cNvSpPr/>
          <p:nvPr/>
        </p:nvSpPr>
        <p:spPr>
          <a:xfrm>
            <a:off x="1402857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6200B01-C2A0-4F6C-BB3F-C7F9C6C0D104}"/>
              </a:ext>
            </a:extLst>
          </p:cNvPr>
          <p:cNvSpPr/>
          <p:nvPr/>
        </p:nvSpPr>
        <p:spPr>
          <a:xfrm flipH="1" flipV="1">
            <a:off x="12637736" y="3082778"/>
            <a:ext cx="490470" cy="414670"/>
          </a:xfrm>
          <a:prstGeom prst="rtTriangle">
            <a:avLst/>
          </a:prstGeom>
          <a:solidFill>
            <a:srgbClr val="880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B7DEE5C-8E7A-4CF8-B5D4-227060025E27}"/>
              </a:ext>
            </a:extLst>
          </p:cNvPr>
          <p:cNvSpPr/>
          <p:nvPr/>
        </p:nvSpPr>
        <p:spPr>
          <a:xfrm>
            <a:off x="12450426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ACF6EF3E-7BE3-4E41-B396-A264E7589A1E}"/>
              </a:ext>
            </a:extLst>
          </p:cNvPr>
          <p:cNvSpPr/>
          <p:nvPr/>
        </p:nvSpPr>
        <p:spPr>
          <a:xfrm>
            <a:off x="12390014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B6302B7-BDB5-4003-9CD9-F8D5B96DC2E6}"/>
              </a:ext>
            </a:extLst>
          </p:cNvPr>
          <p:cNvSpPr/>
          <p:nvPr/>
        </p:nvSpPr>
        <p:spPr>
          <a:xfrm>
            <a:off x="12637736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880242"/>
              </a:gs>
              <a:gs pos="100000">
                <a:srgbClr val="D90368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1394D-9067-4250-AAE7-B817BE4D8E1B}"/>
              </a:ext>
            </a:extLst>
          </p:cNvPr>
          <p:cNvSpPr txBox="1"/>
          <p:nvPr/>
        </p:nvSpPr>
        <p:spPr>
          <a:xfrm>
            <a:off x="13346642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C612E-CC4B-4793-8E1D-14C136EC566D}"/>
              </a:ext>
            </a:extLst>
          </p:cNvPr>
          <p:cNvSpPr txBox="1"/>
          <p:nvPr/>
        </p:nvSpPr>
        <p:spPr>
          <a:xfrm>
            <a:off x="13021609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90368"/>
                    </a:gs>
                    <a:gs pos="100000">
                      <a:srgbClr val="880242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499E2-F626-4070-A66B-114B27832342}"/>
              </a:ext>
            </a:extLst>
          </p:cNvPr>
          <p:cNvSpPr txBox="1"/>
          <p:nvPr/>
        </p:nvSpPr>
        <p:spPr>
          <a:xfrm>
            <a:off x="13021609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E3EF7-720E-431C-B8BF-7BE7BFB1118B}"/>
              </a:ext>
            </a:extLst>
          </p:cNvPr>
          <p:cNvSpPr txBox="1"/>
          <p:nvPr/>
        </p:nvSpPr>
        <p:spPr>
          <a:xfrm>
            <a:off x="13354147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880242"/>
                    </a:gs>
                    <a:gs pos="100000">
                      <a:srgbClr val="D90368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85</a:t>
            </a:r>
            <a:r>
              <a:rPr lang="en-IN" b="1" dirty="0">
                <a:gradFill>
                  <a:gsLst>
                    <a:gs pos="0">
                      <a:srgbClr val="880242"/>
                    </a:gs>
                    <a:gs pos="100000">
                      <a:srgbClr val="D90368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23" name="Graphic 22" descr="Ice cream">
            <a:extLst>
              <a:ext uri="{FF2B5EF4-FFF2-40B4-BE49-F238E27FC236}">
                <a16:creationId xmlns:a16="http://schemas.microsoft.com/office/drawing/2014/main" id="{3A902767-FFBC-48F2-9277-2D07F136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6976" y="5440762"/>
            <a:ext cx="432000" cy="432000"/>
          </a:xfrm>
          <a:prstGeom prst="rect">
            <a:avLst/>
          </a:prstGeom>
        </p:spPr>
      </p:pic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797142D6-9E3D-4F7E-840B-BA1D256C4A37}"/>
              </a:ext>
            </a:extLst>
          </p:cNvPr>
          <p:cNvSpPr/>
          <p:nvPr/>
        </p:nvSpPr>
        <p:spPr>
          <a:xfrm>
            <a:off x="13528448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1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51732F-6B79-4B7E-877A-78BF4EF7D41D}"/>
              </a:ext>
            </a:extLst>
          </p:cNvPr>
          <p:cNvSpPr txBox="1"/>
          <p:nvPr/>
        </p:nvSpPr>
        <p:spPr>
          <a:xfrm>
            <a:off x="2234536" y="616816"/>
            <a:ext cx="769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BUSINESS INFOGRAPHICS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504B50-1352-4583-9290-48C37152E339}"/>
              </a:ext>
            </a:extLst>
          </p:cNvPr>
          <p:cNvSpPr txBox="1"/>
          <p:nvPr/>
        </p:nvSpPr>
        <p:spPr>
          <a:xfrm>
            <a:off x="2234536" y="1108465"/>
            <a:ext cx="76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CREATIVE VENUS BUSINESS PRESENTATIONS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BC8919D-D633-40C4-91CA-6B668E64529E}"/>
              </a:ext>
            </a:extLst>
          </p:cNvPr>
          <p:cNvSpPr/>
          <p:nvPr/>
        </p:nvSpPr>
        <p:spPr>
          <a:xfrm flipH="1" flipV="1">
            <a:off x="512145" y="3082778"/>
            <a:ext cx="490470" cy="414670"/>
          </a:xfrm>
          <a:prstGeom prst="rtTriangle">
            <a:avLst/>
          </a:prstGeom>
          <a:solidFill>
            <a:srgbClr val="BA4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D36101C-9828-4EBE-A287-A5F25689271F}"/>
              </a:ext>
            </a:extLst>
          </p:cNvPr>
          <p:cNvSpPr/>
          <p:nvPr/>
        </p:nvSpPr>
        <p:spPr>
          <a:xfrm>
            <a:off x="324835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118945E-2EA8-490E-B1A7-40671AB6FBCD}"/>
              </a:ext>
            </a:extLst>
          </p:cNvPr>
          <p:cNvSpPr/>
          <p:nvPr/>
        </p:nvSpPr>
        <p:spPr>
          <a:xfrm>
            <a:off x="264423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09AFA10-01C9-45A2-A79C-604411AB9EEC}"/>
              </a:ext>
            </a:extLst>
          </p:cNvPr>
          <p:cNvSpPr/>
          <p:nvPr/>
        </p:nvSpPr>
        <p:spPr>
          <a:xfrm>
            <a:off x="512145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D74F03"/>
              </a:gs>
              <a:gs pos="100000">
                <a:srgbClr val="F75C03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E2A5D-9464-43D0-B30A-B260021BD067}"/>
              </a:ext>
            </a:extLst>
          </p:cNvPr>
          <p:cNvSpPr txBox="1"/>
          <p:nvPr/>
        </p:nvSpPr>
        <p:spPr>
          <a:xfrm>
            <a:off x="1221051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21A55-BE05-453A-A9EB-3CDAFFC5EA70}"/>
              </a:ext>
            </a:extLst>
          </p:cNvPr>
          <p:cNvSpPr txBox="1"/>
          <p:nvPr/>
        </p:nvSpPr>
        <p:spPr>
          <a:xfrm>
            <a:off x="896018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772F5-8A54-41A7-9C3E-575BA0F13647}"/>
              </a:ext>
            </a:extLst>
          </p:cNvPr>
          <p:cNvSpPr txBox="1"/>
          <p:nvPr/>
        </p:nvSpPr>
        <p:spPr>
          <a:xfrm>
            <a:off x="896018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1F791-3E07-40DC-9BD8-B8FC1BF71102}"/>
              </a:ext>
            </a:extLst>
          </p:cNvPr>
          <p:cNvSpPr txBox="1"/>
          <p:nvPr/>
        </p:nvSpPr>
        <p:spPr>
          <a:xfrm>
            <a:off x="1228556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75</a:t>
            </a:r>
            <a:r>
              <a:rPr lang="en-IN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12" name="Graphic 11" descr="Popcorn">
            <a:extLst>
              <a:ext uri="{FF2B5EF4-FFF2-40B4-BE49-F238E27FC236}">
                <a16:creationId xmlns:a16="http://schemas.microsoft.com/office/drawing/2014/main" id="{F2636D16-8AD9-4EF6-9B67-6049DFED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385" y="5440762"/>
            <a:ext cx="432000" cy="432000"/>
          </a:xfrm>
          <a:prstGeom prst="rect">
            <a:avLst/>
          </a:prstGeom>
        </p:spPr>
      </p:pic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94D95C6B-E05D-4334-A2BC-4168F96A0998}"/>
              </a:ext>
            </a:extLst>
          </p:cNvPr>
          <p:cNvSpPr/>
          <p:nvPr/>
        </p:nvSpPr>
        <p:spPr>
          <a:xfrm>
            <a:off x="1402857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BA7CF5BC-C93B-4ED4-9948-F74423E5767C}"/>
              </a:ext>
            </a:extLst>
          </p:cNvPr>
          <p:cNvSpPr/>
          <p:nvPr/>
        </p:nvSpPr>
        <p:spPr>
          <a:xfrm flipH="1" flipV="1">
            <a:off x="3366151" y="3082778"/>
            <a:ext cx="490470" cy="414670"/>
          </a:xfrm>
          <a:prstGeom prst="rtTriangle">
            <a:avLst/>
          </a:prstGeom>
          <a:solidFill>
            <a:srgbClr val="880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C52AEAC-C356-4AB2-A6AB-455B5DA9E2EA}"/>
              </a:ext>
            </a:extLst>
          </p:cNvPr>
          <p:cNvSpPr/>
          <p:nvPr/>
        </p:nvSpPr>
        <p:spPr>
          <a:xfrm>
            <a:off x="3178841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E74C32F-3A16-40DB-BB5E-066A571F3C64}"/>
              </a:ext>
            </a:extLst>
          </p:cNvPr>
          <p:cNvSpPr/>
          <p:nvPr/>
        </p:nvSpPr>
        <p:spPr>
          <a:xfrm>
            <a:off x="3118429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0A3D94F4-46FA-4E2E-8328-DBAED1F07709}"/>
              </a:ext>
            </a:extLst>
          </p:cNvPr>
          <p:cNvSpPr/>
          <p:nvPr/>
        </p:nvSpPr>
        <p:spPr>
          <a:xfrm>
            <a:off x="3366151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880242"/>
              </a:gs>
              <a:gs pos="100000">
                <a:srgbClr val="D90368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6CD99-710A-4735-9ED9-D06FDB09984F}"/>
              </a:ext>
            </a:extLst>
          </p:cNvPr>
          <p:cNvSpPr txBox="1"/>
          <p:nvPr/>
        </p:nvSpPr>
        <p:spPr>
          <a:xfrm>
            <a:off x="4075057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40DCC-9580-4A69-A006-E905C0245E87}"/>
              </a:ext>
            </a:extLst>
          </p:cNvPr>
          <p:cNvSpPr txBox="1"/>
          <p:nvPr/>
        </p:nvSpPr>
        <p:spPr>
          <a:xfrm>
            <a:off x="3750024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90368"/>
                    </a:gs>
                    <a:gs pos="100000">
                      <a:srgbClr val="880242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9B422E-3745-443C-8F9E-B8FEC712083A}"/>
              </a:ext>
            </a:extLst>
          </p:cNvPr>
          <p:cNvSpPr txBox="1"/>
          <p:nvPr/>
        </p:nvSpPr>
        <p:spPr>
          <a:xfrm>
            <a:off x="3750024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4B1EE5-CD0A-4628-B655-B2B9EB4FFB01}"/>
              </a:ext>
            </a:extLst>
          </p:cNvPr>
          <p:cNvSpPr txBox="1"/>
          <p:nvPr/>
        </p:nvSpPr>
        <p:spPr>
          <a:xfrm>
            <a:off x="4082562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880242"/>
                    </a:gs>
                    <a:gs pos="100000">
                      <a:srgbClr val="D90368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85</a:t>
            </a:r>
            <a:r>
              <a:rPr lang="en-IN" b="1" dirty="0">
                <a:gradFill>
                  <a:gsLst>
                    <a:gs pos="0">
                      <a:srgbClr val="880242"/>
                    </a:gs>
                    <a:gs pos="100000">
                      <a:srgbClr val="D90368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33" name="Graphic 32" descr="Ice cream">
            <a:extLst>
              <a:ext uri="{FF2B5EF4-FFF2-40B4-BE49-F238E27FC236}">
                <a16:creationId xmlns:a16="http://schemas.microsoft.com/office/drawing/2014/main" id="{CC379452-2CC0-404B-BB15-190E1EB7F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85391" y="5440762"/>
            <a:ext cx="432000" cy="432000"/>
          </a:xfrm>
          <a:prstGeom prst="rect">
            <a:avLst/>
          </a:prstGeom>
        </p:spPr>
      </p:pic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91C33C1C-E78D-40A6-83DD-E5342A35C5E8}"/>
              </a:ext>
            </a:extLst>
          </p:cNvPr>
          <p:cNvSpPr/>
          <p:nvPr/>
        </p:nvSpPr>
        <p:spPr>
          <a:xfrm>
            <a:off x="4256863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772DFEF7-1AB6-4E7E-9152-23F64ECB4105}"/>
              </a:ext>
            </a:extLst>
          </p:cNvPr>
          <p:cNvSpPr/>
          <p:nvPr/>
        </p:nvSpPr>
        <p:spPr>
          <a:xfrm flipH="1" flipV="1">
            <a:off x="12727279" y="3082778"/>
            <a:ext cx="490470" cy="414670"/>
          </a:xfrm>
          <a:prstGeom prst="rtTriangle">
            <a:avLst/>
          </a:prstGeom>
          <a:solidFill>
            <a:srgbClr val="4F0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C794727F-5177-4B6B-90F4-8FDFDDB1657C}"/>
              </a:ext>
            </a:extLst>
          </p:cNvPr>
          <p:cNvSpPr/>
          <p:nvPr/>
        </p:nvSpPr>
        <p:spPr>
          <a:xfrm>
            <a:off x="12539969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07F6956A-7031-425E-A172-FA3194F2FD46}"/>
              </a:ext>
            </a:extLst>
          </p:cNvPr>
          <p:cNvSpPr/>
          <p:nvPr/>
        </p:nvSpPr>
        <p:spPr>
          <a:xfrm>
            <a:off x="12479557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8478191F-712C-4FCE-9E1E-A62BC57DEB2F}"/>
              </a:ext>
            </a:extLst>
          </p:cNvPr>
          <p:cNvSpPr/>
          <p:nvPr/>
        </p:nvSpPr>
        <p:spPr>
          <a:xfrm>
            <a:off x="12727279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4F013C"/>
              </a:gs>
              <a:gs pos="100000">
                <a:srgbClr val="820263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75E784-8C78-4725-967F-98D9D1E02E9C}"/>
              </a:ext>
            </a:extLst>
          </p:cNvPr>
          <p:cNvSpPr txBox="1"/>
          <p:nvPr/>
        </p:nvSpPr>
        <p:spPr>
          <a:xfrm>
            <a:off x="13436185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0087A9-FD29-4C7D-B313-5CDDAAD93D40}"/>
              </a:ext>
            </a:extLst>
          </p:cNvPr>
          <p:cNvSpPr txBox="1"/>
          <p:nvPr/>
        </p:nvSpPr>
        <p:spPr>
          <a:xfrm>
            <a:off x="13111152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820263"/>
                    </a:gs>
                    <a:gs pos="100000">
                      <a:srgbClr val="4F013C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3D9BF-BD44-4083-A1B8-7B0F67CCF443}"/>
              </a:ext>
            </a:extLst>
          </p:cNvPr>
          <p:cNvSpPr txBox="1"/>
          <p:nvPr/>
        </p:nvSpPr>
        <p:spPr>
          <a:xfrm>
            <a:off x="13111152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341B95-4D16-4CB7-872A-B1776C5E673F}"/>
              </a:ext>
            </a:extLst>
          </p:cNvPr>
          <p:cNvSpPr txBox="1"/>
          <p:nvPr/>
        </p:nvSpPr>
        <p:spPr>
          <a:xfrm>
            <a:off x="13443690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4F013C"/>
                    </a:gs>
                    <a:gs pos="100000">
                      <a:srgbClr val="82026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65</a:t>
            </a:r>
            <a:r>
              <a:rPr lang="en-IN" b="1" dirty="0">
                <a:gradFill>
                  <a:gsLst>
                    <a:gs pos="0">
                      <a:srgbClr val="4F013C"/>
                    </a:gs>
                    <a:gs pos="100000">
                      <a:srgbClr val="82026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43" name="Graphic 42" descr="Whole pizza">
            <a:extLst>
              <a:ext uri="{FF2B5EF4-FFF2-40B4-BE49-F238E27FC236}">
                <a16:creationId xmlns:a16="http://schemas.microsoft.com/office/drawing/2014/main" id="{9E94FD98-0899-4702-9AB1-A07927DA0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746519" y="5440762"/>
            <a:ext cx="432000" cy="432000"/>
          </a:xfrm>
          <a:prstGeom prst="rect">
            <a:avLst/>
          </a:prstGeom>
        </p:spPr>
      </p:pic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A864C75-AE51-4833-B483-6C3E3F4D70F1}"/>
              </a:ext>
            </a:extLst>
          </p:cNvPr>
          <p:cNvSpPr/>
          <p:nvPr/>
        </p:nvSpPr>
        <p:spPr>
          <a:xfrm>
            <a:off x="13617991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0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51732F-6B79-4B7E-877A-78BF4EF7D41D}"/>
              </a:ext>
            </a:extLst>
          </p:cNvPr>
          <p:cNvSpPr txBox="1"/>
          <p:nvPr/>
        </p:nvSpPr>
        <p:spPr>
          <a:xfrm>
            <a:off x="2234536" y="616816"/>
            <a:ext cx="769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BUSINESS INFOGRAPHICS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504B50-1352-4583-9290-48C37152E339}"/>
              </a:ext>
            </a:extLst>
          </p:cNvPr>
          <p:cNvSpPr txBox="1"/>
          <p:nvPr/>
        </p:nvSpPr>
        <p:spPr>
          <a:xfrm>
            <a:off x="2234536" y="1108465"/>
            <a:ext cx="76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CREATIVE VENUS BUSINESS PRESENTATIONS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BC8919D-D633-40C4-91CA-6B668E64529E}"/>
              </a:ext>
            </a:extLst>
          </p:cNvPr>
          <p:cNvSpPr/>
          <p:nvPr/>
        </p:nvSpPr>
        <p:spPr>
          <a:xfrm flipH="1" flipV="1">
            <a:off x="512145" y="3082778"/>
            <a:ext cx="490470" cy="414670"/>
          </a:xfrm>
          <a:prstGeom prst="rtTriangle">
            <a:avLst/>
          </a:prstGeom>
          <a:solidFill>
            <a:srgbClr val="BA4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D36101C-9828-4EBE-A287-A5F25689271F}"/>
              </a:ext>
            </a:extLst>
          </p:cNvPr>
          <p:cNvSpPr/>
          <p:nvPr/>
        </p:nvSpPr>
        <p:spPr>
          <a:xfrm>
            <a:off x="324835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118945E-2EA8-490E-B1A7-40671AB6FBCD}"/>
              </a:ext>
            </a:extLst>
          </p:cNvPr>
          <p:cNvSpPr/>
          <p:nvPr/>
        </p:nvSpPr>
        <p:spPr>
          <a:xfrm>
            <a:off x="264423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09AFA10-01C9-45A2-A79C-604411AB9EEC}"/>
              </a:ext>
            </a:extLst>
          </p:cNvPr>
          <p:cNvSpPr/>
          <p:nvPr/>
        </p:nvSpPr>
        <p:spPr>
          <a:xfrm>
            <a:off x="512145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D74F03"/>
              </a:gs>
              <a:gs pos="100000">
                <a:srgbClr val="F75C03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E2A5D-9464-43D0-B30A-B260021BD067}"/>
              </a:ext>
            </a:extLst>
          </p:cNvPr>
          <p:cNvSpPr txBox="1"/>
          <p:nvPr/>
        </p:nvSpPr>
        <p:spPr>
          <a:xfrm>
            <a:off x="1221051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21A55-BE05-453A-A9EB-3CDAFFC5EA70}"/>
              </a:ext>
            </a:extLst>
          </p:cNvPr>
          <p:cNvSpPr txBox="1"/>
          <p:nvPr/>
        </p:nvSpPr>
        <p:spPr>
          <a:xfrm>
            <a:off x="896018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772F5-8A54-41A7-9C3E-575BA0F13647}"/>
              </a:ext>
            </a:extLst>
          </p:cNvPr>
          <p:cNvSpPr txBox="1"/>
          <p:nvPr/>
        </p:nvSpPr>
        <p:spPr>
          <a:xfrm>
            <a:off x="896018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1F791-3E07-40DC-9BD8-B8FC1BF71102}"/>
              </a:ext>
            </a:extLst>
          </p:cNvPr>
          <p:cNvSpPr txBox="1"/>
          <p:nvPr/>
        </p:nvSpPr>
        <p:spPr>
          <a:xfrm>
            <a:off x="1228556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75</a:t>
            </a:r>
            <a:r>
              <a:rPr lang="en-IN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12" name="Graphic 11" descr="Popcorn">
            <a:extLst>
              <a:ext uri="{FF2B5EF4-FFF2-40B4-BE49-F238E27FC236}">
                <a16:creationId xmlns:a16="http://schemas.microsoft.com/office/drawing/2014/main" id="{F2636D16-8AD9-4EF6-9B67-6049DFED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385" y="5440762"/>
            <a:ext cx="432000" cy="432000"/>
          </a:xfrm>
          <a:prstGeom prst="rect">
            <a:avLst/>
          </a:prstGeom>
        </p:spPr>
      </p:pic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94D95C6B-E05D-4334-A2BC-4168F96A0998}"/>
              </a:ext>
            </a:extLst>
          </p:cNvPr>
          <p:cNvSpPr/>
          <p:nvPr/>
        </p:nvSpPr>
        <p:spPr>
          <a:xfrm>
            <a:off x="1402857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BA7CF5BC-C93B-4ED4-9948-F74423E5767C}"/>
              </a:ext>
            </a:extLst>
          </p:cNvPr>
          <p:cNvSpPr/>
          <p:nvPr/>
        </p:nvSpPr>
        <p:spPr>
          <a:xfrm flipH="1" flipV="1">
            <a:off x="3366151" y="3082778"/>
            <a:ext cx="490470" cy="414670"/>
          </a:xfrm>
          <a:prstGeom prst="rtTriangle">
            <a:avLst/>
          </a:prstGeom>
          <a:solidFill>
            <a:srgbClr val="880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C52AEAC-C356-4AB2-A6AB-455B5DA9E2EA}"/>
              </a:ext>
            </a:extLst>
          </p:cNvPr>
          <p:cNvSpPr/>
          <p:nvPr/>
        </p:nvSpPr>
        <p:spPr>
          <a:xfrm>
            <a:off x="3178841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E74C32F-3A16-40DB-BB5E-066A571F3C64}"/>
              </a:ext>
            </a:extLst>
          </p:cNvPr>
          <p:cNvSpPr/>
          <p:nvPr/>
        </p:nvSpPr>
        <p:spPr>
          <a:xfrm>
            <a:off x="3118429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0A3D94F4-46FA-4E2E-8328-DBAED1F07709}"/>
              </a:ext>
            </a:extLst>
          </p:cNvPr>
          <p:cNvSpPr/>
          <p:nvPr/>
        </p:nvSpPr>
        <p:spPr>
          <a:xfrm>
            <a:off x="3366151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880242"/>
              </a:gs>
              <a:gs pos="100000">
                <a:srgbClr val="D90368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6CD99-710A-4735-9ED9-D06FDB09984F}"/>
              </a:ext>
            </a:extLst>
          </p:cNvPr>
          <p:cNvSpPr txBox="1"/>
          <p:nvPr/>
        </p:nvSpPr>
        <p:spPr>
          <a:xfrm>
            <a:off x="4075057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40DCC-9580-4A69-A006-E905C0245E87}"/>
              </a:ext>
            </a:extLst>
          </p:cNvPr>
          <p:cNvSpPr txBox="1"/>
          <p:nvPr/>
        </p:nvSpPr>
        <p:spPr>
          <a:xfrm>
            <a:off x="3750024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90368"/>
                    </a:gs>
                    <a:gs pos="100000">
                      <a:srgbClr val="880242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9B422E-3745-443C-8F9E-B8FEC712083A}"/>
              </a:ext>
            </a:extLst>
          </p:cNvPr>
          <p:cNvSpPr txBox="1"/>
          <p:nvPr/>
        </p:nvSpPr>
        <p:spPr>
          <a:xfrm>
            <a:off x="3750024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4B1EE5-CD0A-4628-B655-B2B9EB4FFB01}"/>
              </a:ext>
            </a:extLst>
          </p:cNvPr>
          <p:cNvSpPr txBox="1"/>
          <p:nvPr/>
        </p:nvSpPr>
        <p:spPr>
          <a:xfrm>
            <a:off x="4082562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880242"/>
                    </a:gs>
                    <a:gs pos="100000">
                      <a:srgbClr val="D90368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85</a:t>
            </a:r>
            <a:r>
              <a:rPr lang="en-IN" b="1" dirty="0">
                <a:gradFill>
                  <a:gsLst>
                    <a:gs pos="0">
                      <a:srgbClr val="880242"/>
                    </a:gs>
                    <a:gs pos="100000">
                      <a:srgbClr val="D90368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33" name="Graphic 32" descr="Ice cream">
            <a:extLst>
              <a:ext uri="{FF2B5EF4-FFF2-40B4-BE49-F238E27FC236}">
                <a16:creationId xmlns:a16="http://schemas.microsoft.com/office/drawing/2014/main" id="{CC379452-2CC0-404B-BB15-190E1EB7F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85391" y="5440762"/>
            <a:ext cx="432000" cy="432000"/>
          </a:xfrm>
          <a:prstGeom prst="rect">
            <a:avLst/>
          </a:prstGeom>
        </p:spPr>
      </p:pic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91C33C1C-E78D-40A6-83DD-E5342A35C5E8}"/>
              </a:ext>
            </a:extLst>
          </p:cNvPr>
          <p:cNvSpPr/>
          <p:nvPr/>
        </p:nvSpPr>
        <p:spPr>
          <a:xfrm>
            <a:off x="4256863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CCC7DA-2C5C-48C9-A2CB-68B9A7D67032}"/>
              </a:ext>
            </a:extLst>
          </p:cNvPr>
          <p:cNvSpPr/>
          <p:nvPr/>
        </p:nvSpPr>
        <p:spPr>
          <a:xfrm flipH="1" flipV="1">
            <a:off x="6220157" y="3082778"/>
            <a:ext cx="490470" cy="414670"/>
          </a:xfrm>
          <a:prstGeom prst="rtTriangle">
            <a:avLst/>
          </a:prstGeom>
          <a:solidFill>
            <a:srgbClr val="4F0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6D18B200-7AC2-4661-8E0E-9EF03A1DC376}"/>
              </a:ext>
            </a:extLst>
          </p:cNvPr>
          <p:cNvSpPr/>
          <p:nvPr/>
        </p:nvSpPr>
        <p:spPr>
          <a:xfrm>
            <a:off x="6032847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FAA40CC3-C4EE-4F0E-9A55-C082962BDBDC}"/>
              </a:ext>
            </a:extLst>
          </p:cNvPr>
          <p:cNvSpPr/>
          <p:nvPr/>
        </p:nvSpPr>
        <p:spPr>
          <a:xfrm>
            <a:off x="5972435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2D5D826-E891-4CCD-931D-BFD0D6A7BD0F}"/>
              </a:ext>
            </a:extLst>
          </p:cNvPr>
          <p:cNvSpPr/>
          <p:nvPr/>
        </p:nvSpPr>
        <p:spPr>
          <a:xfrm>
            <a:off x="6220157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4F013C"/>
              </a:gs>
              <a:gs pos="100000">
                <a:srgbClr val="820263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CC93A-6759-4ED9-9D35-8ADD08CC768B}"/>
              </a:ext>
            </a:extLst>
          </p:cNvPr>
          <p:cNvSpPr txBox="1"/>
          <p:nvPr/>
        </p:nvSpPr>
        <p:spPr>
          <a:xfrm>
            <a:off x="6929063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EF329-A233-4C10-B776-B7EFEC475431}"/>
              </a:ext>
            </a:extLst>
          </p:cNvPr>
          <p:cNvSpPr txBox="1"/>
          <p:nvPr/>
        </p:nvSpPr>
        <p:spPr>
          <a:xfrm>
            <a:off x="6604030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820263"/>
                    </a:gs>
                    <a:gs pos="100000">
                      <a:srgbClr val="4F013C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42A11B-75E6-47FA-A0DC-D198A0282BCD}"/>
              </a:ext>
            </a:extLst>
          </p:cNvPr>
          <p:cNvSpPr txBox="1"/>
          <p:nvPr/>
        </p:nvSpPr>
        <p:spPr>
          <a:xfrm>
            <a:off x="6604030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4DB685-49A0-4BFE-AA51-84E9B7C796C7}"/>
              </a:ext>
            </a:extLst>
          </p:cNvPr>
          <p:cNvSpPr txBox="1"/>
          <p:nvPr/>
        </p:nvSpPr>
        <p:spPr>
          <a:xfrm>
            <a:off x="6936568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4F013C"/>
                    </a:gs>
                    <a:gs pos="100000">
                      <a:srgbClr val="82026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65</a:t>
            </a:r>
            <a:r>
              <a:rPr lang="en-IN" b="1" dirty="0">
                <a:gradFill>
                  <a:gsLst>
                    <a:gs pos="0">
                      <a:srgbClr val="4F013C"/>
                    </a:gs>
                    <a:gs pos="100000">
                      <a:srgbClr val="82026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53" name="Graphic 52" descr="Whole pizza">
            <a:extLst>
              <a:ext uri="{FF2B5EF4-FFF2-40B4-BE49-F238E27FC236}">
                <a16:creationId xmlns:a16="http://schemas.microsoft.com/office/drawing/2014/main" id="{0E5BBFD4-879B-4B1C-B166-787607198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39397" y="5440762"/>
            <a:ext cx="432000" cy="432000"/>
          </a:xfrm>
          <a:prstGeom prst="rect">
            <a:avLst/>
          </a:prstGeom>
        </p:spPr>
      </p:pic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4CDB22D7-4110-4175-9F0A-6724A7758A8E}"/>
              </a:ext>
            </a:extLst>
          </p:cNvPr>
          <p:cNvSpPr/>
          <p:nvPr/>
        </p:nvSpPr>
        <p:spPr>
          <a:xfrm>
            <a:off x="7110869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693021CC-BA40-408F-9ED1-CB183D51F8B4}"/>
              </a:ext>
            </a:extLst>
          </p:cNvPr>
          <p:cNvSpPr/>
          <p:nvPr/>
        </p:nvSpPr>
        <p:spPr>
          <a:xfrm flipH="1" flipV="1">
            <a:off x="13242123" y="3082778"/>
            <a:ext cx="490470" cy="414670"/>
          </a:xfrm>
          <a:prstGeom prst="rtTriangle">
            <a:avLst/>
          </a:prstGeom>
          <a:solidFill>
            <a:srgbClr val="02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B254E2D1-709B-4866-84DF-BE9594862499}"/>
              </a:ext>
            </a:extLst>
          </p:cNvPr>
          <p:cNvSpPr/>
          <p:nvPr/>
        </p:nvSpPr>
        <p:spPr>
          <a:xfrm>
            <a:off x="13054813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C753B564-F599-48C0-BCEB-2C6A234E2C42}"/>
              </a:ext>
            </a:extLst>
          </p:cNvPr>
          <p:cNvSpPr/>
          <p:nvPr/>
        </p:nvSpPr>
        <p:spPr>
          <a:xfrm>
            <a:off x="12994401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83572CA5-48EF-4E23-9352-3D095CD2F11A}"/>
              </a:ext>
            </a:extLst>
          </p:cNvPr>
          <p:cNvSpPr/>
          <p:nvPr/>
        </p:nvSpPr>
        <p:spPr>
          <a:xfrm>
            <a:off x="13242123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025A41"/>
              </a:gs>
              <a:gs pos="100000">
                <a:srgbClr val="04A777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C8F705-5F50-483F-8F00-FA044BBE35D7}"/>
              </a:ext>
            </a:extLst>
          </p:cNvPr>
          <p:cNvSpPr txBox="1"/>
          <p:nvPr/>
        </p:nvSpPr>
        <p:spPr>
          <a:xfrm>
            <a:off x="13951029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D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38FBDD-C466-44BD-9816-F17CD6C0A7A1}"/>
              </a:ext>
            </a:extLst>
          </p:cNvPr>
          <p:cNvSpPr txBox="1"/>
          <p:nvPr/>
        </p:nvSpPr>
        <p:spPr>
          <a:xfrm>
            <a:off x="13625996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04A777"/>
                    </a:gs>
                    <a:gs pos="100000">
                      <a:srgbClr val="025A41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90FA2E-3B29-4896-9660-44BCD9F2F89F}"/>
              </a:ext>
            </a:extLst>
          </p:cNvPr>
          <p:cNvSpPr txBox="1"/>
          <p:nvPr/>
        </p:nvSpPr>
        <p:spPr>
          <a:xfrm>
            <a:off x="13625996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7D0DAC-0B0F-45C9-9A3D-1E264347583A}"/>
              </a:ext>
            </a:extLst>
          </p:cNvPr>
          <p:cNvSpPr txBox="1"/>
          <p:nvPr/>
        </p:nvSpPr>
        <p:spPr>
          <a:xfrm>
            <a:off x="13958534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025A41"/>
                    </a:gs>
                    <a:gs pos="100000">
                      <a:srgbClr val="04A777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95</a:t>
            </a:r>
            <a:r>
              <a:rPr lang="en-IN" b="1" dirty="0">
                <a:gradFill>
                  <a:gsLst>
                    <a:gs pos="0">
                      <a:srgbClr val="025A41"/>
                    </a:gs>
                    <a:gs pos="100000">
                      <a:srgbClr val="04A777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64" name="Graphic 63" descr="Cake slice">
            <a:extLst>
              <a:ext uri="{FF2B5EF4-FFF2-40B4-BE49-F238E27FC236}">
                <a16:creationId xmlns:a16="http://schemas.microsoft.com/office/drawing/2014/main" id="{67E1DE1D-531D-4E0C-BF30-A5F9ACA8D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261363" y="5440762"/>
            <a:ext cx="432000" cy="432000"/>
          </a:xfrm>
          <a:prstGeom prst="rect">
            <a:avLst/>
          </a:prstGeom>
        </p:spPr>
      </p:pic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0473F9F8-F785-498B-94A1-F6CCE7B4B83E}"/>
              </a:ext>
            </a:extLst>
          </p:cNvPr>
          <p:cNvSpPr/>
          <p:nvPr/>
        </p:nvSpPr>
        <p:spPr>
          <a:xfrm>
            <a:off x="14132835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3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51732F-6B79-4B7E-877A-78BF4EF7D41D}"/>
              </a:ext>
            </a:extLst>
          </p:cNvPr>
          <p:cNvSpPr txBox="1"/>
          <p:nvPr/>
        </p:nvSpPr>
        <p:spPr>
          <a:xfrm>
            <a:off x="2234536" y="616816"/>
            <a:ext cx="7697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BUSINESS INFOGRAPHICS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504B50-1352-4583-9290-48C37152E339}"/>
              </a:ext>
            </a:extLst>
          </p:cNvPr>
          <p:cNvSpPr txBox="1"/>
          <p:nvPr/>
        </p:nvSpPr>
        <p:spPr>
          <a:xfrm>
            <a:off x="2234536" y="1108465"/>
            <a:ext cx="76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CREATIVE VENUS BUSINESS PRESENTATIONS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BC8919D-D633-40C4-91CA-6B668E64529E}"/>
              </a:ext>
            </a:extLst>
          </p:cNvPr>
          <p:cNvSpPr/>
          <p:nvPr/>
        </p:nvSpPr>
        <p:spPr>
          <a:xfrm flipH="1" flipV="1">
            <a:off x="512145" y="3082778"/>
            <a:ext cx="490470" cy="414670"/>
          </a:xfrm>
          <a:prstGeom prst="rtTriangle">
            <a:avLst/>
          </a:prstGeom>
          <a:solidFill>
            <a:srgbClr val="BA4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D36101C-9828-4EBE-A287-A5F25689271F}"/>
              </a:ext>
            </a:extLst>
          </p:cNvPr>
          <p:cNvSpPr/>
          <p:nvPr/>
        </p:nvSpPr>
        <p:spPr>
          <a:xfrm>
            <a:off x="324835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118945E-2EA8-490E-B1A7-40671AB6FBCD}"/>
              </a:ext>
            </a:extLst>
          </p:cNvPr>
          <p:cNvSpPr/>
          <p:nvPr/>
        </p:nvSpPr>
        <p:spPr>
          <a:xfrm>
            <a:off x="264423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09AFA10-01C9-45A2-A79C-604411AB9EEC}"/>
              </a:ext>
            </a:extLst>
          </p:cNvPr>
          <p:cNvSpPr/>
          <p:nvPr/>
        </p:nvSpPr>
        <p:spPr>
          <a:xfrm>
            <a:off x="512145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D74F03"/>
              </a:gs>
              <a:gs pos="100000">
                <a:srgbClr val="F75C03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E2A5D-9464-43D0-B30A-B260021BD067}"/>
              </a:ext>
            </a:extLst>
          </p:cNvPr>
          <p:cNvSpPr txBox="1"/>
          <p:nvPr/>
        </p:nvSpPr>
        <p:spPr>
          <a:xfrm>
            <a:off x="1221051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21A55-BE05-453A-A9EB-3CDAFFC5EA70}"/>
              </a:ext>
            </a:extLst>
          </p:cNvPr>
          <p:cNvSpPr txBox="1"/>
          <p:nvPr/>
        </p:nvSpPr>
        <p:spPr>
          <a:xfrm>
            <a:off x="896018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772F5-8A54-41A7-9C3E-575BA0F13647}"/>
              </a:ext>
            </a:extLst>
          </p:cNvPr>
          <p:cNvSpPr txBox="1"/>
          <p:nvPr/>
        </p:nvSpPr>
        <p:spPr>
          <a:xfrm>
            <a:off x="896018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1F791-3E07-40DC-9BD8-B8FC1BF71102}"/>
              </a:ext>
            </a:extLst>
          </p:cNvPr>
          <p:cNvSpPr txBox="1"/>
          <p:nvPr/>
        </p:nvSpPr>
        <p:spPr>
          <a:xfrm>
            <a:off x="1228556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75</a:t>
            </a:r>
            <a:r>
              <a:rPr lang="en-IN" b="1" dirty="0">
                <a:gradFill>
                  <a:gsLst>
                    <a:gs pos="0">
                      <a:srgbClr val="D74F03"/>
                    </a:gs>
                    <a:gs pos="100000">
                      <a:srgbClr val="F75C0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12" name="Graphic 11" descr="Popcorn">
            <a:extLst>
              <a:ext uri="{FF2B5EF4-FFF2-40B4-BE49-F238E27FC236}">
                <a16:creationId xmlns:a16="http://schemas.microsoft.com/office/drawing/2014/main" id="{F2636D16-8AD9-4EF6-9B67-6049DFED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385" y="5440762"/>
            <a:ext cx="432000" cy="432000"/>
          </a:xfrm>
          <a:prstGeom prst="rect">
            <a:avLst/>
          </a:prstGeom>
        </p:spPr>
      </p:pic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94D95C6B-E05D-4334-A2BC-4168F96A0998}"/>
              </a:ext>
            </a:extLst>
          </p:cNvPr>
          <p:cNvSpPr/>
          <p:nvPr/>
        </p:nvSpPr>
        <p:spPr>
          <a:xfrm>
            <a:off x="1402857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BA7CF5BC-C93B-4ED4-9948-F74423E5767C}"/>
              </a:ext>
            </a:extLst>
          </p:cNvPr>
          <p:cNvSpPr/>
          <p:nvPr/>
        </p:nvSpPr>
        <p:spPr>
          <a:xfrm flipH="1" flipV="1">
            <a:off x="3366151" y="3082778"/>
            <a:ext cx="490470" cy="414670"/>
          </a:xfrm>
          <a:prstGeom prst="rtTriangle">
            <a:avLst/>
          </a:prstGeom>
          <a:solidFill>
            <a:srgbClr val="880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C52AEAC-C356-4AB2-A6AB-455B5DA9E2EA}"/>
              </a:ext>
            </a:extLst>
          </p:cNvPr>
          <p:cNvSpPr/>
          <p:nvPr/>
        </p:nvSpPr>
        <p:spPr>
          <a:xfrm>
            <a:off x="3178841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E74C32F-3A16-40DB-BB5E-066A571F3C64}"/>
              </a:ext>
            </a:extLst>
          </p:cNvPr>
          <p:cNvSpPr/>
          <p:nvPr/>
        </p:nvSpPr>
        <p:spPr>
          <a:xfrm>
            <a:off x="3118429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0A3D94F4-46FA-4E2E-8328-DBAED1F07709}"/>
              </a:ext>
            </a:extLst>
          </p:cNvPr>
          <p:cNvSpPr/>
          <p:nvPr/>
        </p:nvSpPr>
        <p:spPr>
          <a:xfrm>
            <a:off x="3366151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880242"/>
              </a:gs>
              <a:gs pos="100000">
                <a:srgbClr val="D90368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6CD99-710A-4735-9ED9-D06FDB09984F}"/>
              </a:ext>
            </a:extLst>
          </p:cNvPr>
          <p:cNvSpPr txBox="1"/>
          <p:nvPr/>
        </p:nvSpPr>
        <p:spPr>
          <a:xfrm>
            <a:off x="4075057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B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40DCC-9580-4A69-A006-E905C0245E87}"/>
              </a:ext>
            </a:extLst>
          </p:cNvPr>
          <p:cNvSpPr txBox="1"/>
          <p:nvPr/>
        </p:nvSpPr>
        <p:spPr>
          <a:xfrm>
            <a:off x="3750024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D90368"/>
                    </a:gs>
                    <a:gs pos="100000">
                      <a:srgbClr val="880242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9B422E-3745-443C-8F9E-B8FEC712083A}"/>
              </a:ext>
            </a:extLst>
          </p:cNvPr>
          <p:cNvSpPr txBox="1"/>
          <p:nvPr/>
        </p:nvSpPr>
        <p:spPr>
          <a:xfrm>
            <a:off x="3750024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4B1EE5-CD0A-4628-B655-B2B9EB4FFB01}"/>
              </a:ext>
            </a:extLst>
          </p:cNvPr>
          <p:cNvSpPr txBox="1"/>
          <p:nvPr/>
        </p:nvSpPr>
        <p:spPr>
          <a:xfrm>
            <a:off x="4082562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880242"/>
                    </a:gs>
                    <a:gs pos="100000">
                      <a:srgbClr val="D90368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85</a:t>
            </a:r>
            <a:r>
              <a:rPr lang="en-IN" b="1" dirty="0">
                <a:gradFill>
                  <a:gsLst>
                    <a:gs pos="0">
                      <a:srgbClr val="880242"/>
                    </a:gs>
                    <a:gs pos="100000">
                      <a:srgbClr val="D90368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33" name="Graphic 32" descr="Ice cream">
            <a:extLst>
              <a:ext uri="{FF2B5EF4-FFF2-40B4-BE49-F238E27FC236}">
                <a16:creationId xmlns:a16="http://schemas.microsoft.com/office/drawing/2014/main" id="{CC379452-2CC0-404B-BB15-190E1EB7F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85391" y="5440762"/>
            <a:ext cx="432000" cy="432000"/>
          </a:xfrm>
          <a:prstGeom prst="rect">
            <a:avLst/>
          </a:prstGeom>
        </p:spPr>
      </p:pic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91C33C1C-E78D-40A6-83DD-E5342A35C5E8}"/>
              </a:ext>
            </a:extLst>
          </p:cNvPr>
          <p:cNvSpPr/>
          <p:nvPr/>
        </p:nvSpPr>
        <p:spPr>
          <a:xfrm>
            <a:off x="4256863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CCC7DA-2C5C-48C9-A2CB-68B9A7D67032}"/>
              </a:ext>
            </a:extLst>
          </p:cNvPr>
          <p:cNvSpPr/>
          <p:nvPr/>
        </p:nvSpPr>
        <p:spPr>
          <a:xfrm flipH="1" flipV="1">
            <a:off x="6220157" y="3082778"/>
            <a:ext cx="490470" cy="414670"/>
          </a:xfrm>
          <a:prstGeom prst="rtTriangle">
            <a:avLst/>
          </a:prstGeom>
          <a:solidFill>
            <a:srgbClr val="4F0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6D18B200-7AC2-4661-8E0E-9EF03A1DC376}"/>
              </a:ext>
            </a:extLst>
          </p:cNvPr>
          <p:cNvSpPr/>
          <p:nvPr/>
        </p:nvSpPr>
        <p:spPr>
          <a:xfrm>
            <a:off x="6032847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FAA40CC3-C4EE-4F0E-9A55-C082962BDBDC}"/>
              </a:ext>
            </a:extLst>
          </p:cNvPr>
          <p:cNvSpPr/>
          <p:nvPr/>
        </p:nvSpPr>
        <p:spPr>
          <a:xfrm>
            <a:off x="5972435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2D5D826-E891-4CCD-931D-BFD0D6A7BD0F}"/>
              </a:ext>
            </a:extLst>
          </p:cNvPr>
          <p:cNvSpPr/>
          <p:nvPr/>
        </p:nvSpPr>
        <p:spPr>
          <a:xfrm>
            <a:off x="6220157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4F013C"/>
              </a:gs>
              <a:gs pos="100000">
                <a:srgbClr val="820263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CC93A-6759-4ED9-9D35-8ADD08CC768B}"/>
              </a:ext>
            </a:extLst>
          </p:cNvPr>
          <p:cNvSpPr txBox="1"/>
          <p:nvPr/>
        </p:nvSpPr>
        <p:spPr>
          <a:xfrm>
            <a:off x="6929063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EF329-A233-4C10-B776-B7EFEC475431}"/>
              </a:ext>
            </a:extLst>
          </p:cNvPr>
          <p:cNvSpPr txBox="1"/>
          <p:nvPr/>
        </p:nvSpPr>
        <p:spPr>
          <a:xfrm>
            <a:off x="6604030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820263"/>
                    </a:gs>
                    <a:gs pos="100000">
                      <a:srgbClr val="4F013C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42A11B-75E6-47FA-A0DC-D198A0282BCD}"/>
              </a:ext>
            </a:extLst>
          </p:cNvPr>
          <p:cNvSpPr txBox="1"/>
          <p:nvPr/>
        </p:nvSpPr>
        <p:spPr>
          <a:xfrm>
            <a:off x="6604030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4DB685-49A0-4BFE-AA51-84E9B7C796C7}"/>
              </a:ext>
            </a:extLst>
          </p:cNvPr>
          <p:cNvSpPr txBox="1"/>
          <p:nvPr/>
        </p:nvSpPr>
        <p:spPr>
          <a:xfrm>
            <a:off x="6936568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4F013C"/>
                    </a:gs>
                    <a:gs pos="100000">
                      <a:srgbClr val="82026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65</a:t>
            </a:r>
            <a:r>
              <a:rPr lang="en-IN" b="1" dirty="0">
                <a:gradFill>
                  <a:gsLst>
                    <a:gs pos="0">
                      <a:srgbClr val="4F013C"/>
                    </a:gs>
                    <a:gs pos="100000">
                      <a:srgbClr val="820263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53" name="Graphic 52" descr="Whole pizza">
            <a:extLst>
              <a:ext uri="{FF2B5EF4-FFF2-40B4-BE49-F238E27FC236}">
                <a16:creationId xmlns:a16="http://schemas.microsoft.com/office/drawing/2014/main" id="{0E5BBFD4-879B-4B1C-B166-787607198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39397" y="5440762"/>
            <a:ext cx="432000" cy="432000"/>
          </a:xfrm>
          <a:prstGeom prst="rect">
            <a:avLst/>
          </a:prstGeom>
        </p:spPr>
      </p:pic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4CDB22D7-4110-4175-9F0A-6724A7758A8E}"/>
              </a:ext>
            </a:extLst>
          </p:cNvPr>
          <p:cNvSpPr/>
          <p:nvPr/>
        </p:nvSpPr>
        <p:spPr>
          <a:xfrm>
            <a:off x="7110869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A8DA8BE1-28CD-43AC-8EAC-DF5FF95C2E52}"/>
              </a:ext>
            </a:extLst>
          </p:cNvPr>
          <p:cNvSpPr/>
          <p:nvPr/>
        </p:nvSpPr>
        <p:spPr>
          <a:xfrm flipH="1" flipV="1">
            <a:off x="9074162" y="3082778"/>
            <a:ext cx="490470" cy="414670"/>
          </a:xfrm>
          <a:prstGeom prst="rtTriangle">
            <a:avLst/>
          </a:prstGeom>
          <a:solidFill>
            <a:srgbClr val="02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B4FD0E0F-7B26-43E0-91B3-A98D66BA4D89}"/>
              </a:ext>
            </a:extLst>
          </p:cNvPr>
          <p:cNvSpPr/>
          <p:nvPr/>
        </p:nvSpPr>
        <p:spPr>
          <a:xfrm>
            <a:off x="8886852" y="2127840"/>
            <a:ext cx="2658066" cy="3325333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  <a:effectLst>
            <a:outerShdw blurRad="241300" dist="38100" dir="11700000" sx="98000" sy="98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BDEED039-6A6C-4F59-869E-65E9DFF64906}"/>
              </a:ext>
            </a:extLst>
          </p:cNvPr>
          <p:cNvSpPr/>
          <p:nvPr/>
        </p:nvSpPr>
        <p:spPr>
          <a:xfrm>
            <a:off x="8826440" y="1935788"/>
            <a:ext cx="2965093" cy="3709435"/>
          </a:xfrm>
          <a:prstGeom prst="parallelogram">
            <a:avLst>
              <a:gd name="adj" fmla="val 36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3F8CACE2-2DB1-414D-9F99-19FEB2F2E83A}"/>
              </a:ext>
            </a:extLst>
          </p:cNvPr>
          <p:cNvSpPr/>
          <p:nvPr/>
        </p:nvSpPr>
        <p:spPr>
          <a:xfrm>
            <a:off x="9074162" y="2275367"/>
            <a:ext cx="2717371" cy="808076"/>
          </a:xfrm>
          <a:prstGeom prst="parallelogram">
            <a:avLst>
              <a:gd name="adj" fmla="val 36076"/>
            </a:avLst>
          </a:prstGeom>
          <a:gradFill flip="none" rotWithShape="1">
            <a:gsLst>
              <a:gs pos="0">
                <a:srgbClr val="025A41"/>
              </a:gs>
              <a:gs pos="100000">
                <a:srgbClr val="04A777"/>
              </a:gs>
            </a:gsLst>
            <a:lin ang="10800000" scaled="1"/>
            <a:tileRect/>
          </a:gradFill>
          <a:ln>
            <a:noFill/>
          </a:ln>
          <a:effectLst>
            <a:outerShdw blurRad="1524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76ADCD-103D-4AFD-892A-D9ADCBF71023}"/>
              </a:ext>
            </a:extLst>
          </p:cNvPr>
          <p:cNvSpPr txBox="1"/>
          <p:nvPr/>
        </p:nvSpPr>
        <p:spPr>
          <a:xfrm>
            <a:off x="9783068" y="2448572"/>
            <a:ext cx="166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LEVEL </a:t>
            </a:r>
            <a:r>
              <a:rPr lang="en-IN" sz="2400" b="1" spc="600" dirty="0">
                <a:solidFill>
                  <a:schemeClr val="bg1"/>
                </a:solidFill>
                <a:latin typeface="Montserrat" panose="00000500000000000000" pitchFamily="2" charset="0"/>
              </a:rPr>
              <a:t>D</a:t>
            </a:r>
            <a:endParaRPr lang="en-IN" sz="1400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C4B8B7-697F-47B0-85F9-2F96B9086090}"/>
              </a:ext>
            </a:extLst>
          </p:cNvPr>
          <p:cNvSpPr txBox="1"/>
          <p:nvPr/>
        </p:nvSpPr>
        <p:spPr>
          <a:xfrm>
            <a:off x="9458035" y="3230970"/>
            <a:ext cx="193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300" dirty="0">
                <a:gradFill flip="none" rotWithShape="1">
                  <a:gsLst>
                    <a:gs pos="0">
                      <a:srgbClr val="04A777"/>
                    </a:gs>
                    <a:gs pos="100000">
                      <a:srgbClr val="025A41"/>
                    </a:gs>
                  </a:gsLst>
                  <a:lin ang="13500000" scaled="1"/>
                  <a:tileRect/>
                </a:gradFill>
                <a:latin typeface="Montserrat" panose="00000500000000000000" pitchFamily="2" charset="0"/>
              </a:rPr>
              <a:t>HEADING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BACE4E-90C5-4422-A7D3-8F9529F38DF0}"/>
              </a:ext>
            </a:extLst>
          </p:cNvPr>
          <p:cNvSpPr txBox="1"/>
          <p:nvPr/>
        </p:nvSpPr>
        <p:spPr>
          <a:xfrm>
            <a:off x="9458035" y="4158291"/>
            <a:ext cx="169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A0ECF-44CA-4C43-AC9A-2EEEDF3C12E6}"/>
              </a:ext>
            </a:extLst>
          </p:cNvPr>
          <p:cNvSpPr txBox="1"/>
          <p:nvPr/>
        </p:nvSpPr>
        <p:spPr>
          <a:xfrm>
            <a:off x="9790573" y="3540519"/>
            <a:ext cx="103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>
                  <a:gsLst>
                    <a:gs pos="0">
                      <a:srgbClr val="025A41"/>
                    </a:gs>
                    <a:gs pos="100000">
                      <a:srgbClr val="04A777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95</a:t>
            </a:r>
            <a:r>
              <a:rPr lang="en-IN" b="1" dirty="0">
                <a:gradFill>
                  <a:gsLst>
                    <a:gs pos="0">
                      <a:srgbClr val="025A41"/>
                    </a:gs>
                    <a:gs pos="100000">
                      <a:srgbClr val="04A777"/>
                    </a:gs>
                  </a:gsLst>
                  <a:lin ang="13500000" scaled="1"/>
                </a:gradFill>
                <a:latin typeface="Montserrat" panose="00000500000000000000" pitchFamily="2" charset="0"/>
              </a:rPr>
              <a:t>%</a:t>
            </a:r>
          </a:p>
        </p:txBody>
      </p:sp>
      <p:pic>
        <p:nvPicPr>
          <p:cNvPr id="73" name="Graphic 72" descr="Cake slice">
            <a:extLst>
              <a:ext uri="{FF2B5EF4-FFF2-40B4-BE49-F238E27FC236}">
                <a16:creationId xmlns:a16="http://schemas.microsoft.com/office/drawing/2014/main" id="{82496B3D-5F8D-47D8-A97E-BDF6FDDDBF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093402" y="5440762"/>
            <a:ext cx="432000" cy="432000"/>
          </a:xfrm>
          <a:prstGeom prst="rect">
            <a:avLst/>
          </a:prstGeom>
        </p:spPr>
      </p:pic>
      <p:sp>
        <p:nvSpPr>
          <p:cNvPr id="74" name="Circle: Hollow 73">
            <a:extLst>
              <a:ext uri="{FF2B5EF4-FFF2-40B4-BE49-F238E27FC236}">
                <a16:creationId xmlns:a16="http://schemas.microsoft.com/office/drawing/2014/main" id="{BF0FE7DC-3C79-4B0C-8857-2B568A6483D3}"/>
              </a:ext>
            </a:extLst>
          </p:cNvPr>
          <p:cNvSpPr/>
          <p:nvPr/>
        </p:nvSpPr>
        <p:spPr>
          <a:xfrm>
            <a:off x="9964874" y="5314762"/>
            <a:ext cx="684000" cy="684000"/>
          </a:xfrm>
          <a:prstGeom prst="donut">
            <a:avLst>
              <a:gd name="adj" fmla="val 7312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2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PALAK JAIN</cp:lastModifiedBy>
  <cp:revision>4</cp:revision>
  <dcterms:created xsi:type="dcterms:W3CDTF">2019-06-09T18:22:01Z</dcterms:created>
  <dcterms:modified xsi:type="dcterms:W3CDTF">2020-10-13T15:33:08Z</dcterms:modified>
</cp:coreProperties>
</file>