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F9B"/>
    <a:srgbClr val="C8C7A8"/>
    <a:srgbClr val="FACDAE"/>
    <a:srgbClr val="FC9D99"/>
    <a:srgbClr val="FF4266"/>
    <a:srgbClr val="93D6CA"/>
    <a:srgbClr val="F47B44"/>
    <a:srgbClr val="FC4A7E"/>
    <a:srgbClr val="FACDB0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6676290" y="2352787"/>
            <a:ext cx="5143500" cy="2109491"/>
            <a:chOff x="6879612" y="2270384"/>
            <a:chExt cx="5143500" cy="21094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6879612" y="3035648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CONTENT DELIVERY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PRESENTATION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6879612" y="3518100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POWERPOINT SCHOOL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6879612" y="3979765"/>
              <a:ext cx="2942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YOUR SUBTITTLE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5417524" y="0"/>
            <a:ext cx="10729913" cy="6858000"/>
            <a:chOff x="10249606" y="0"/>
            <a:chExt cx="10729913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10249606" y="0"/>
              <a:ext cx="10729913" cy="6858000"/>
              <a:chOff x="-4114800" y="0"/>
              <a:chExt cx="10729913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734050" y="2952212"/>
                <a:ext cx="881063" cy="923330"/>
                <a:chOff x="8401050" y="3607250"/>
                <a:chExt cx="881063" cy="923330"/>
              </a:xfrm>
            </p:grpSpPr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84AF9B"/>
                      </a:solidFill>
                      <a:latin typeface="DAGGERSQUARE" pitchFamily="50" charset="0"/>
                    </a:rPr>
                    <a:t>A</a:t>
                  </a:r>
                </a:p>
              </p:txBody>
            </p: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5D5122A-C246-4D14-A319-B2F43FE3C943}"/>
                </a:ext>
              </a:extLst>
            </p:cNvPr>
            <p:cNvGrpSpPr/>
            <p:nvPr/>
          </p:nvGrpSpPr>
          <p:grpSpPr>
            <a:xfrm>
              <a:off x="14056340" y="1501624"/>
              <a:ext cx="4796782" cy="4036597"/>
              <a:chOff x="5330572" y="1501624"/>
              <a:chExt cx="4796782" cy="403659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6682557" y="3296304"/>
                <a:ext cx="2098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DAGGERSQUARE" pitchFamily="50" charset="0"/>
                  </a:rPr>
                  <a:t>YOUR CONTENT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6932D89-666B-488D-8353-C17D090F64F0}"/>
                  </a:ext>
                </a:extLst>
              </p:cNvPr>
              <p:cNvGrpSpPr/>
              <p:nvPr/>
            </p:nvGrpSpPr>
            <p:grpSpPr>
              <a:xfrm>
                <a:off x="5330572" y="1501624"/>
                <a:ext cx="4796782" cy="4036597"/>
                <a:chOff x="5330572" y="1501624"/>
                <a:chExt cx="4796782" cy="4036597"/>
              </a:xfrm>
            </p:grpSpPr>
            <p:sp>
              <p:nvSpPr>
                <p:cNvPr id="46" name="Circle: Hollow 45">
                  <a:extLst>
                    <a:ext uri="{FF2B5EF4-FFF2-40B4-BE49-F238E27FC236}">
                      <a16:creationId xmlns:a16="http://schemas.microsoft.com/office/drawing/2014/main" id="{5FB1EB76-8EA6-4A30-B695-C1783E9F4437}"/>
                    </a:ext>
                  </a:extLst>
                </p:cNvPr>
                <p:cNvSpPr/>
                <p:nvPr/>
              </p:nvSpPr>
              <p:spPr>
                <a:xfrm>
                  <a:off x="6414218" y="2173032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D68F025F-C472-493C-9128-B0777320969E}"/>
                    </a:ext>
                  </a:extLst>
                </p:cNvPr>
                <p:cNvGrpSpPr/>
                <p:nvPr/>
              </p:nvGrpSpPr>
              <p:grpSpPr>
                <a:xfrm>
                  <a:off x="5330572" y="1501624"/>
                  <a:ext cx="4796782" cy="4036597"/>
                  <a:chOff x="5330572" y="1501624"/>
                  <a:chExt cx="4796782" cy="4036597"/>
                </a:xfrm>
              </p:grpSpPr>
              <p:sp>
                <p:nvSpPr>
                  <p:cNvPr id="45" name="Block Arc 44">
                    <a:extLst>
                      <a:ext uri="{FF2B5EF4-FFF2-40B4-BE49-F238E27FC236}">
                        <a16:creationId xmlns:a16="http://schemas.microsoft.com/office/drawing/2014/main" id="{EB9E5A14-2189-4EBF-9440-46C245F45FF3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6414218" y="2173032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Block Arc 46">
                    <a:extLst>
                      <a:ext uri="{FF2B5EF4-FFF2-40B4-BE49-F238E27FC236}">
                        <a16:creationId xmlns:a16="http://schemas.microsoft.com/office/drawing/2014/main" id="{81351FA8-951C-42BF-81AC-EB1E5E3F36CC}"/>
                      </a:ext>
                    </a:extLst>
                  </p:cNvPr>
                  <p:cNvSpPr/>
                  <p:nvPr/>
                </p:nvSpPr>
                <p:spPr>
                  <a:xfrm>
                    <a:off x="6407654" y="2173032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Block Arc 47">
                    <a:extLst>
                      <a:ext uri="{FF2B5EF4-FFF2-40B4-BE49-F238E27FC236}">
                        <a16:creationId xmlns:a16="http://schemas.microsoft.com/office/drawing/2014/main" id="{3410DE77-18AC-4B32-9ECA-658CCFAD83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6407654" y="2173032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F34FE6A0-1436-4DDB-85AC-BC6BF84B2E10}"/>
                      </a:ext>
                    </a:extLst>
                  </p:cNvPr>
                  <p:cNvGrpSpPr/>
                  <p:nvPr/>
                </p:nvGrpSpPr>
                <p:grpSpPr>
                  <a:xfrm>
                    <a:off x="5330572" y="1501624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D379C1B4-CD40-44A1-AE21-9AEB3858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0CD795CE-BF8D-499C-8715-64AABB4643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73C2776F-4C49-4787-B330-F504EAA83EA9}"/>
                      </a:ext>
                    </a:extLst>
                  </p:cNvPr>
                  <p:cNvGrpSpPr/>
                  <p:nvPr/>
                </p:nvGrpSpPr>
                <p:grpSpPr>
                  <a:xfrm>
                    <a:off x="8775369" y="1501624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4" name="Rectangle: Rounded Corners 53">
                      <a:extLst>
                        <a:ext uri="{FF2B5EF4-FFF2-40B4-BE49-F238E27FC236}">
                          <a16:creationId xmlns:a16="http://schemas.microsoft.com/office/drawing/2014/main" id="{0FD9F39C-F3DD-4029-B090-9A195FE19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E1214972-58A1-4EBD-8D15-490E9C80E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DDE16EC-C2A8-4459-9225-70B4C969C43D}"/>
                      </a:ext>
                    </a:extLst>
                  </p:cNvPr>
                  <p:cNvGrpSpPr/>
                  <p:nvPr/>
                </p:nvGrpSpPr>
                <p:grpSpPr>
                  <a:xfrm>
                    <a:off x="5330572" y="5103373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7" name="Rectangle: Rounded Corners 56">
                      <a:extLst>
                        <a:ext uri="{FF2B5EF4-FFF2-40B4-BE49-F238E27FC236}">
                          <a16:creationId xmlns:a16="http://schemas.microsoft.com/office/drawing/2014/main" id="{082D59AB-B79D-4184-A70B-CE7C66FE7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E081DA7-B202-4528-96B9-49797D9E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A83BE45-E88B-44E2-88DB-D4E6718B1F8A}"/>
                      </a:ext>
                    </a:extLst>
                  </p:cNvPr>
                  <p:cNvGrpSpPr/>
                  <p:nvPr/>
                </p:nvGrpSpPr>
                <p:grpSpPr>
                  <a:xfrm>
                    <a:off x="8775369" y="5103373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60" name="Rectangle: Rounded Corners 59">
                      <a:extLst>
                        <a:ext uri="{FF2B5EF4-FFF2-40B4-BE49-F238E27FC236}">
                          <a16:creationId xmlns:a16="http://schemas.microsoft.com/office/drawing/2014/main" id="{00A5757F-6D48-4FE6-9252-61A709A4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8DDC6C3-E2AC-41D0-B309-C768DE73B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B071CDAD-FFC2-43F5-8FD5-36413D301EDA}"/>
                      </a:ext>
                    </a:extLst>
                  </p:cNvPr>
                  <p:cNvGrpSpPr/>
                  <p:nvPr/>
                </p:nvGrpSpPr>
                <p:grpSpPr>
                  <a:xfrm>
                    <a:off x="7343775" y="1719048"/>
                    <a:ext cx="1482810" cy="551336"/>
                    <a:chOff x="7343775" y="1719048"/>
                    <a:chExt cx="1482810" cy="551336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7A4A44CA-AA68-44C8-8315-683C6BFA44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46950" y="1719048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566D860F-2C61-4B2B-9DC2-CE57D3021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43775" y="1719048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34E0A5AA-B728-4A94-9FA7-86C0E26AFA0F}"/>
                      </a:ext>
                    </a:extLst>
                  </p:cNvPr>
                  <p:cNvGrpSpPr/>
                  <p:nvPr/>
                </p:nvGrpSpPr>
                <p:grpSpPr>
                  <a:xfrm>
                    <a:off x="6006564" y="1936472"/>
                    <a:ext cx="407654" cy="1424215"/>
                    <a:chOff x="6006564" y="1936472"/>
                    <a:chExt cx="407654" cy="1424215"/>
                  </a:xfrm>
                </p:grpSpPr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6E3A0C94-13E7-49D6-B11B-7824CA51F9B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006564" y="3360687"/>
                      <a:ext cx="407654" cy="0"/>
                    </a:xfrm>
                    <a:prstGeom prst="line">
                      <a:avLst/>
                    </a:prstGeom>
                    <a:ln>
                      <a:solidFill>
                        <a:srgbClr val="FACDB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98E43181-8032-4CD9-87B8-B1F88CEB8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6564" y="1936472"/>
                      <a:ext cx="0" cy="1424215"/>
                    </a:xfrm>
                    <a:prstGeom prst="straightConnector1">
                      <a:avLst/>
                    </a:prstGeom>
                    <a:ln>
                      <a:solidFill>
                        <a:srgbClr val="FACDB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A6E9062-B727-4BBF-8761-88FB93C92282}"/>
                      </a:ext>
                    </a:extLst>
                  </p:cNvPr>
                  <p:cNvGrpSpPr/>
                  <p:nvPr/>
                </p:nvGrpSpPr>
                <p:grpSpPr>
                  <a:xfrm>
                    <a:off x="5987454" y="4498459"/>
                    <a:ext cx="892158" cy="604914"/>
                    <a:chOff x="5987454" y="4498459"/>
                    <a:chExt cx="892158" cy="604914"/>
                  </a:xfrm>
                </p:grpSpPr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0F0D1172-E9C4-4504-BC5F-743DA9626D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7454" y="4498459"/>
                      <a:ext cx="892158" cy="0"/>
                    </a:xfrm>
                    <a:prstGeom prst="line">
                      <a:avLst/>
                    </a:prstGeom>
                    <a:ln>
                      <a:solidFill>
                        <a:srgbClr val="FC9D9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17BBE642-81FF-4B25-B32C-0A2D14829A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88843" y="4498459"/>
                      <a:ext cx="0" cy="604914"/>
                    </a:xfrm>
                    <a:prstGeom prst="straightConnector1">
                      <a:avLst/>
                    </a:prstGeom>
                    <a:ln>
                      <a:solidFill>
                        <a:srgbClr val="FC9D99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09135D60-5532-484B-B7D8-555763E98B24}"/>
                      </a:ext>
                    </a:extLst>
                  </p:cNvPr>
                  <p:cNvGrpSpPr/>
                  <p:nvPr/>
                </p:nvGrpSpPr>
                <p:grpSpPr>
                  <a:xfrm>
                    <a:off x="9051453" y="3517465"/>
                    <a:ext cx="380799" cy="1585908"/>
                    <a:chOff x="9051453" y="3517465"/>
                    <a:chExt cx="380799" cy="1585908"/>
                  </a:xfrm>
                </p:grpSpPr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CB230313-66A7-4FBC-BBC1-06B54B8348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51453" y="3517465"/>
                      <a:ext cx="380798" cy="0"/>
                    </a:xfrm>
                    <a:prstGeom prst="line">
                      <a:avLst/>
                    </a:prstGeom>
                    <a:ln>
                      <a:solidFill>
                        <a:srgbClr val="FC4A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703992FD-3235-467D-9996-7127FE3FE048}"/>
                        </a:ext>
                      </a:extLst>
                    </p:cNvPr>
                    <p:cNvCxnSpPr>
                      <a:endCxn id="60" idx="0"/>
                    </p:cNvCxnSpPr>
                    <p:nvPr/>
                  </p:nvCxnSpPr>
                  <p:spPr>
                    <a:xfrm>
                      <a:off x="9432251" y="3518100"/>
                      <a:ext cx="1" cy="1585273"/>
                    </a:xfrm>
                    <a:prstGeom prst="straightConnector1">
                      <a:avLst/>
                    </a:prstGeom>
                    <a:ln>
                      <a:solidFill>
                        <a:srgbClr val="FC4A7E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BD0F8CB-278A-496F-BBAC-6FC9B9EC1783}"/>
              </a:ext>
            </a:extLst>
          </p:cNvPr>
          <p:cNvGrpSpPr/>
          <p:nvPr/>
        </p:nvGrpSpPr>
        <p:grpSpPr>
          <a:xfrm>
            <a:off x="-6596448" y="0"/>
            <a:ext cx="10729913" cy="6858000"/>
            <a:chOff x="0" y="0"/>
            <a:chExt cx="10729913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0" y="0"/>
              <a:ext cx="10729913" cy="6858000"/>
              <a:chOff x="-52197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219700" y="0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C8C7A8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4B79D3-2A17-4D81-A029-C45B90DB89C4}"/>
                </a:ext>
              </a:extLst>
            </p:cNvPr>
            <p:cNvGrpSpPr/>
            <p:nvPr/>
          </p:nvGrpSpPr>
          <p:grpSpPr>
            <a:xfrm>
              <a:off x="4188346" y="1101644"/>
              <a:ext cx="4614874" cy="4219153"/>
              <a:chOff x="4051032" y="1101644"/>
              <a:chExt cx="4614874" cy="4219153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43B5457-F591-49E3-B0D8-BB4174F6F4C5}"/>
                  </a:ext>
                </a:extLst>
              </p:cNvPr>
              <p:cNvSpPr/>
              <p:nvPr/>
            </p:nvSpPr>
            <p:spPr>
              <a:xfrm>
                <a:off x="4051032" y="1101644"/>
                <a:ext cx="2172300" cy="2164836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ABEFC38-8382-4DF4-B355-4E1D4DC22BDB}"/>
                  </a:ext>
                </a:extLst>
              </p:cNvPr>
              <p:cNvSpPr/>
              <p:nvPr/>
            </p:nvSpPr>
            <p:spPr>
              <a:xfrm flipV="1">
                <a:off x="4929058" y="3429000"/>
                <a:ext cx="1288566" cy="1284136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CDF3DEB-7949-4D79-8EB4-FF5B8C59D8E2}"/>
                  </a:ext>
                </a:extLst>
              </p:cNvPr>
              <p:cNvSpPr/>
              <p:nvPr/>
            </p:nvSpPr>
            <p:spPr>
              <a:xfrm flipH="1">
                <a:off x="6507691" y="1688271"/>
                <a:ext cx="1583652" cy="1578210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F34204B-8D86-46FF-B35E-96293F071268}"/>
                  </a:ext>
                </a:extLst>
              </p:cNvPr>
              <p:cNvSpPr/>
              <p:nvPr/>
            </p:nvSpPr>
            <p:spPr>
              <a:xfrm flipH="1" flipV="1">
                <a:off x="6520967" y="3497313"/>
                <a:ext cx="1829770" cy="1823484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69AAC1-7343-4418-AD30-FED6DE56D3B3}"/>
                  </a:ext>
                </a:extLst>
              </p:cNvPr>
              <p:cNvSpPr txBox="1"/>
              <p:nvPr/>
            </p:nvSpPr>
            <p:spPr>
              <a:xfrm>
                <a:off x="4185096" y="1114344"/>
                <a:ext cx="201128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bg1"/>
                    </a:solidFill>
                    <a:latin typeface="DAGGERSQUARE" pitchFamily="50" charset="0"/>
                  </a:rPr>
                  <a:t>55%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C79F90-ADCC-4460-848A-BF47CA239878}"/>
                  </a:ext>
                </a:extLst>
              </p:cNvPr>
              <p:cNvSpPr txBox="1"/>
              <p:nvPr/>
            </p:nvSpPr>
            <p:spPr>
              <a:xfrm>
                <a:off x="6443052" y="1719048"/>
                <a:ext cx="18252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DAGGERSQUARE" pitchFamily="50" charset="0"/>
                  </a:rPr>
                  <a:t>35%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89CBEF-8F9F-465C-A267-20782384B6A8}"/>
                  </a:ext>
                </a:extLst>
              </p:cNvPr>
              <p:cNvSpPr txBox="1"/>
              <p:nvPr/>
            </p:nvSpPr>
            <p:spPr>
              <a:xfrm>
                <a:off x="4695719" y="4038608"/>
                <a:ext cx="1825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DAGGERSQUARE" pitchFamily="50" charset="0"/>
                  </a:rPr>
                  <a:t>35%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CF0F378-15FC-4714-8428-1B63BC00294F}"/>
                  </a:ext>
                </a:extLst>
              </p:cNvPr>
              <p:cNvSpPr txBox="1"/>
              <p:nvPr/>
            </p:nvSpPr>
            <p:spPr>
              <a:xfrm>
                <a:off x="6708714" y="4498459"/>
                <a:ext cx="1957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84AF9B"/>
                    </a:solidFill>
                    <a:latin typeface="DAGGERSQUARE" pitchFamily="50" charset="0"/>
                  </a:rPr>
                  <a:t>WRITE SOME TEXT HERE</a:t>
                </a: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E63A556-ED80-4CB3-B3C4-7604C96C4387}"/>
              </a:ext>
            </a:extLst>
          </p:cNvPr>
          <p:cNvGrpSpPr/>
          <p:nvPr/>
        </p:nvGrpSpPr>
        <p:grpSpPr>
          <a:xfrm>
            <a:off x="-7783657" y="0"/>
            <a:ext cx="10729913" cy="6858000"/>
            <a:chOff x="-1201987" y="0"/>
            <a:chExt cx="10729913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AB1F5F-FC4D-4A86-A9E5-BBEB8A5FDA63}"/>
                </a:ext>
              </a:extLst>
            </p:cNvPr>
            <p:cNvGrpSpPr/>
            <p:nvPr/>
          </p:nvGrpSpPr>
          <p:grpSpPr>
            <a:xfrm>
              <a:off x="-1201987" y="0"/>
              <a:ext cx="10729913" cy="6858000"/>
              <a:chOff x="-63246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0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:a16="http://schemas.microsoft.com/office/drawing/2014/main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86A4B54-1CEA-4CAA-A3EC-0EA505AB2A25}"/>
                </a:ext>
              </a:extLst>
            </p:cNvPr>
            <p:cNvGrpSpPr/>
            <p:nvPr/>
          </p:nvGrpSpPr>
          <p:grpSpPr>
            <a:xfrm>
              <a:off x="3099005" y="1498151"/>
              <a:ext cx="4330495" cy="3861375"/>
              <a:chOff x="3099005" y="1498151"/>
              <a:chExt cx="4330495" cy="386137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498C019-E9D8-49A5-8221-D7EC5870A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684939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3C2659-4AB2-43C7-9B3A-436D8755B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046236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EAB082E-D48B-47B8-B900-CC9750934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3407533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D77A584-D6B0-438A-A0D1-80E0FD539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768830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D0BC4A-D169-4C5F-A9BE-19A1701E7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130127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9C166DE-FA83-4E61-8CB6-5C57D6D5FCC9}"/>
                  </a:ext>
                </a:extLst>
              </p:cNvPr>
              <p:cNvSpPr/>
              <p:nvPr/>
            </p:nvSpPr>
            <p:spPr>
              <a:xfrm>
                <a:off x="3426279" y="3854756"/>
                <a:ext cx="592962" cy="830182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A3FD42D-D8B1-4B98-81C6-4E5D788DEC59}"/>
                  </a:ext>
                </a:extLst>
              </p:cNvPr>
              <p:cNvSpPr/>
              <p:nvPr/>
            </p:nvSpPr>
            <p:spPr>
              <a:xfrm>
                <a:off x="3426279" y="2940954"/>
                <a:ext cx="592962" cy="940122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BD53443-AD4F-47E2-BA83-24CD98E20093}"/>
                  </a:ext>
                </a:extLst>
              </p:cNvPr>
              <p:cNvSpPr/>
              <p:nvPr/>
            </p:nvSpPr>
            <p:spPr>
              <a:xfrm>
                <a:off x="3426279" y="2136854"/>
                <a:ext cx="592962" cy="80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7026D3D-0E36-46BF-AE00-1C5154AD9A42}"/>
                  </a:ext>
                </a:extLst>
              </p:cNvPr>
              <p:cNvSpPr/>
              <p:nvPr/>
            </p:nvSpPr>
            <p:spPr>
              <a:xfrm>
                <a:off x="4471323" y="4162854"/>
                <a:ext cx="592962" cy="522084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2606096-9E50-43A8-BED9-FEAE339F03D9}"/>
                  </a:ext>
                </a:extLst>
              </p:cNvPr>
              <p:cNvSpPr/>
              <p:nvPr/>
            </p:nvSpPr>
            <p:spPr>
              <a:xfrm>
                <a:off x="4471323" y="3187263"/>
                <a:ext cx="592962" cy="103109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84F0A0C-2639-4D15-9BBF-F47A918C1085}"/>
                  </a:ext>
                </a:extLst>
              </p:cNvPr>
              <p:cNvSpPr/>
              <p:nvPr/>
            </p:nvSpPr>
            <p:spPr>
              <a:xfrm>
                <a:off x="4471323" y="2510729"/>
                <a:ext cx="592962" cy="6765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5260B36-1F6C-4C42-8CF6-D05C5EA2AD37}"/>
                  </a:ext>
                </a:extLst>
              </p:cNvPr>
              <p:cNvSpPr/>
              <p:nvPr/>
            </p:nvSpPr>
            <p:spPr>
              <a:xfrm>
                <a:off x="5507222" y="4383518"/>
                <a:ext cx="592962" cy="301419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717A458-36E4-42CC-AD8A-3B26C9AEF9D8}"/>
                  </a:ext>
                </a:extLst>
              </p:cNvPr>
              <p:cNvSpPr/>
              <p:nvPr/>
            </p:nvSpPr>
            <p:spPr>
              <a:xfrm>
                <a:off x="5507222" y="3930150"/>
                <a:ext cx="592962" cy="45336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04888F8-B1B5-42B8-B055-34AB246DBFC3}"/>
                  </a:ext>
                </a:extLst>
              </p:cNvPr>
              <p:cNvSpPr/>
              <p:nvPr/>
            </p:nvSpPr>
            <p:spPr>
              <a:xfrm flipV="1">
                <a:off x="5507222" y="3266479"/>
                <a:ext cx="592962" cy="659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49EC384-08CE-4C7C-8711-D87A1D5FCEB0}"/>
                  </a:ext>
                </a:extLst>
              </p:cNvPr>
              <p:cNvSpPr/>
              <p:nvPr/>
            </p:nvSpPr>
            <p:spPr>
              <a:xfrm>
                <a:off x="6505701" y="4266506"/>
                <a:ext cx="592962" cy="41843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0EF44C0-B216-40B1-BA29-55ECA700FCAB}"/>
                  </a:ext>
                </a:extLst>
              </p:cNvPr>
              <p:cNvSpPr/>
              <p:nvPr/>
            </p:nvSpPr>
            <p:spPr>
              <a:xfrm>
                <a:off x="6505701" y="3748223"/>
                <a:ext cx="592962" cy="527021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B8BD86-ECED-40FA-BAE2-2961823CB301}"/>
                  </a:ext>
                </a:extLst>
              </p:cNvPr>
              <p:cNvSpPr/>
              <p:nvPr/>
            </p:nvSpPr>
            <p:spPr>
              <a:xfrm flipV="1">
                <a:off x="6505701" y="3033344"/>
                <a:ext cx="592962" cy="7152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EB8AA43-882C-4A63-A77D-B9C6B36BA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1498151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3532884" y="1528215"/>
                <a:ext cx="388370" cy="388370"/>
                <a:chOff x="3532884" y="1476089"/>
                <a:chExt cx="388370" cy="388370"/>
              </a:xfrm>
            </p:grpSpPr>
            <p:sp>
              <p:nvSpPr>
                <p:cNvPr id="164" name="Teardrop 163">
                  <a:extLst>
                    <a:ext uri="{FF2B5EF4-FFF2-40B4-BE49-F238E27FC236}">
                      <a16:creationId xmlns:a16="http://schemas.microsoft.com/office/drawing/2014/main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5D6543A-0ACE-4407-BCB2-8D37276A9698}"/>
                  </a:ext>
                </a:extLst>
              </p:cNvPr>
              <p:cNvGrpSpPr/>
              <p:nvPr/>
            </p:nvGrpSpPr>
            <p:grpSpPr>
              <a:xfrm>
                <a:off x="4573619" y="1921140"/>
                <a:ext cx="388370" cy="388370"/>
                <a:chOff x="3532884" y="1476089"/>
                <a:chExt cx="388370" cy="388370"/>
              </a:xfrm>
            </p:grpSpPr>
            <p:sp>
              <p:nvSpPr>
                <p:cNvPr id="168" name="Teardrop 167">
                  <a:extLst>
                    <a:ext uri="{FF2B5EF4-FFF2-40B4-BE49-F238E27FC236}">
                      <a16:creationId xmlns:a16="http://schemas.microsoft.com/office/drawing/2014/main" id="{7C805890-7568-442D-A552-C2DC9E5592EE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0CBF5F57-5941-45F0-99C8-BD85A45AF372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5AFE27E-A52D-45DB-902A-157588DFFF8A}"/>
                  </a:ext>
                </a:extLst>
              </p:cNvPr>
              <p:cNvGrpSpPr/>
              <p:nvPr/>
            </p:nvGrpSpPr>
            <p:grpSpPr>
              <a:xfrm>
                <a:off x="5609518" y="2670682"/>
                <a:ext cx="388370" cy="388370"/>
                <a:chOff x="3532884" y="1476089"/>
                <a:chExt cx="388370" cy="388370"/>
              </a:xfrm>
            </p:grpSpPr>
            <p:sp>
              <p:nvSpPr>
                <p:cNvPr id="171" name="Teardrop 170">
                  <a:extLst>
                    <a:ext uri="{FF2B5EF4-FFF2-40B4-BE49-F238E27FC236}">
                      <a16:creationId xmlns:a16="http://schemas.microsoft.com/office/drawing/2014/main" id="{0C11CECD-5736-4BA2-B074-13766AD2DF2A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E1F7D2D1-CFDD-42F4-A75A-A043FB4AE0D5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28257726-AFDA-4330-9B8D-276E970E424E}"/>
                  </a:ext>
                </a:extLst>
              </p:cNvPr>
              <p:cNvGrpSpPr/>
              <p:nvPr/>
            </p:nvGrpSpPr>
            <p:grpSpPr>
              <a:xfrm>
                <a:off x="6609538" y="2435357"/>
                <a:ext cx="388370" cy="388370"/>
                <a:chOff x="3532884" y="1476089"/>
                <a:chExt cx="388370" cy="388370"/>
              </a:xfrm>
            </p:grpSpPr>
            <p:sp>
              <p:nvSpPr>
                <p:cNvPr id="174" name="Teardrop 173">
                  <a:extLst>
                    <a:ext uri="{FF2B5EF4-FFF2-40B4-BE49-F238E27FC236}">
                      <a16:creationId xmlns:a16="http://schemas.microsoft.com/office/drawing/2014/main" id="{EF3263D8-FD14-4AAD-AC8D-34AD8EC294BC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968C13D4-AC6D-4D66-9A18-89406E448441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D2EF56B-A5B5-4F57-94B7-926668B0DFFF}"/>
                  </a:ext>
                </a:extLst>
              </p:cNvPr>
              <p:cNvSpPr/>
              <p:nvPr/>
            </p:nvSpPr>
            <p:spPr>
              <a:xfrm>
                <a:off x="4473880" y="5119220"/>
                <a:ext cx="146010" cy="142058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DAGGERSQUARE" pitchFamily="50" charset="0"/>
                  </a:rPr>
                  <a:t>A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B8D8FD7-428F-481E-807D-26C6FE0E6B8E}"/>
                  </a:ext>
                </a:extLst>
              </p:cNvPr>
              <p:cNvSpPr/>
              <p:nvPr/>
            </p:nvSpPr>
            <p:spPr>
              <a:xfrm>
                <a:off x="5093147" y="5119220"/>
                <a:ext cx="146010" cy="142058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DAGGERSQUARE" pitchFamily="50" charset="0"/>
                  </a:rPr>
                  <a:t>B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D07D74E-CABF-472F-9D51-F2D33630F4CF}"/>
                  </a:ext>
                </a:extLst>
              </p:cNvPr>
              <p:cNvSpPr/>
              <p:nvPr/>
            </p:nvSpPr>
            <p:spPr>
              <a:xfrm>
                <a:off x="5695436" y="5119220"/>
                <a:ext cx="146010" cy="142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B514135-41E3-45CB-9ECA-8C5BAF057622}"/>
              </a:ext>
            </a:extLst>
          </p:cNvPr>
          <p:cNvGrpSpPr/>
          <p:nvPr/>
        </p:nvGrpSpPr>
        <p:grpSpPr>
          <a:xfrm>
            <a:off x="-8938363" y="0"/>
            <a:ext cx="10729913" cy="6858000"/>
            <a:chOff x="-8716908" y="0"/>
            <a:chExt cx="10729913" cy="6858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1A911D1-2939-4C61-9809-8BFB85C5A363}"/>
                </a:ext>
              </a:extLst>
            </p:cNvPr>
            <p:cNvGrpSpPr/>
            <p:nvPr/>
          </p:nvGrpSpPr>
          <p:grpSpPr>
            <a:xfrm>
              <a:off x="-8716908" y="0"/>
              <a:ext cx="10729913" cy="6858000"/>
              <a:chOff x="-74295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F7110D-033F-4AB8-9FBD-9DF1B764437D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2419350" y="1588004"/>
                <a:ext cx="881063" cy="923330"/>
                <a:chOff x="8401050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C9D99"/>
                      </a:solidFill>
                      <a:latin typeface="DAGGERSQUARE" pitchFamily="50" charset="0"/>
                    </a:rPr>
                    <a:t>D</a:t>
                  </a:r>
                </a:p>
              </p:txBody>
            </p:sp>
          </p:grp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FA8C3B3E-A8F7-44B8-8441-14891084264C}"/>
                </a:ext>
              </a:extLst>
            </p:cNvPr>
            <p:cNvGrpSpPr/>
            <p:nvPr/>
          </p:nvGrpSpPr>
          <p:grpSpPr>
            <a:xfrm>
              <a:off x="-5862766" y="1630347"/>
              <a:ext cx="6196739" cy="3774236"/>
              <a:chOff x="508363" y="1287937"/>
              <a:chExt cx="6196739" cy="3774236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E14B0D0C-A308-4C53-B3A3-A29C3050ADB0}"/>
                  </a:ext>
                </a:extLst>
              </p:cNvPr>
              <p:cNvGrpSpPr/>
              <p:nvPr/>
            </p:nvGrpSpPr>
            <p:grpSpPr>
              <a:xfrm>
                <a:off x="508363" y="1287937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185" name="Circle: Hollow 184">
                  <a:extLst>
                    <a:ext uri="{FF2B5EF4-FFF2-40B4-BE49-F238E27FC236}">
                      <a16:creationId xmlns:a16="http://schemas.microsoft.com/office/drawing/2014/main" id="{3F3951E8-8AA4-4952-AD49-1D7C6C9089FE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Block Arc 191">
                  <a:extLst>
                    <a:ext uri="{FF2B5EF4-FFF2-40B4-BE49-F238E27FC236}">
                      <a16:creationId xmlns:a16="http://schemas.microsoft.com/office/drawing/2014/main" id="{9F442492-7591-4364-90DD-E6DEE5E750D6}"/>
                    </a:ext>
                  </a:extLst>
                </p:cNvPr>
                <p:cNvSpPr/>
                <p:nvPr/>
              </p:nvSpPr>
              <p:spPr>
                <a:xfrm rot="20700000">
                  <a:off x="1016107" y="1598470"/>
                  <a:ext cx="1343828" cy="1343828"/>
                </a:xfrm>
                <a:prstGeom prst="blockArc">
                  <a:avLst>
                    <a:gd name="adj1" fmla="val 1456961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92472C92-E9E7-4BC8-BADB-17A3342F08AF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65%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08787DCE-58B5-42FC-A1F9-6449A6B05BC9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E6F713A7-0570-433F-8D15-ABB11E7F49D1}"/>
                  </a:ext>
                </a:extLst>
              </p:cNvPr>
              <p:cNvGrpSpPr/>
              <p:nvPr/>
            </p:nvGrpSpPr>
            <p:grpSpPr>
              <a:xfrm>
                <a:off x="2736843" y="1287937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197" name="Circle: Hollow 196">
                  <a:extLst>
                    <a:ext uri="{FF2B5EF4-FFF2-40B4-BE49-F238E27FC236}">
                      <a16:creationId xmlns:a16="http://schemas.microsoft.com/office/drawing/2014/main" id="{54040D82-6BAA-46A9-8FB7-783AD4CFE50E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Block Arc 197">
                  <a:extLst>
                    <a:ext uri="{FF2B5EF4-FFF2-40B4-BE49-F238E27FC236}">
                      <a16:creationId xmlns:a16="http://schemas.microsoft.com/office/drawing/2014/main" id="{71D95933-23A7-4C0D-8537-4796FE353F6E}"/>
                    </a:ext>
                  </a:extLst>
                </p:cNvPr>
                <p:cNvSpPr/>
                <p:nvPr/>
              </p:nvSpPr>
              <p:spPr>
                <a:xfrm rot="20700000">
                  <a:off x="1016107" y="1598470"/>
                  <a:ext cx="1343828" cy="1343828"/>
                </a:xfrm>
                <a:prstGeom prst="blockArc">
                  <a:avLst>
                    <a:gd name="adj1" fmla="val 1456961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14FDB0F2-FD0B-40E1-B6C6-BB363173A31A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65%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C9B5AD1-011D-46BD-BF0B-A86B8D66964F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011322A4-DFC6-48AA-9DEF-FAB82A2C9F5A}"/>
                  </a:ext>
                </a:extLst>
              </p:cNvPr>
              <p:cNvGrpSpPr/>
              <p:nvPr/>
            </p:nvGrpSpPr>
            <p:grpSpPr>
              <a:xfrm>
                <a:off x="4946336" y="1287937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02" name="Circle: Hollow 201">
                  <a:extLst>
                    <a:ext uri="{FF2B5EF4-FFF2-40B4-BE49-F238E27FC236}">
                      <a16:creationId xmlns:a16="http://schemas.microsoft.com/office/drawing/2014/main" id="{CD8F46EC-F829-44D4-92BF-450A01F3185C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Block Arc 202">
                  <a:extLst>
                    <a:ext uri="{FF2B5EF4-FFF2-40B4-BE49-F238E27FC236}">
                      <a16:creationId xmlns:a16="http://schemas.microsoft.com/office/drawing/2014/main" id="{34206EA6-32F2-498F-ACC6-0A8C2E9B16EF}"/>
                    </a:ext>
                  </a:extLst>
                </p:cNvPr>
                <p:cNvSpPr/>
                <p:nvPr/>
              </p:nvSpPr>
              <p:spPr>
                <a:xfrm rot="18000000">
                  <a:off x="1016107" y="1598470"/>
                  <a:ext cx="1343828" cy="1343828"/>
                </a:xfrm>
                <a:prstGeom prst="blockArc">
                  <a:avLst>
                    <a:gd name="adj1" fmla="val 19503893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33EED9AB-062C-4026-8CC1-E8DAD38FA4CD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55%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C6B9D17-82C9-48CE-8266-B283259560AA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34D000D4-88C6-4649-A395-DD4A4F27582E}"/>
                  </a:ext>
                </a:extLst>
              </p:cNvPr>
              <p:cNvGrpSpPr/>
              <p:nvPr/>
            </p:nvGrpSpPr>
            <p:grpSpPr>
              <a:xfrm>
                <a:off x="508363" y="3364339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07" name="Circle: Hollow 206">
                  <a:extLst>
                    <a:ext uri="{FF2B5EF4-FFF2-40B4-BE49-F238E27FC236}">
                      <a16:creationId xmlns:a16="http://schemas.microsoft.com/office/drawing/2014/main" id="{C9701AF0-9FCA-4F09-B144-673106D50AB2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Block Arc 207">
                  <a:extLst>
                    <a:ext uri="{FF2B5EF4-FFF2-40B4-BE49-F238E27FC236}">
                      <a16:creationId xmlns:a16="http://schemas.microsoft.com/office/drawing/2014/main" id="{617E95C6-0599-4AAC-A751-BAAA6EDF6C5B}"/>
                    </a:ext>
                  </a:extLst>
                </p:cNvPr>
                <p:cNvSpPr/>
                <p:nvPr/>
              </p:nvSpPr>
              <p:spPr>
                <a:xfrm rot="900000">
                  <a:off x="1016107" y="1598470"/>
                  <a:ext cx="1343828" cy="1343828"/>
                </a:xfrm>
                <a:prstGeom prst="blockArc">
                  <a:avLst>
                    <a:gd name="adj1" fmla="val 13906889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15A1820-F42D-4045-8583-CD62E2170C72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85%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116774B2-1188-4666-B385-3F96861E7FB7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BB1A5913-384E-4DF0-BAD9-C6C4EFACED41}"/>
                  </a:ext>
                </a:extLst>
              </p:cNvPr>
              <p:cNvGrpSpPr/>
              <p:nvPr/>
            </p:nvGrpSpPr>
            <p:grpSpPr>
              <a:xfrm>
                <a:off x="2736843" y="3364339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12" name="Circle: Hollow 211">
                  <a:extLst>
                    <a:ext uri="{FF2B5EF4-FFF2-40B4-BE49-F238E27FC236}">
                      <a16:creationId xmlns:a16="http://schemas.microsoft.com/office/drawing/2014/main" id="{064ADB83-9D9E-4FFE-B2C6-BA2D6AE76BCB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Block Arc 212">
                  <a:extLst>
                    <a:ext uri="{FF2B5EF4-FFF2-40B4-BE49-F238E27FC236}">
                      <a16:creationId xmlns:a16="http://schemas.microsoft.com/office/drawing/2014/main" id="{70E0B0ED-82BF-4E59-893C-1F704FCA6CCD}"/>
                    </a:ext>
                  </a:extLst>
                </p:cNvPr>
                <p:cNvSpPr/>
                <p:nvPr/>
              </p:nvSpPr>
              <p:spPr>
                <a:xfrm rot="15300000">
                  <a:off x="1016107" y="1598470"/>
                  <a:ext cx="1343828" cy="1343828"/>
                </a:xfrm>
                <a:prstGeom prst="blockArc">
                  <a:avLst>
                    <a:gd name="adj1" fmla="val 359062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CBA9AE16-DC45-4103-9E51-C6CD616D4CFB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25%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47F98317-7BCE-4E91-A5F5-38E8E7517262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8334952-BF27-4483-B08F-1C666A99FC1A}"/>
                  </a:ext>
                </a:extLst>
              </p:cNvPr>
              <p:cNvGrpSpPr/>
              <p:nvPr/>
            </p:nvGrpSpPr>
            <p:grpSpPr>
              <a:xfrm>
                <a:off x="4946336" y="3364339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17" name="Circle: Hollow 216">
                  <a:extLst>
                    <a:ext uri="{FF2B5EF4-FFF2-40B4-BE49-F238E27FC236}">
                      <a16:creationId xmlns:a16="http://schemas.microsoft.com/office/drawing/2014/main" id="{300BD8DA-1A4F-4E03-B61A-EBABE2EC6B20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>
                  <a:extLst>
                    <a:ext uri="{FF2B5EF4-FFF2-40B4-BE49-F238E27FC236}">
                      <a16:creationId xmlns:a16="http://schemas.microsoft.com/office/drawing/2014/main" id="{7C13C315-611E-4886-A637-F8977FFB4F8B}"/>
                    </a:ext>
                  </a:extLst>
                </p:cNvPr>
                <p:cNvSpPr/>
                <p:nvPr/>
              </p:nvSpPr>
              <p:spPr>
                <a:xfrm rot="18000000">
                  <a:off x="1016107" y="1598470"/>
                  <a:ext cx="1343828" cy="1343828"/>
                </a:xfrm>
                <a:prstGeom prst="blockArc">
                  <a:avLst>
                    <a:gd name="adj1" fmla="val 1181616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579C99F4-F672-4FBE-AA62-2AFCB485681D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35%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FAFF10C9-E33F-4F70-A98B-A6616138B889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54388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0.54739 0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55248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5543 0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D90FC1-753F-428C-A053-ED250592A43F}"/>
              </a:ext>
            </a:extLst>
          </p:cNvPr>
          <p:cNvGrpSpPr/>
          <p:nvPr/>
        </p:nvGrpSpPr>
        <p:grpSpPr>
          <a:xfrm>
            <a:off x="6607829" y="1501624"/>
            <a:ext cx="4796782" cy="4036597"/>
            <a:chOff x="5330572" y="1501624"/>
            <a:chExt cx="4796782" cy="40365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45EEAD-C921-4C46-8042-978B376C9EF0}"/>
                </a:ext>
              </a:extLst>
            </p:cNvPr>
            <p:cNvSpPr txBox="1"/>
            <p:nvPr/>
          </p:nvSpPr>
          <p:spPr>
            <a:xfrm>
              <a:off x="6682557" y="3296304"/>
              <a:ext cx="2098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AGGERSQUARE" pitchFamily="50" charset="0"/>
                </a:rPr>
                <a:t>YOUR CONTENT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AA23D9-5BCF-44D9-A046-B365684B49FF}"/>
                </a:ext>
              </a:extLst>
            </p:cNvPr>
            <p:cNvGrpSpPr/>
            <p:nvPr/>
          </p:nvGrpSpPr>
          <p:grpSpPr>
            <a:xfrm>
              <a:off x="5330572" y="1501624"/>
              <a:ext cx="4796782" cy="4036597"/>
              <a:chOff x="5330572" y="1501624"/>
              <a:chExt cx="4796782" cy="4036597"/>
            </a:xfrm>
          </p:grpSpPr>
          <p:sp>
            <p:nvSpPr>
              <p:cNvPr id="5" name="Circle: Hollow 4">
                <a:extLst>
                  <a:ext uri="{FF2B5EF4-FFF2-40B4-BE49-F238E27FC236}">
                    <a16:creationId xmlns:a16="http://schemas.microsoft.com/office/drawing/2014/main" id="{A017FAAF-FF88-4863-8525-D9CA8A62E522}"/>
                  </a:ext>
                </a:extLst>
              </p:cNvPr>
              <p:cNvSpPr/>
              <p:nvPr/>
            </p:nvSpPr>
            <p:spPr>
              <a:xfrm>
                <a:off x="6414218" y="2173032"/>
                <a:ext cx="2648562" cy="2648562"/>
              </a:xfrm>
              <a:prstGeom prst="donut">
                <a:avLst>
                  <a:gd name="adj" fmla="val 12685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BF12CF8-BAED-43AC-BCDF-1996B6C854C2}"/>
                  </a:ext>
                </a:extLst>
              </p:cNvPr>
              <p:cNvGrpSpPr/>
              <p:nvPr/>
            </p:nvGrpSpPr>
            <p:grpSpPr>
              <a:xfrm>
                <a:off x="5330572" y="1501624"/>
                <a:ext cx="4796782" cy="4036597"/>
                <a:chOff x="5330572" y="1501624"/>
                <a:chExt cx="4796782" cy="4036597"/>
              </a:xfrm>
            </p:grpSpPr>
            <p:sp>
              <p:nvSpPr>
                <p:cNvPr id="7" name="Block Arc 6">
                  <a:extLst>
                    <a:ext uri="{FF2B5EF4-FFF2-40B4-BE49-F238E27FC236}">
                      <a16:creationId xmlns:a16="http://schemas.microsoft.com/office/drawing/2014/main" id="{F82AF59A-BD4A-4028-AF5F-7A5D87B8602B}"/>
                    </a:ext>
                  </a:extLst>
                </p:cNvPr>
                <p:cNvSpPr/>
                <p:nvPr/>
              </p:nvSpPr>
              <p:spPr>
                <a:xfrm rot="17100000">
                  <a:off x="6414218" y="2173032"/>
                  <a:ext cx="2648562" cy="2648562"/>
                </a:xfrm>
                <a:prstGeom prst="blockArc">
                  <a:avLst>
                    <a:gd name="adj1" fmla="val 183959"/>
                    <a:gd name="adj2" fmla="val 10321606"/>
                    <a:gd name="adj3" fmla="val 12799"/>
                  </a:avLst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Block Arc 7">
                  <a:extLst>
                    <a:ext uri="{FF2B5EF4-FFF2-40B4-BE49-F238E27FC236}">
                      <a16:creationId xmlns:a16="http://schemas.microsoft.com/office/drawing/2014/main" id="{177D0E35-6D6C-4343-8127-E5E5351F59FE}"/>
                    </a:ext>
                  </a:extLst>
                </p:cNvPr>
                <p:cNvSpPr/>
                <p:nvPr/>
              </p:nvSpPr>
              <p:spPr>
                <a:xfrm>
                  <a:off x="6407654" y="2173032"/>
                  <a:ext cx="2648562" cy="2648562"/>
                </a:xfrm>
                <a:prstGeom prst="blockArc">
                  <a:avLst>
                    <a:gd name="adj1" fmla="val 5324802"/>
                    <a:gd name="adj2" fmla="val 10321606"/>
                    <a:gd name="adj3" fmla="val 12799"/>
                  </a:avLst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Block Arc 8">
                  <a:extLst>
                    <a:ext uri="{FF2B5EF4-FFF2-40B4-BE49-F238E27FC236}">
                      <a16:creationId xmlns:a16="http://schemas.microsoft.com/office/drawing/2014/main" id="{1C8671F8-0EF6-48BF-BAA0-49DA87633070}"/>
                    </a:ext>
                  </a:extLst>
                </p:cNvPr>
                <p:cNvSpPr/>
                <p:nvPr/>
              </p:nvSpPr>
              <p:spPr>
                <a:xfrm rot="2700000">
                  <a:off x="6407654" y="2173032"/>
                  <a:ext cx="2648562" cy="2648562"/>
                </a:xfrm>
                <a:prstGeom prst="blockArc">
                  <a:avLst>
                    <a:gd name="adj1" fmla="val 6907547"/>
                    <a:gd name="adj2" fmla="val 10321606"/>
                    <a:gd name="adj3" fmla="val 12799"/>
                  </a:avLst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45B7204-1D83-4C0D-BE83-62ABF3D49651}"/>
                    </a:ext>
                  </a:extLst>
                </p:cNvPr>
                <p:cNvGrpSpPr/>
                <p:nvPr/>
              </p:nvGrpSpPr>
              <p:grpSpPr>
                <a:xfrm>
                  <a:off x="5330572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87427D9B-EF79-49FD-A1E5-69491C0B415F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23E27A5-2E47-4D2B-87A4-6222E7A91A57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152BF32-AA3A-49D0-872C-2C2C8BF85EAC}"/>
                    </a:ext>
                  </a:extLst>
                </p:cNvPr>
                <p:cNvGrpSpPr/>
                <p:nvPr/>
              </p:nvGrpSpPr>
              <p:grpSpPr>
                <a:xfrm>
                  <a:off x="8775369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4118C2D9-1696-473A-9AA7-A50F199C571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945F886-6209-4FDB-B8B1-14B89C98C382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A691FB7-4AB0-4A48-B8FB-DF4B2422F1B5}"/>
                    </a:ext>
                  </a:extLst>
                </p:cNvPr>
                <p:cNvGrpSpPr/>
                <p:nvPr/>
              </p:nvGrpSpPr>
              <p:grpSpPr>
                <a:xfrm>
                  <a:off x="5330572" y="5103373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90746E6F-8DB7-44AF-807D-D7D589576DA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A29855-C4C0-4870-BB9D-E3C859C8F72E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6FAA41B-65FD-4E4A-BA46-DF4254052815}"/>
                    </a:ext>
                  </a:extLst>
                </p:cNvPr>
                <p:cNvGrpSpPr/>
                <p:nvPr/>
              </p:nvGrpSpPr>
              <p:grpSpPr>
                <a:xfrm>
                  <a:off x="8775369" y="5103373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EFE45DF1-6760-4326-A92D-7D1FD65C31B4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936C834-1CC0-4A8F-8EAA-4CDD26A5F25A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CEDFA43-ACD9-429B-A74A-078F50F2DEC9}"/>
                    </a:ext>
                  </a:extLst>
                </p:cNvPr>
                <p:cNvGrpSpPr/>
                <p:nvPr/>
              </p:nvGrpSpPr>
              <p:grpSpPr>
                <a:xfrm>
                  <a:off x="7343775" y="1719048"/>
                  <a:ext cx="1482810" cy="551336"/>
                  <a:chOff x="7343775" y="1719048"/>
                  <a:chExt cx="1482810" cy="551336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DDAE2B7-35E6-4732-B41F-F8575DC2CE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46950" y="1719048"/>
                    <a:ext cx="0" cy="551336"/>
                  </a:xfrm>
                  <a:prstGeom prst="line">
                    <a:avLst/>
                  </a:prstGeom>
                  <a:ln>
                    <a:solidFill>
                      <a:srgbClr val="84AF9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67EA415D-FD28-48C4-859F-8A8EC72208AC}"/>
                      </a:ext>
                    </a:extLst>
                  </p:cNvPr>
                  <p:cNvCxnSpPr/>
                  <p:nvPr/>
                </p:nvCxnSpPr>
                <p:spPr>
                  <a:xfrm>
                    <a:off x="7343775" y="1719048"/>
                    <a:ext cx="1482810" cy="0"/>
                  </a:xfrm>
                  <a:prstGeom prst="straightConnector1">
                    <a:avLst/>
                  </a:prstGeom>
                  <a:ln>
                    <a:solidFill>
                      <a:srgbClr val="84AF9B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A025B40-76E0-4515-93B7-441AF6A6833C}"/>
                    </a:ext>
                  </a:extLst>
                </p:cNvPr>
                <p:cNvGrpSpPr/>
                <p:nvPr/>
              </p:nvGrpSpPr>
              <p:grpSpPr>
                <a:xfrm>
                  <a:off x="6006564" y="1936472"/>
                  <a:ext cx="407654" cy="1424215"/>
                  <a:chOff x="6006564" y="1936472"/>
                  <a:chExt cx="407654" cy="1424215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3BDB849-A6F1-4243-A952-FAE59F1710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06564" y="3360687"/>
                    <a:ext cx="407654" cy="0"/>
                  </a:xfrm>
                  <a:prstGeom prst="line">
                    <a:avLst/>
                  </a:prstGeom>
                  <a:ln>
                    <a:solidFill>
                      <a:srgbClr val="FACDB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05115A95-A8ED-42FB-BF9B-17F8CFE37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06564" y="1936472"/>
                    <a:ext cx="0" cy="1424215"/>
                  </a:xfrm>
                  <a:prstGeom prst="straightConnector1">
                    <a:avLst/>
                  </a:prstGeom>
                  <a:ln>
                    <a:solidFill>
                      <a:srgbClr val="FACDB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F3330C0-1D7E-47B1-B06A-FCC443615695}"/>
                    </a:ext>
                  </a:extLst>
                </p:cNvPr>
                <p:cNvGrpSpPr/>
                <p:nvPr/>
              </p:nvGrpSpPr>
              <p:grpSpPr>
                <a:xfrm>
                  <a:off x="5987454" y="4498459"/>
                  <a:ext cx="892158" cy="604914"/>
                  <a:chOff x="5987454" y="4498459"/>
                  <a:chExt cx="892158" cy="60491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DB758F0-BB49-49F9-B2CF-293C04A2A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7454" y="4498459"/>
                    <a:ext cx="892158" cy="0"/>
                  </a:xfrm>
                  <a:prstGeom prst="line">
                    <a:avLst/>
                  </a:prstGeom>
                  <a:ln>
                    <a:solidFill>
                      <a:srgbClr val="FC9D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F915A466-1BC6-40AD-B866-E21EA8EC4712}"/>
                      </a:ext>
                    </a:extLst>
                  </p:cNvPr>
                  <p:cNvCxnSpPr/>
                  <p:nvPr/>
                </p:nvCxnSpPr>
                <p:spPr>
                  <a:xfrm>
                    <a:off x="5988843" y="4498459"/>
                    <a:ext cx="0" cy="604914"/>
                  </a:xfrm>
                  <a:prstGeom prst="straightConnector1">
                    <a:avLst/>
                  </a:prstGeom>
                  <a:ln>
                    <a:solidFill>
                      <a:srgbClr val="FC9D9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D926A5C-4E1C-4EB0-8C57-DBC895CD0815}"/>
                    </a:ext>
                  </a:extLst>
                </p:cNvPr>
                <p:cNvGrpSpPr/>
                <p:nvPr/>
              </p:nvGrpSpPr>
              <p:grpSpPr>
                <a:xfrm>
                  <a:off x="9051453" y="3517465"/>
                  <a:ext cx="380799" cy="1585908"/>
                  <a:chOff x="9051453" y="3517465"/>
                  <a:chExt cx="380799" cy="1585908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E41D740-1156-42EE-BC6C-DF7BFD5EF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51453" y="3517465"/>
                    <a:ext cx="380798" cy="0"/>
                  </a:xfrm>
                  <a:prstGeom prst="line">
                    <a:avLst/>
                  </a:prstGeom>
                  <a:ln>
                    <a:solidFill>
                      <a:srgbClr val="FC4A7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4DF03CCD-2EA1-4C85-8D26-8DAD2BCEE402}"/>
                      </a:ext>
                    </a:extLst>
                  </p:cNvPr>
                  <p:cNvCxnSpPr>
                    <a:endCxn id="26" idx="0"/>
                  </p:cNvCxnSpPr>
                  <p:nvPr/>
                </p:nvCxnSpPr>
                <p:spPr>
                  <a:xfrm>
                    <a:off x="9432251" y="3518100"/>
                    <a:ext cx="1" cy="1585273"/>
                  </a:xfrm>
                  <a:prstGeom prst="straightConnector1">
                    <a:avLst/>
                  </a:prstGeom>
                  <a:ln>
                    <a:solidFill>
                      <a:srgbClr val="FC4A7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1EF6BD-E58E-4194-B3CA-110E7B6B3D45}"/>
              </a:ext>
            </a:extLst>
          </p:cNvPr>
          <p:cNvGrpSpPr/>
          <p:nvPr/>
        </p:nvGrpSpPr>
        <p:grpSpPr>
          <a:xfrm>
            <a:off x="1462484" y="1778857"/>
            <a:ext cx="4330495" cy="3861375"/>
            <a:chOff x="3099005" y="1498151"/>
            <a:chExt cx="4330495" cy="386137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B3E69D-526C-40A2-9BE9-6C072ECE16D9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4684939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9A7758-2A0F-478F-B15B-B90583991727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4046236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80A33A-FE17-465A-9CC9-B0CC4C684694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3407533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EF607F-A2A1-4DDD-92DF-4B225B09543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2768830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2AD372-D3B5-4A75-A8D6-CCE7F7CE8A2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2130127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42923AC-65F1-42A1-9C11-1E8BB5F5689A}"/>
                </a:ext>
              </a:extLst>
            </p:cNvPr>
            <p:cNvSpPr/>
            <p:nvPr/>
          </p:nvSpPr>
          <p:spPr>
            <a:xfrm>
              <a:off x="3426279" y="3854756"/>
              <a:ext cx="592962" cy="830182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B28B0E-70A1-43B0-B65A-91749C3CF2F9}"/>
                </a:ext>
              </a:extLst>
            </p:cNvPr>
            <p:cNvSpPr/>
            <p:nvPr/>
          </p:nvSpPr>
          <p:spPr>
            <a:xfrm>
              <a:off x="3426279" y="2940954"/>
              <a:ext cx="592962" cy="940122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735778-D4D0-46BE-8365-B4C9D0DF6A5E}"/>
                </a:ext>
              </a:extLst>
            </p:cNvPr>
            <p:cNvSpPr/>
            <p:nvPr/>
          </p:nvSpPr>
          <p:spPr>
            <a:xfrm>
              <a:off x="3426279" y="2136854"/>
              <a:ext cx="592962" cy="80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7CD2E4-5F33-4697-A62B-8029F6C63A0E}"/>
                </a:ext>
              </a:extLst>
            </p:cNvPr>
            <p:cNvSpPr/>
            <p:nvPr/>
          </p:nvSpPr>
          <p:spPr>
            <a:xfrm>
              <a:off x="4471323" y="4162854"/>
              <a:ext cx="592962" cy="522084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C21EC59-6713-4832-B760-FF50D5E9DFE7}"/>
                </a:ext>
              </a:extLst>
            </p:cNvPr>
            <p:cNvSpPr/>
            <p:nvPr/>
          </p:nvSpPr>
          <p:spPr>
            <a:xfrm>
              <a:off x="4471323" y="3187263"/>
              <a:ext cx="592962" cy="1031096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2D76493-9AB0-4B69-B623-9BC7E777B562}"/>
                </a:ext>
              </a:extLst>
            </p:cNvPr>
            <p:cNvSpPr/>
            <p:nvPr/>
          </p:nvSpPr>
          <p:spPr>
            <a:xfrm>
              <a:off x="4471323" y="2510729"/>
              <a:ext cx="592962" cy="67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D74649-9CDF-4BD7-A9FF-11969DD22253}"/>
                </a:ext>
              </a:extLst>
            </p:cNvPr>
            <p:cNvSpPr/>
            <p:nvPr/>
          </p:nvSpPr>
          <p:spPr>
            <a:xfrm>
              <a:off x="5507222" y="4383518"/>
              <a:ext cx="592962" cy="301419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102742-4FDF-4432-AE36-EC304BC49DB0}"/>
                </a:ext>
              </a:extLst>
            </p:cNvPr>
            <p:cNvSpPr/>
            <p:nvPr/>
          </p:nvSpPr>
          <p:spPr>
            <a:xfrm>
              <a:off x="5507222" y="3930150"/>
              <a:ext cx="592962" cy="453366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5D1F0F-5453-401F-9DA1-E2B981988076}"/>
                </a:ext>
              </a:extLst>
            </p:cNvPr>
            <p:cNvSpPr/>
            <p:nvPr/>
          </p:nvSpPr>
          <p:spPr>
            <a:xfrm flipV="1">
              <a:off x="5507222" y="3266479"/>
              <a:ext cx="592962" cy="659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1B1B0A-11E4-4534-91D3-16C40483800B}"/>
                </a:ext>
              </a:extLst>
            </p:cNvPr>
            <p:cNvSpPr/>
            <p:nvPr/>
          </p:nvSpPr>
          <p:spPr>
            <a:xfrm>
              <a:off x="6505701" y="4266506"/>
              <a:ext cx="592962" cy="418431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D8EA5D-29EA-43A2-9830-339079271242}"/>
                </a:ext>
              </a:extLst>
            </p:cNvPr>
            <p:cNvSpPr/>
            <p:nvPr/>
          </p:nvSpPr>
          <p:spPr>
            <a:xfrm>
              <a:off x="6505701" y="3748223"/>
              <a:ext cx="592962" cy="527021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12B43C-C19F-4AB8-9BA7-EB97207C8AEE}"/>
                </a:ext>
              </a:extLst>
            </p:cNvPr>
            <p:cNvSpPr/>
            <p:nvPr/>
          </p:nvSpPr>
          <p:spPr>
            <a:xfrm flipV="1">
              <a:off x="6505701" y="3033344"/>
              <a:ext cx="592962" cy="715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2C3700-CD08-4037-B38D-0D4C7EE26F8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1498151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AF46DA2-DDBA-4401-AD00-B6CA3D20E832}"/>
                </a:ext>
              </a:extLst>
            </p:cNvPr>
            <p:cNvGrpSpPr/>
            <p:nvPr/>
          </p:nvGrpSpPr>
          <p:grpSpPr>
            <a:xfrm>
              <a:off x="3532884" y="1528215"/>
              <a:ext cx="388370" cy="388370"/>
              <a:chOff x="3532884" y="1476089"/>
              <a:chExt cx="388370" cy="388370"/>
            </a:xfrm>
          </p:grpSpPr>
          <p:sp>
            <p:nvSpPr>
              <p:cNvPr id="69" name="Teardrop 68">
                <a:extLst>
                  <a:ext uri="{FF2B5EF4-FFF2-40B4-BE49-F238E27FC236}">
                    <a16:creationId xmlns:a16="http://schemas.microsoft.com/office/drawing/2014/main" id="{1C7F4FAA-CC63-431D-AE4C-058D19A3D1B6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5EE1C9B-CA68-47CB-A00B-0C75717D3844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6F65FC-FCED-4D73-B96C-3870A6206922}"/>
                </a:ext>
              </a:extLst>
            </p:cNvPr>
            <p:cNvGrpSpPr/>
            <p:nvPr/>
          </p:nvGrpSpPr>
          <p:grpSpPr>
            <a:xfrm>
              <a:off x="4573619" y="1921140"/>
              <a:ext cx="388370" cy="388370"/>
              <a:chOff x="3532884" y="1476089"/>
              <a:chExt cx="388370" cy="388370"/>
            </a:xfrm>
          </p:grpSpPr>
          <p:sp>
            <p:nvSpPr>
              <p:cNvPr id="67" name="Teardrop 66">
                <a:extLst>
                  <a:ext uri="{FF2B5EF4-FFF2-40B4-BE49-F238E27FC236}">
                    <a16:creationId xmlns:a16="http://schemas.microsoft.com/office/drawing/2014/main" id="{B44B2F07-C5C6-4566-996A-D69A527F9B2F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E03611D-0C70-448C-BE00-04E6D74D598F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7BDE3E2-0036-4489-9E85-44696505392E}"/>
                </a:ext>
              </a:extLst>
            </p:cNvPr>
            <p:cNvGrpSpPr/>
            <p:nvPr/>
          </p:nvGrpSpPr>
          <p:grpSpPr>
            <a:xfrm>
              <a:off x="5609518" y="2670682"/>
              <a:ext cx="388370" cy="388370"/>
              <a:chOff x="3532884" y="1476089"/>
              <a:chExt cx="388370" cy="388370"/>
            </a:xfrm>
          </p:grpSpPr>
          <p:sp>
            <p:nvSpPr>
              <p:cNvPr id="65" name="Teardrop 64">
                <a:extLst>
                  <a:ext uri="{FF2B5EF4-FFF2-40B4-BE49-F238E27FC236}">
                    <a16:creationId xmlns:a16="http://schemas.microsoft.com/office/drawing/2014/main" id="{5833FC3E-6A2C-40A5-A91B-4E6E256EC397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28AAF55-1C20-41B6-AF09-1B513C2B2E35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14BCC9F-9D8F-4795-81C0-4302FADE5668}"/>
                </a:ext>
              </a:extLst>
            </p:cNvPr>
            <p:cNvGrpSpPr/>
            <p:nvPr/>
          </p:nvGrpSpPr>
          <p:grpSpPr>
            <a:xfrm>
              <a:off x="6609538" y="2435357"/>
              <a:ext cx="388370" cy="388370"/>
              <a:chOff x="3532884" y="1476089"/>
              <a:chExt cx="388370" cy="388370"/>
            </a:xfrm>
          </p:grpSpPr>
          <p:sp>
            <p:nvSpPr>
              <p:cNvPr id="63" name="Teardrop 62">
                <a:extLst>
                  <a:ext uri="{FF2B5EF4-FFF2-40B4-BE49-F238E27FC236}">
                    <a16:creationId xmlns:a16="http://schemas.microsoft.com/office/drawing/2014/main" id="{E32E5388-E23E-400A-9BDC-1E31E56E0131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180E973-62FC-498C-8C6C-46812E900557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2BD60A-5B8C-42C0-9532-DAEA4CE0F414}"/>
                </a:ext>
              </a:extLst>
            </p:cNvPr>
            <p:cNvSpPr/>
            <p:nvPr/>
          </p:nvSpPr>
          <p:spPr>
            <a:xfrm>
              <a:off x="4473880" y="5119220"/>
              <a:ext cx="146010" cy="142058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09CEFF-FEE3-474E-A9C1-23582B435893}"/>
                </a:ext>
              </a:extLst>
            </p:cNvPr>
            <p:cNvSpPr txBox="1"/>
            <p:nvPr/>
          </p:nvSpPr>
          <p:spPr>
            <a:xfrm>
              <a:off x="4696422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A71460E-A1B8-4078-B05B-609AF06064B7}"/>
                </a:ext>
              </a:extLst>
            </p:cNvPr>
            <p:cNvSpPr/>
            <p:nvPr/>
          </p:nvSpPr>
          <p:spPr>
            <a:xfrm>
              <a:off x="5093147" y="5119220"/>
              <a:ext cx="146010" cy="142058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2EC1C0-EBDE-4C2E-B61C-E22904E29B52}"/>
                </a:ext>
              </a:extLst>
            </p:cNvPr>
            <p:cNvSpPr txBox="1"/>
            <p:nvPr/>
          </p:nvSpPr>
          <p:spPr>
            <a:xfrm>
              <a:off x="5315689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82B91B1-AE87-44AE-AED5-4BA849B02A47}"/>
                </a:ext>
              </a:extLst>
            </p:cNvPr>
            <p:cNvSpPr/>
            <p:nvPr/>
          </p:nvSpPr>
          <p:spPr>
            <a:xfrm>
              <a:off x="5695436" y="5119220"/>
              <a:ext cx="146010" cy="142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AAAB33-F2D9-4AD4-A8BB-DB7A4E9E3CA1}"/>
                </a:ext>
              </a:extLst>
            </p:cNvPr>
            <p:cNvSpPr txBox="1"/>
            <p:nvPr/>
          </p:nvSpPr>
          <p:spPr>
            <a:xfrm>
              <a:off x="5917978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4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09716C9-140C-4EC5-9EBB-9647A527AAD2}"/>
              </a:ext>
            </a:extLst>
          </p:cNvPr>
          <p:cNvGrpSpPr/>
          <p:nvPr/>
        </p:nvGrpSpPr>
        <p:grpSpPr>
          <a:xfrm>
            <a:off x="545666" y="1630347"/>
            <a:ext cx="6196739" cy="3774236"/>
            <a:chOff x="508363" y="1287937"/>
            <a:chExt cx="6196739" cy="377423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A3A0143-341E-4E18-B777-C779B08C0118}"/>
                </a:ext>
              </a:extLst>
            </p:cNvPr>
            <p:cNvGrpSpPr/>
            <p:nvPr/>
          </p:nvGrpSpPr>
          <p:grpSpPr>
            <a:xfrm>
              <a:off x="508363" y="1287937"/>
              <a:ext cx="1758766" cy="1697834"/>
              <a:chOff x="828691" y="1598470"/>
              <a:chExt cx="1758766" cy="1697834"/>
            </a:xfrm>
          </p:grpSpPr>
          <p:sp>
            <p:nvSpPr>
              <p:cNvPr id="98" name="Circle: Hollow 97">
                <a:extLst>
                  <a:ext uri="{FF2B5EF4-FFF2-40B4-BE49-F238E27FC236}">
                    <a16:creationId xmlns:a16="http://schemas.microsoft.com/office/drawing/2014/main" id="{0A58ADD2-B9BF-4744-86EE-DA44CD07AFE2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Block Arc 98">
                <a:extLst>
                  <a:ext uri="{FF2B5EF4-FFF2-40B4-BE49-F238E27FC236}">
                    <a16:creationId xmlns:a16="http://schemas.microsoft.com/office/drawing/2014/main" id="{B7D8FE2F-21D6-48A3-83FA-80CC44F0E6C6}"/>
                  </a:ext>
                </a:extLst>
              </p:cNvPr>
              <p:cNvSpPr/>
              <p:nvPr/>
            </p:nvSpPr>
            <p:spPr>
              <a:xfrm rot="20700000">
                <a:off x="1016107" y="1598470"/>
                <a:ext cx="1343828" cy="1343828"/>
              </a:xfrm>
              <a:prstGeom prst="blockArc">
                <a:avLst>
                  <a:gd name="adj1" fmla="val 1456961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FCA570-9F12-440C-87B2-23FA2ED5A1FA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65%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50E24B7-1CED-44CF-BD3A-3AFFC23B210C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7E3F32E-539E-4B67-BA4F-F9C71A31F5BB}"/>
                </a:ext>
              </a:extLst>
            </p:cNvPr>
            <p:cNvGrpSpPr/>
            <p:nvPr/>
          </p:nvGrpSpPr>
          <p:grpSpPr>
            <a:xfrm>
              <a:off x="2736843" y="1287937"/>
              <a:ext cx="1758766" cy="1697834"/>
              <a:chOff x="828691" y="1598470"/>
              <a:chExt cx="1758766" cy="1697834"/>
            </a:xfrm>
          </p:grpSpPr>
          <p:sp>
            <p:nvSpPr>
              <p:cNvPr id="94" name="Circle: Hollow 93">
                <a:extLst>
                  <a:ext uri="{FF2B5EF4-FFF2-40B4-BE49-F238E27FC236}">
                    <a16:creationId xmlns:a16="http://schemas.microsoft.com/office/drawing/2014/main" id="{6681B5EB-518C-4A4D-82FE-00626995B07A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Block Arc 94">
                <a:extLst>
                  <a:ext uri="{FF2B5EF4-FFF2-40B4-BE49-F238E27FC236}">
                    <a16:creationId xmlns:a16="http://schemas.microsoft.com/office/drawing/2014/main" id="{854D563C-AA1C-437F-AA3D-CC3CFA189BCF}"/>
                  </a:ext>
                </a:extLst>
              </p:cNvPr>
              <p:cNvSpPr/>
              <p:nvPr/>
            </p:nvSpPr>
            <p:spPr>
              <a:xfrm rot="20700000">
                <a:off x="1016107" y="1598470"/>
                <a:ext cx="1343828" cy="1343828"/>
              </a:xfrm>
              <a:prstGeom prst="blockArc">
                <a:avLst>
                  <a:gd name="adj1" fmla="val 1456961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CA3D037-403B-4DFC-A993-4356E5237F15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65%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E2E057-E6F4-4315-A63F-015EA201A6A0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72DDB76-0C4E-4F27-8BB8-E1160E14BD20}"/>
                </a:ext>
              </a:extLst>
            </p:cNvPr>
            <p:cNvGrpSpPr/>
            <p:nvPr/>
          </p:nvGrpSpPr>
          <p:grpSpPr>
            <a:xfrm>
              <a:off x="4946336" y="1287937"/>
              <a:ext cx="1758766" cy="1697834"/>
              <a:chOff x="828691" y="1598470"/>
              <a:chExt cx="1758766" cy="1697834"/>
            </a:xfrm>
          </p:grpSpPr>
          <p:sp>
            <p:nvSpPr>
              <p:cNvPr id="90" name="Circle: Hollow 89">
                <a:extLst>
                  <a:ext uri="{FF2B5EF4-FFF2-40B4-BE49-F238E27FC236}">
                    <a16:creationId xmlns:a16="http://schemas.microsoft.com/office/drawing/2014/main" id="{1DB6B107-418A-431D-A559-895B37D07CF0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Block Arc 90">
                <a:extLst>
                  <a:ext uri="{FF2B5EF4-FFF2-40B4-BE49-F238E27FC236}">
                    <a16:creationId xmlns:a16="http://schemas.microsoft.com/office/drawing/2014/main" id="{1AA17414-594A-49EA-BC4E-CA4C5E5AF3F1}"/>
                  </a:ext>
                </a:extLst>
              </p:cNvPr>
              <p:cNvSpPr/>
              <p:nvPr/>
            </p:nvSpPr>
            <p:spPr>
              <a:xfrm rot="18000000">
                <a:off x="1016107" y="1598470"/>
                <a:ext cx="1343828" cy="1343828"/>
              </a:xfrm>
              <a:prstGeom prst="blockArc">
                <a:avLst>
                  <a:gd name="adj1" fmla="val 19503893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E7D42DA-3B82-4BE4-A2A2-7265BE340E57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55%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C3652C-6CA3-4058-A6F2-C6E5D596E004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1DCCC54-0079-4701-9225-749EF7C2DA1B}"/>
                </a:ext>
              </a:extLst>
            </p:cNvPr>
            <p:cNvGrpSpPr/>
            <p:nvPr/>
          </p:nvGrpSpPr>
          <p:grpSpPr>
            <a:xfrm>
              <a:off x="508363" y="3364339"/>
              <a:ext cx="1758766" cy="1697834"/>
              <a:chOff x="828691" y="1598470"/>
              <a:chExt cx="1758766" cy="1697834"/>
            </a:xfrm>
          </p:grpSpPr>
          <p:sp>
            <p:nvSpPr>
              <p:cNvPr id="86" name="Circle: Hollow 85">
                <a:extLst>
                  <a:ext uri="{FF2B5EF4-FFF2-40B4-BE49-F238E27FC236}">
                    <a16:creationId xmlns:a16="http://schemas.microsoft.com/office/drawing/2014/main" id="{945EF8F3-E6BA-446C-94B6-88BA4DE32862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Block Arc 86">
                <a:extLst>
                  <a:ext uri="{FF2B5EF4-FFF2-40B4-BE49-F238E27FC236}">
                    <a16:creationId xmlns:a16="http://schemas.microsoft.com/office/drawing/2014/main" id="{4927E71E-EBD6-4079-9C10-172BC26E13D5}"/>
                  </a:ext>
                </a:extLst>
              </p:cNvPr>
              <p:cNvSpPr/>
              <p:nvPr/>
            </p:nvSpPr>
            <p:spPr>
              <a:xfrm rot="900000">
                <a:off x="1016107" y="1598470"/>
                <a:ext cx="1343828" cy="1343828"/>
              </a:xfrm>
              <a:prstGeom prst="blockArc">
                <a:avLst>
                  <a:gd name="adj1" fmla="val 13906889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6BE5874-E1A4-40E1-B568-FDEF55602A9F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85%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A79DFF-A10F-43A7-97B9-F689D25FCA09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589611F-4F5D-4C89-9F63-2717CB9350C3}"/>
                </a:ext>
              </a:extLst>
            </p:cNvPr>
            <p:cNvGrpSpPr/>
            <p:nvPr/>
          </p:nvGrpSpPr>
          <p:grpSpPr>
            <a:xfrm>
              <a:off x="2736843" y="3364339"/>
              <a:ext cx="1758766" cy="1697834"/>
              <a:chOff x="828691" y="1598470"/>
              <a:chExt cx="1758766" cy="1697834"/>
            </a:xfrm>
          </p:grpSpPr>
          <p:sp>
            <p:nvSpPr>
              <p:cNvPr id="82" name="Circle: Hollow 81">
                <a:extLst>
                  <a:ext uri="{FF2B5EF4-FFF2-40B4-BE49-F238E27FC236}">
                    <a16:creationId xmlns:a16="http://schemas.microsoft.com/office/drawing/2014/main" id="{B5E8A07C-AD21-4C29-A117-2F858E5CB406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Block Arc 82">
                <a:extLst>
                  <a:ext uri="{FF2B5EF4-FFF2-40B4-BE49-F238E27FC236}">
                    <a16:creationId xmlns:a16="http://schemas.microsoft.com/office/drawing/2014/main" id="{D33CB7D3-8701-4356-9E8D-11AB387E5AA4}"/>
                  </a:ext>
                </a:extLst>
              </p:cNvPr>
              <p:cNvSpPr/>
              <p:nvPr/>
            </p:nvSpPr>
            <p:spPr>
              <a:xfrm rot="15300000">
                <a:off x="1016107" y="1598470"/>
                <a:ext cx="1343828" cy="1343828"/>
              </a:xfrm>
              <a:prstGeom prst="blockArc">
                <a:avLst>
                  <a:gd name="adj1" fmla="val 359062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AE1342-5D67-4261-9C95-67A9B91DFF05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25%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8C0D4B-3905-46CC-9EDF-3945F12F4CBE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FFA6A9E-0D90-43A6-833E-134329797E53}"/>
                </a:ext>
              </a:extLst>
            </p:cNvPr>
            <p:cNvGrpSpPr/>
            <p:nvPr/>
          </p:nvGrpSpPr>
          <p:grpSpPr>
            <a:xfrm>
              <a:off x="4946336" y="3364339"/>
              <a:ext cx="1758766" cy="1697834"/>
              <a:chOff x="828691" y="1598470"/>
              <a:chExt cx="1758766" cy="1697834"/>
            </a:xfrm>
          </p:grpSpPr>
          <p:sp>
            <p:nvSpPr>
              <p:cNvPr id="78" name="Circle: Hollow 77">
                <a:extLst>
                  <a:ext uri="{FF2B5EF4-FFF2-40B4-BE49-F238E27FC236}">
                    <a16:creationId xmlns:a16="http://schemas.microsoft.com/office/drawing/2014/main" id="{2D47D0C0-52E5-4CDF-9D17-A274D575CE2D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Block Arc 78">
                <a:extLst>
                  <a:ext uri="{FF2B5EF4-FFF2-40B4-BE49-F238E27FC236}">
                    <a16:creationId xmlns:a16="http://schemas.microsoft.com/office/drawing/2014/main" id="{A6B59662-6E4A-4703-BF42-E2A8055A6AE6}"/>
                  </a:ext>
                </a:extLst>
              </p:cNvPr>
              <p:cNvSpPr/>
              <p:nvPr/>
            </p:nvSpPr>
            <p:spPr>
              <a:xfrm rot="18000000">
                <a:off x="1016107" y="1598470"/>
                <a:ext cx="1343828" cy="1343828"/>
              </a:xfrm>
              <a:prstGeom prst="blockArc">
                <a:avLst>
                  <a:gd name="adj1" fmla="val 1181616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292CC4A-0C11-4418-931C-C433031F5DCE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35%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A437940-BDE6-42D1-B5D5-5A3C923CF73D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3D1FED-5B0D-44C3-A92C-4BE10FC7AA2F}"/>
              </a:ext>
            </a:extLst>
          </p:cNvPr>
          <p:cNvGrpSpPr/>
          <p:nvPr/>
        </p:nvGrpSpPr>
        <p:grpSpPr>
          <a:xfrm>
            <a:off x="7343838" y="1384409"/>
            <a:ext cx="4614874" cy="4219153"/>
            <a:chOff x="4051032" y="1101644"/>
            <a:chExt cx="4614874" cy="4219153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DE295E1-9343-4DEB-905A-04292A7D1D71}"/>
                </a:ext>
              </a:extLst>
            </p:cNvPr>
            <p:cNvSpPr/>
            <p:nvPr/>
          </p:nvSpPr>
          <p:spPr>
            <a:xfrm>
              <a:off x="4051032" y="1101644"/>
              <a:ext cx="2172300" cy="21648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EF39AA-EE6E-47A6-945E-AD0CD1A9BEA9}"/>
                </a:ext>
              </a:extLst>
            </p:cNvPr>
            <p:cNvSpPr/>
            <p:nvPr/>
          </p:nvSpPr>
          <p:spPr>
            <a:xfrm flipV="1">
              <a:off x="4929058" y="3429000"/>
              <a:ext cx="1288566" cy="12841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B8E6B81-6258-448E-8089-5752383D1455}"/>
                </a:ext>
              </a:extLst>
            </p:cNvPr>
            <p:cNvSpPr/>
            <p:nvPr/>
          </p:nvSpPr>
          <p:spPr>
            <a:xfrm flipH="1">
              <a:off x="6507691" y="1688271"/>
              <a:ext cx="1583652" cy="1578210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91D1F86-E105-4F66-84E5-1E425177771A}"/>
                </a:ext>
              </a:extLst>
            </p:cNvPr>
            <p:cNvSpPr/>
            <p:nvPr/>
          </p:nvSpPr>
          <p:spPr>
            <a:xfrm flipH="1" flipV="1">
              <a:off x="6520967" y="3497313"/>
              <a:ext cx="1829770" cy="1823484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EC852E6-9220-4B92-A456-385FE629DF34}"/>
                </a:ext>
              </a:extLst>
            </p:cNvPr>
            <p:cNvSpPr txBox="1"/>
            <p:nvPr/>
          </p:nvSpPr>
          <p:spPr>
            <a:xfrm>
              <a:off x="4185096" y="1114344"/>
              <a:ext cx="201128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DAGGERSQUARE" pitchFamily="50" charset="0"/>
                </a:rPr>
                <a:t>55%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CC97A05-09F3-40E5-8152-7AB375FE91B7}"/>
                </a:ext>
              </a:extLst>
            </p:cNvPr>
            <p:cNvSpPr txBox="1"/>
            <p:nvPr/>
          </p:nvSpPr>
          <p:spPr>
            <a:xfrm>
              <a:off x="6443052" y="1719048"/>
              <a:ext cx="18252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DAGGERSQUARE" pitchFamily="50" charset="0"/>
                </a:rPr>
                <a:t>35%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203F791-9AEA-4259-B436-1D588B1C74E3}"/>
                </a:ext>
              </a:extLst>
            </p:cNvPr>
            <p:cNvSpPr txBox="1"/>
            <p:nvPr/>
          </p:nvSpPr>
          <p:spPr>
            <a:xfrm>
              <a:off x="4695719" y="4038608"/>
              <a:ext cx="1825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DAGGERSQUARE" pitchFamily="50" charset="0"/>
                </a:rPr>
                <a:t>35%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6888EC-8C3D-4418-B919-8C1CD0A7F3C0}"/>
                </a:ext>
              </a:extLst>
            </p:cNvPr>
            <p:cNvSpPr txBox="1"/>
            <p:nvPr/>
          </p:nvSpPr>
          <p:spPr>
            <a:xfrm>
              <a:off x="6708714" y="4498459"/>
              <a:ext cx="1957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4AF9B"/>
                  </a:solidFill>
                  <a:latin typeface="DAGGERSQUARE" pitchFamily="50" charset="0"/>
                </a:rPr>
                <a:t>WRITE SOME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64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9F0E53-7FBD-417E-B28A-FF3D31B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3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117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DAGGERSQUARE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35</cp:revision>
  <dcterms:created xsi:type="dcterms:W3CDTF">2017-11-09T17:58:25Z</dcterms:created>
  <dcterms:modified xsi:type="dcterms:W3CDTF">2018-04-29T13:56:01Z</dcterms:modified>
</cp:coreProperties>
</file>