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CC"/>
    <a:srgbClr val="4C4C4C"/>
    <a:srgbClr val="808000"/>
    <a:srgbClr val="663300"/>
    <a:srgbClr val="996633"/>
    <a:srgbClr val="00CC66"/>
    <a:srgbClr val="00CC00"/>
    <a:srgbClr val="0066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4A4A-5893-4051-BAAF-5573EDEF4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0EEC-D48B-46C4-B53C-28358B9AF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F163-4ACB-427E-B222-59F5BF1E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0F0CB-7533-4FAC-8D10-E15DA1BD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01DC-DF5B-42F8-A984-8A517624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8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02B3-3EC7-4FBF-AFD5-AF9E854A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764AD-CDC2-400D-9DBE-3322F27B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A0D6-4791-4EA4-BB93-D3EE8529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EA4D4-489C-42A5-9F03-30A45DF8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0705-E8F3-4F23-BDC4-206C00D6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4D018-56EA-4413-8D59-303F84856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2A8E6-BEEA-40B2-ADE2-4CF232321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E183-0B11-4F81-A38D-F6384C69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0856-6143-4299-B95B-928E547A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286B-0D10-4C41-B36B-6612E65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468E-72DC-4C4C-BB5E-3E8AE100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8E9D-A466-4ABC-85FF-BB548E98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7B08-4A5F-4BBF-B3C4-F75FA0C3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58DB5-EB7D-4943-82F8-15C3BF17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0B26-0471-4C7B-A05F-331F1E08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80DD-D52F-4472-BB21-753EE438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8A9F-FC71-400E-8655-4AA266B49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2F32-9A9D-41E3-B6A9-E18DF3B6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1198-E37F-4CC6-AD9B-2EFDC44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0195-FEA1-420F-9B7F-9A7EE273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E352-07E7-4067-867A-C40F4369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4F31-CE55-40B0-BF95-B1052069D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E5CBE-F02B-4AEA-982E-39545BB7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1BF9-0CCC-40ED-9F94-8700346C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2E26-D7AB-4AE4-A8E8-FBC34224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EEC47-DCEF-4ACD-902C-1A79FA8B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B332-4D8B-4D06-9337-025EC476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040B3-2B51-4AF6-9587-725B72126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FB86F-0555-4766-896D-630F11D99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4D8FD-273D-4B9C-BAF1-6CDF8299C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DE913-4794-4852-A29B-1BE6FB5C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57FFC-E3FB-4B34-9873-C6B99837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FBFFE-DF89-40FB-BF51-5E6BAE9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3A60A-E931-49E5-BF81-21B71FBF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32F0-6A07-44EF-BEE3-C4DC16D0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E37E1-A99E-4C1E-BBB8-F7B11645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C66EB-7AF5-48F5-90AF-D9B39288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6CCF5-F084-43A5-90DD-C943C363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73BE9-86F8-42DB-B8F0-CE87619A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CFD30-C978-4616-A541-5F5DA897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6FCAE-C691-43FB-8265-AC599E01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7DDB-57EF-40B7-AB48-1AB676A7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9CD4-0581-4341-8C5F-D8129F3D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41C1-C55A-44FA-8B34-F6F5F7E9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67E8-5402-4A11-A146-2F06C36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C05C1-8570-4B38-8AA5-4332811D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8A13-BC82-4B57-A697-7766A49C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BE23-E520-4C5F-907D-7F4B8FC0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1FF1D-5AE2-4666-A6F9-65620A77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6C8CF-99EB-49CA-AE27-4B9F57FA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F173E-60A9-421E-9D45-F46A8BA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B102-6D1B-4C50-90BA-C2213C81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1C18-6D8E-454A-8B65-69EB4B4D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4DB93-A7AB-4621-82FB-66136E7D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24C57-28D0-45EF-8C79-E2430B6C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DD1B-E56C-4E27-A460-5CC49ABB2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CF64-D878-47A8-9EBC-62628F44E49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127D-D397-4A28-ABEB-E465C2C93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6192-7BB6-4A72-801E-61E5A5076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8DFA-45FD-477B-B312-BE28AA6B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FBFE6-7FFA-4CA7-BD1C-8460BC45853F}"/>
              </a:ext>
            </a:extLst>
          </p:cNvPr>
          <p:cNvSpPr/>
          <p:nvPr/>
        </p:nvSpPr>
        <p:spPr>
          <a:xfrm>
            <a:off x="0" y="1311965"/>
            <a:ext cx="12192000" cy="245478"/>
          </a:xfrm>
          <a:prstGeom prst="rect">
            <a:avLst/>
          </a:prstGeom>
          <a:gradFill flip="none" rotWithShape="1">
            <a:gsLst>
              <a:gs pos="47800">
                <a:schemeClr val="bg1">
                  <a:lumMod val="95000"/>
                </a:schemeClr>
              </a:gs>
              <a:gs pos="7000">
                <a:schemeClr val="bg1">
                  <a:lumMod val="65000"/>
                </a:schemeClr>
              </a:gs>
              <a:gs pos="84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2095CE-82AC-49FC-A106-529747151CA1}"/>
              </a:ext>
            </a:extLst>
          </p:cNvPr>
          <p:cNvGrpSpPr/>
          <p:nvPr/>
        </p:nvGrpSpPr>
        <p:grpSpPr>
          <a:xfrm>
            <a:off x="415731" y="1198275"/>
            <a:ext cx="1671101" cy="3718704"/>
            <a:chOff x="5260449" y="310380"/>
            <a:chExt cx="1671101" cy="3718704"/>
          </a:xfrm>
          <a:effectLst/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E140B89A-4B56-473D-A4CF-DC7DE57050A9}"/>
                </a:ext>
              </a:extLst>
            </p:cNvPr>
            <p:cNvSpPr/>
            <p:nvPr/>
          </p:nvSpPr>
          <p:spPr>
            <a:xfrm>
              <a:off x="6295824" y="312241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7A2F9464-BE5D-4280-8C7A-EEA25E7555B4}"/>
                </a:ext>
              </a:extLst>
            </p:cNvPr>
            <p:cNvSpPr/>
            <p:nvPr/>
          </p:nvSpPr>
          <p:spPr>
            <a:xfrm>
              <a:off x="5693318" y="311908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19C51A-45B4-4FD0-9C58-BBF4AAB4A23A}"/>
                </a:ext>
              </a:extLst>
            </p:cNvPr>
            <p:cNvSpPr/>
            <p:nvPr/>
          </p:nvSpPr>
          <p:spPr>
            <a:xfrm rot="5400000">
              <a:off x="5728869" y="712564"/>
              <a:ext cx="734260" cy="448821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C1CFFB9C-8327-4399-A0CB-A13D58D378B0}"/>
                </a:ext>
              </a:extLst>
            </p:cNvPr>
            <p:cNvSpPr/>
            <p:nvPr/>
          </p:nvSpPr>
          <p:spPr>
            <a:xfrm rot="5400000">
              <a:off x="4630971" y="1728504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660066"/>
                </a:gs>
                <a:gs pos="47000">
                  <a:srgbClr val="FF00FF"/>
                </a:gs>
                <a:gs pos="100000">
                  <a:srgbClr val="FF006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206FFE3F-1D82-4F13-AF61-8E076D6C0CCF}"/>
                </a:ext>
              </a:extLst>
            </p:cNvPr>
            <p:cNvSpPr/>
            <p:nvPr/>
          </p:nvSpPr>
          <p:spPr>
            <a:xfrm rot="5400000">
              <a:off x="4764158" y="1826112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D4C5A5E-EF1E-45EC-BE03-29E2B56264A2}"/>
                </a:ext>
              </a:extLst>
            </p:cNvPr>
            <p:cNvSpPr/>
            <p:nvPr/>
          </p:nvSpPr>
          <p:spPr>
            <a:xfrm rot="5400000">
              <a:off x="5764870" y="293841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660066"/>
                </a:gs>
                <a:gs pos="100000">
                  <a:srgbClr val="FF00FF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96D889-D914-431C-8C32-5297A7AA59F6}"/>
                </a:ext>
              </a:extLst>
            </p:cNvPr>
            <p:cNvSpPr txBox="1"/>
            <p:nvPr/>
          </p:nvSpPr>
          <p:spPr>
            <a:xfrm>
              <a:off x="5704609" y="310380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7A603A-E20F-4435-BE64-43996E6C46A5}"/>
                </a:ext>
              </a:extLst>
            </p:cNvPr>
            <p:cNvSpPr txBox="1"/>
            <p:nvPr/>
          </p:nvSpPr>
          <p:spPr>
            <a:xfrm>
              <a:off x="5400262" y="1435819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EEE4A0-AB99-4A42-9754-C78F62C1EF34}"/>
                </a:ext>
              </a:extLst>
            </p:cNvPr>
            <p:cNvSpPr txBox="1"/>
            <p:nvPr/>
          </p:nvSpPr>
          <p:spPr>
            <a:xfrm>
              <a:off x="5556738" y="1969477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5031C7F-00D1-4A09-8C2E-11806600740E}"/>
              </a:ext>
            </a:extLst>
          </p:cNvPr>
          <p:cNvGrpSpPr/>
          <p:nvPr/>
        </p:nvGrpSpPr>
        <p:grpSpPr>
          <a:xfrm>
            <a:off x="2364839" y="1198275"/>
            <a:ext cx="1671101" cy="3718704"/>
            <a:chOff x="2364839" y="1198275"/>
            <a:chExt cx="1671101" cy="3718704"/>
          </a:xfrm>
          <a:effectLst/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F76ADAC5-E4BD-4D9B-9FF6-2ECD52D6CAA6}"/>
                </a:ext>
              </a:extLst>
            </p:cNvPr>
            <p:cNvSpPr/>
            <p:nvPr/>
          </p:nvSpPr>
          <p:spPr>
            <a:xfrm>
              <a:off x="3400214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3800D314-C332-4C1E-BB90-F8E5BF89392A}"/>
                </a:ext>
              </a:extLst>
            </p:cNvPr>
            <p:cNvSpPr/>
            <p:nvPr/>
          </p:nvSpPr>
          <p:spPr>
            <a:xfrm>
              <a:off x="2797708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DCDFF2-CE1A-40C4-A1B4-831F956564A5}"/>
                </a:ext>
              </a:extLst>
            </p:cNvPr>
            <p:cNvSpPr/>
            <p:nvPr/>
          </p:nvSpPr>
          <p:spPr>
            <a:xfrm rot="5400000">
              <a:off x="2833259" y="1600459"/>
              <a:ext cx="734260" cy="44882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F81E39E0-57C8-4662-89AF-A693990DF95D}"/>
                </a:ext>
              </a:extLst>
            </p:cNvPr>
            <p:cNvSpPr/>
            <p:nvPr/>
          </p:nvSpPr>
          <p:spPr>
            <a:xfrm rot="5400000">
              <a:off x="1735361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CC3300"/>
                </a:gs>
                <a:gs pos="47000">
                  <a:srgbClr val="FF9900"/>
                </a:gs>
                <a:gs pos="100000">
                  <a:srgbClr val="FFCC0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A92117CC-DD25-457F-A712-43CF14AF7DAE}"/>
                </a:ext>
              </a:extLst>
            </p:cNvPr>
            <p:cNvSpPr/>
            <p:nvPr/>
          </p:nvSpPr>
          <p:spPr>
            <a:xfrm rot="5400000">
              <a:off x="1868548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462B00C-2DDC-47EB-B513-2CE646E760E6}"/>
                </a:ext>
              </a:extLst>
            </p:cNvPr>
            <p:cNvSpPr/>
            <p:nvPr/>
          </p:nvSpPr>
          <p:spPr>
            <a:xfrm rot="5400000">
              <a:off x="2869260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CC3300"/>
                </a:gs>
                <a:gs pos="100000">
                  <a:srgbClr val="FF99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05A22E-5894-47BF-91E1-1903AF4F85AC}"/>
                </a:ext>
              </a:extLst>
            </p:cNvPr>
            <p:cNvSpPr txBox="1"/>
            <p:nvPr/>
          </p:nvSpPr>
          <p:spPr>
            <a:xfrm>
              <a:off x="2808999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DB8B6-20A5-4225-9A3A-6F97A370CA2F}"/>
                </a:ext>
              </a:extLst>
            </p:cNvPr>
            <p:cNvSpPr txBox="1"/>
            <p:nvPr/>
          </p:nvSpPr>
          <p:spPr>
            <a:xfrm>
              <a:off x="2504652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2016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1DB60-8EAB-4198-8B98-9369F37D2921}"/>
                </a:ext>
              </a:extLst>
            </p:cNvPr>
            <p:cNvSpPr txBox="1"/>
            <p:nvPr/>
          </p:nvSpPr>
          <p:spPr>
            <a:xfrm>
              <a:off x="2661128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6FC58-FEB3-4C88-B816-4D1DEAB5D71B}"/>
              </a:ext>
            </a:extLst>
          </p:cNvPr>
          <p:cNvGrpSpPr/>
          <p:nvPr/>
        </p:nvGrpSpPr>
        <p:grpSpPr>
          <a:xfrm>
            <a:off x="4313947" y="1198275"/>
            <a:ext cx="1671101" cy="3718704"/>
            <a:chOff x="4313947" y="1198275"/>
            <a:chExt cx="1671101" cy="3718704"/>
          </a:xfrm>
          <a:effectLst/>
        </p:grpSpPr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8F4F6020-80E4-46D5-AC9E-087987BCEBAE}"/>
                </a:ext>
              </a:extLst>
            </p:cNvPr>
            <p:cNvSpPr/>
            <p:nvPr/>
          </p:nvSpPr>
          <p:spPr>
            <a:xfrm>
              <a:off x="5349322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71F040EC-DAA8-4BB6-BD3F-CD5A0B112629}"/>
                </a:ext>
              </a:extLst>
            </p:cNvPr>
            <p:cNvSpPr/>
            <p:nvPr/>
          </p:nvSpPr>
          <p:spPr>
            <a:xfrm>
              <a:off x="4746816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82FF95-AF23-4AA3-8F93-5CAC05A2BA35}"/>
                </a:ext>
              </a:extLst>
            </p:cNvPr>
            <p:cNvSpPr/>
            <p:nvPr/>
          </p:nvSpPr>
          <p:spPr>
            <a:xfrm rot="5400000">
              <a:off x="4782367" y="1600459"/>
              <a:ext cx="734260" cy="44882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27EA1AAE-9ACF-479B-BD6C-AD5F06DE468B}"/>
                </a:ext>
              </a:extLst>
            </p:cNvPr>
            <p:cNvSpPr/>
            <p:nvPr/>
          </p:nvSpPr>
          <p:spPr>
            <a:xfrm rot="5400000">
              <a:off x="3684469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0033CC"/>
                </a:gs>
                <a:gs pos="47000">
                  <a:srgbClr val="0000FF"/>
                </a:gs>
                <a:gs pos="100000">
                  <a:srgbClr val="3366FF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BBB3EFD2-AE9F-45BC-9EE1-96A3C7235109}"/>
                </a:ext>
              </a:extLst>
            </p:cNvPr>
            <p:cNvSpPr/>
            <p:nvPr/>
          </p:nvSpPr>
          <p:spPr>
            <a:xfrm rot="5400000">
              <a:off x="3817656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FFC46002-54F3-4E52-B986-7DB0A659ACB9}"/>
                </a:ext>
              </a:extLst>
            </p:cNvPr>
            <p:cNvSpPr/>
            <p:nvPr/>
          </p:nvSpPr>
          <p:spPr>
            <a:xfrm rot="5400000">
              <a:off x="4818368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33C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5E014D-3C02-409D-9BB9-AE515C013AA6}"/>
                </a:ext>
              </a:extLst>
            </p:cNvPr>
            <p:cNvSpPr txBox="1"/>
            <p:nvPr/>
          </p:nvSpPr>
          <p:spPr>
            <a:xfrm>
              <a:off x="4758107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7205E3-E6B4-4994-989B-898F7424950F}"/>
                </a:ext>
              </a:extLst>
            </p:cNvPr>
            <p:cNvSpPr txBox="1"/>
            <p:nvPr/>
          </p:nvSpPr>
          <p:spPr>
            <a:xfrm>
              <a:off x="4453760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2017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0B6B15-5436-4B62-AC8F-A6E024D2246C}"/>
                </a:ext>
              </a:extLst>
            </p:cNvPr>
            <p:cNvSpPr txBox="1"/>
            <p:nvPr/>
          </p:nvSpPr>
          <p:spPr>
            <a:xfrm>
              <a:off x="4610236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D7C4E-9210-4DAF-8D60-5C528992284A}"/>
              </a:ext>
            </a:extLst>
          </p:cNvPr>
          <p:cNvGrpSpPr/>
          <p:nvPr/>
        </p:nvGrpSpPr>
        <p:grpSpPr>
          <a:xfrm>
            <a:off x="6263055" y="1198275"/>
            <a:ext cx="1671101" cy="3718704"/>
            <a:chOff x="6263055" y="1198275"/>
            <a:chExt cx="1671101" cy="3718704"/>
          </a:xfrm>
          <a:effectLst/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6E38BD2-5042-4616-9379-CA9361332CE2}"/>
                </a:ext>
              </a:extLst>
            </p:cNvPr>
            <p:cNvSpPr/>
            <p:nvPr/>
          </p:nvSpPr>
          <p:spPr>
            <a:xfrm>
              <a:off x="7298430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15A7297-D1EF-4E27-952E-D8E6EEF5E095}"/>
                </a:ext>
              </a:extLst>
            </p:cNvPr>
            <p:cNvSpPr/>
            <p:nvPr/>
          </p:nvSpPr>
          <p:spPr>
            <a:xfrm>
              <a:off x="6695924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32344B-E0B2-41BE-8C73-904C4DEEAE23}"/>
                </a:ext>
              </a:extLst>
            </p:cNvPr>
            <p:cNvSpPr/>
            <p:nvPr/>
          </p:nvSpPr>
          <p:spPr>
            <a:xfrm rot="5400000">
              <a:off x="6731475" y="1600459"/>
              <a:ext cx="734260" cy="448821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D08B20D6-8EAC-469B-9AC3-EC6391D6D2B1}"/>
                </a:ext>
              </a:extLst>
            </p:cNvPr>
            <p:cNvSpPr/>
            <p:nvPr/>
          </p:nvSpPr>
          <p:spPr>
            <a:xfrm rot="5400000">
              <a:off x="5633577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006666"/>
                </a:gs>
                <a:gs pos="47000">
                  <a:srgbClr val="008080"/>
                </a:gs>
                <a:gs pos="100000">
                  <a:srgbClr val="00CC99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C04D3C31-11D5-4322-8203-C2F496493A0C}"/>
                </a:ext>
              </a:extLst>
            </p:cNvPr>
            <p:cNvSpPr/>
            <p:nvPr/>
          </p:nvSpPr>
          <p:spPr>
            <a:xfrm rot="5400000">
              <a:off x="5766764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6D399962-D6C5-4C68-A9AE-EF8B66E3F9A7}"/>
                </a:ext>
              </a:extLst>
            </p:cNvPr>
            <p:cNvSpPr/>
            <p:nvPr/>
          </p:nvSpPr>
          <p:spPr>
            <a:xfrm rot="5400000">
              <a:off x="6767476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006666"/>
                </a:gs>
                <a:gs pos="100000">
                  <a:srgbClr val="00CC99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AB3964-C6BB-4C52-836C-C49E59FA461D}"/>
                </a:ext>
              </a:extLst>
            </p:cNvPr>
            <p:cNvSpPr txBox="1"/>
            <p:nvPr/>
          </p:nvSpPr>
          <p:spPr>
            <a:xfrm>
              <a:off x="6707215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00CB8D-4F7E-46FD-938F-71FFC109427C}"/>
                </a:ext>
              </a:extLst>
            </p:cNvPr>
            <p:cNvSpPr txBox="1"/>
            <p:nvPr/>
          </p:nvSpPr>
          <p:spPr>
            <a:xfrm>
              <a:off x="6402868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D46C59-CB53-43AC-A45F-93AB98C3E6D2}"/>
                </a:ext>
              </a:extLst>
            </p:cNvPr>
            <p:cNvSpPr txBox="1"/>
            <p:nvPr/>
          </p:nvSpPr>
          <p:spPr>
            <a:xfrm>
              <a:off x="6559344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EE0F4-9E19-4097-9929-CA7480FBE28F}"/>
              </a:ext>
            </a:extLst>
          </p:cNvPr>
          <p:cNvGrpSpPr/>
          <p:nvPr/>
        </p:nvGrpSpPr>
        <p:grpSpPr>
          <a:xfrm>
            <a:off x="8212163" y="1198275"/>
            <a:ext cx="1671101" cy="3718704"/>
            <a:chOff x="8212163" y="1198275"/>
            <a:chExt cx="1671101" cy="3718704"/>
          </a:xfrm>
          <a:effectLst/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2223E9A6-9DC8-4E16-80FD-73133CBE338D}"/>
                </a:ext>
              </a:extLst>
            </p:cNvPr>
            <p:cNvSpPr/>
            <p:nvPr/>
          </p:nvSpPr>
          <p:spPr>
            <a:xfrm>
              <a:off x="9247538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10972DAE-71E8-4B65-8C4C-A98C1C53D386}"/>
                </a:ext>
              </a:extLst>
            </p:cNvPr>
            <p:cNvSpPr/>
            <p:nvPr/>
          </p:nvSpPr>
          <p:spPr>
            <a:xfrm>
              <a:off x="8645032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C82F61-77FC-4F7A-A7DC-C872EE549F8C}"/>
                </a:ext>
              </a:extLst>
            </p:cNvPr>
            <p:cNvSpPr/>
            <p:nvPr/>
          </p:nvSpPr>
          <p:spPr>
            <a:xfrm rot="5400000">
              <a:off x="8680583" y="1600459"/>
              <a:ext cx="734260" cy="448821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B6B13E48-F50F-40EB-A6C3-A61EA5A5C1F8}"/>
                </a:ext>
              </a:extLst>
            </p:cNvPr>
            <p:cNvSpPr/>
            <p:nvPr/>
          </p:nvSpPr>
          <p:spPr>
            <a:xfrm rot="5400000">
              <a:off x="7582685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006600"/>
                </a:gs>
                <a:gs pos="47000">
                  <a:srgbClr val="00CC00"/>
                </a:gs>
                <a:gs pos="100000">
                  <a:srgbClr val="00CC6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Pentagon 51">
              <a:extLst>
                <a:ext uri="{FF2B5EF4-FFF2-40B4-BE49-F238E27FC236}">
                  <a16:creationId xmlns:a16="http://schemas.microsoft.com/office/drawing/2014/main" id="{B6202EAC-A41F-4A4F-84CB-12D6BADA34D5}"/>
                </a:ext>
              </a:extLst>
            </p:cNvPr>
            <p:cNvSpPr/>
            <p:nvPr/>
          </p:nvSpPr>
          <p:spPr>
            <a:xfrm rot="5400000">
              <a:off x="7715872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Pentagon 52">
              <a:extLst>
                <a:ext uri="{FF2B5EF4-FFF2-40B4-BE49-F238E27FC236}">
                  <a16:creationId xmlns:a16="http://schemas.microsoft.com/office/drawing/2014/main" id="{D2BB27BE-95F5-4E3C-9E96-EC8DE6ED49C0}"/>
                </a:ext>
              </a:extLst>
            </p:cNvPr>
            <p:cNvSpPr/>
            <p:nvPr/>
          </p:nvSpPr>
          <p:spPr>
            <a:xfrm rot="5400000">
              <a:off x="8716584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006600"/>
                </a:gs>
                <a:gs pos="100000">
                  <a:srgbClr val="00CC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B51917-A9FA-41BB-90C2-1CEA4E99482B}"/>
                </a:ext>
              </a:extLst>
            </p:cNvPr>
            <p:cNvSpPr txBox="1"/>
            <p:nvPr/>
          </p:nvSpPr>
          <p:spPr>
            <a:xfrm>
              <a:off x="8656323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19A3F5-0DF0-4E7E-9DA8-75EB1BC629ED}"/>
                </a:ext>
              </a:extLst>
            </p:cNvPr>
            <p:cNvSpPr txBox="1"/>
            <p:nvPr/>
          </p:nvSpPr>
          <p:spPr>
            <a:xfrm>
              <a:off x="8351976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2019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484671-82E5-4FDA-9A56-3C93AAA42BC6}"/>
                </a:ext>
              </a:extLst>
            </p:cNvPr>
            <p:cNvSpPr txBox="1"/>
            <p:nvPr/>
          </p:nvSpPr>
          <p:spPr>
            <a:xfrm>
              <a:off x="8508452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713FED-C5FB-4175-9BB9-32B95F445263}"/>
              </a:ext>
            </a:extLst>
          </p:cNvPr>
          <p:cNvGrpSpPr/>
          <p:nvPr/>
        </p:nvGrpSpPr>
        <p:grpSpPr>
          <a:xfrm>
            <a:off x="10161271" y="1198275"/>
            <a:ext cx="1671101" cy="3718704"/>
            <a:chOff x="10161271" y="1198275"/>
            <a:chExt cx="1671101" cy="3718704"/>
          </a:xfrm>
          <a:effectLst/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4F05FD65-A26F-429C-ACC0-5D0CDECE0324}"/>
                </a:ext>
              </a:extLst>
            </p:cNvPr>
            <p:cNvSpPr/>
            <p:nvPr/>
          </p:nvSpPr>
          <p:spPr>
            <a:xfrm>
              <a:off x="11196646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4C9D4162-64D1-466F-B18C-73F03B47E948}"/>
                </a:ext>
              </a:extLst>
            </p:cNvPr>
            <p:cNvSpPr/>
            <p:nvPr/>
          </p:nvSpPr>
          <p:spPr>
            <a:xfrm>
              <a:off x="10594140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F94FA4E-C290-4982-B3DB-2FB3DE579224}"/>
                </a:ext>
              </a:extLst>
            </p:cNvPr>
            <p:cNvSpPr/>
            <p:nvPr/>
          </p:nvSpPr>
          <p:spPr>
            <a:xfrm rot="5400000">
              <a:off x="10629691" y="1600459"/>
              <a:ext cx="734260" cy="44882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Arrow: Pentagon 60">
              <a:extLst>
                <a:ext uri="{FF2B5EF4-FFF2-40B4-BE49-F238E27FC236}">
                  <a16:creationId xmlns:a16="http://schemas.microsoft.com/office/drawing/2014/main" id="{910A3C52-26C3-4E2D-90DF-8139EDE559F6}"/>
                </a:ext>
              </a:extLst>
            </p:cNvPr>
            <p:cNvSpPr/>
            <p:nvPr/>
          </p:nvSpPr>
          <p:spPr>
            <a:xfrm rot="5400000">
              <a:off x="9531793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663300"/>
                </a:gs>
                <a:gs pos="47000">
                  <a:srgbClr val="996633"/>
                </a:gs>
                <a:gs pos="100000">
                  <a:srgbClr val="80800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Pentagon 61">
              <a:extLst>
                <a:ext uri="{FF2B5EF4-FFF2-40B4-BE49-F238E27FC236}">
                  <a16:creationId xmlns:a16="http://schemas.microsoft.com/office/drawing/2014/main" id="{1C935F6B-05B8-4020-8A51-4F5EACD8F721}"/>
                </a:ext>
              </a:extLst>
            </p:cNvPr>
            <p:cNvSpPr/>
            <p:nvPr/>
          </p:nvSpPr>
          <p:spPr>
            <a:xfrm rot="5400000">
              <a:off x="9664980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Pentagon 62">
              <a:extLst>
                <a:ext uri="{FF2B5EF4-FFF2-40B4-BE49-F238E27FC236}">
                  <a16:creationId xmlns:a16="http://schemas.microsoft.com/office/drawing/2014/main" id="{3BD2911A-2A72-4015-9E22-DF4000E004DF}"/>
                </a:ext>
              </a:extLst>
            </p:cNvPr>
            <p:cNvSpPr/>
            <p:nvPr/>
          </p:nvSpPr>
          <p:spPr>
            <a:xfrm rot="5400000">
              <a:off x="10665692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943599-9751-48F9-8BC4-B3DBB11BB75D}"/>
                </a:ext>
              </a:extLst>
            </p:cNvPr>
            <p:cNvSpPr txBox="1"/>
            <p:nvPr/>
          </p:nvSpPr>
          <p:spPr>
            <a:xfrm>
              <a:off x="10605431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EDCD8E-DFCF-45DC-AABF-028A1B8DED7C}"/>
                </a:ext>
              </a:extLst>
            </p:cNvPr>
            <p:cNvSpPr txBox="1"/>
            <p:nvPr/>
          </p:nvSpPr>
          <p:spPr>
            <a:xfrm>
              <a:off x="10301084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2020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28F7F6-6AF5-411D-83AD-9E394911A394}"/>
                </a:ext>
              </a:extLst>
            </p:cNvPr>
            <p:cNvSpPr txBox="1"/>
            <p:nvPr/>
          </p:nvSpPr>
          <p:spPr>
            <a:xfrm>
              <a:off x="10457560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BE6EE991-C4E6-438B-A9AD-DDEBF6D54888}"/>
              </a:ext>
            </a:extLst>
          </p:cNvPr>
          <p:cNvSpPr/>
          <p:nvPr/>
        </p:nvSpPr>
        <p:spPr>
          <a:xfrm>
            <a:off x="276727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3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7127C6-75B2-4C79-9162-C6AEA4D49606}"/>
              </a:ext>
            </a:extLst>
          </p:cNvPr>
          <p:cNvSpPr/>
          <p:nvPr/>
        </p:nvSpPr>
        <p:spPr>
          <a:xfrm>
            <a:off x="2207284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3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0E38495-0202-4A00-9C31-D750211A8150}"/>
              </a:ext>
            </a:extLst>
          </p:cNvPr>
          <p:cNvSpPr/>
          <p:nvPr/>
        </p:nvSpPr>
        <p:spPr>
          <a:xfrm>
            <a:off x="4137841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3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2AE342-9958-497F-9D94-A221A9D46ABA}"/>
              </a:ext>
            </a:extLst>
          </p:cNvPr>
          <p:cNvSpPr/>
          <p:nvPr/>
        </p:nvSpPr>
        <p:spPr>
          <a:xfrm>
            <a:off x="6068398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3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EB08C1D-F03F-48F9-AAC8-7F32B6810453}"/>
              </a:ext>
            </a:extLst>
          </p:cNvPr>
          <p:cNvSpPr/>
          <p:nvPr/>
        </p:nvSpPr>
        <p:spPr>
          <a:xfrm>
            <a:off x="7998955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3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A82B879-D7EE-4677-8C3B-A481A11F6252}"/>
              </a:ext>
            </a:extLst>
          </p:cNvPr>
          <p:cNvSpPr/>
          <p:nvPr/>
        </p:nvSpPr>
        <p:spPr>
          <a:xfrm>
            <a:off x="9929512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3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52BEF8-F389-4D1D-ADC3-6308D13503B4}"/>
              </a:ext>
            </a:extLst>
          </p:cNvPr>
          <p:cNvSpPr txBox="1"/>
          <p:nvPr/>
        </p:nvSpPr>
        <p:spPr>
          <a:xfrm>
            <a:off x="0" y="16759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6 OPTIONS TIMELINE INFOGRAPHIC TEMPLATE</a:t>
            </a:r>
          </a:p>
        </p:txBody>
      </p:sp>
    </p:spTree>
    <p:extLst>
      <p:ext uri="{BB962C8B-B14F-4D97-AF65-F5344CB8AC3E}">
        <p14:creationId xmlns:p14="http://schemas.microsoft.com/office/powerpoint/2010/main" val="299223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FBFE6-7FFA-4CA7-BD1C-8460BC45853F}"/>
              </a:ext>
            </a:extLst>
          </p:cNvPr>
          <p:cNvSpPr/>
          <p:nvPr/>
        </p:nvSpPr>
        <p:spPr>
          <a:xfrm>
            <a:off x="0" y="1311965"/>
            <a:ext cx="12192000" cy="245478"/>
          </a:xfrm>
          <a:prstGeom prst="rect">
            <a:avLst/>
          </a:prstGeom>
          <a:gradFill flip="none" rotWithShape="1">
            <a:gsLst>
              <a:gs pos="47800">
                <a:schemeClr val="bg1">
                  <a:lumMod val="95000"/>
                </a:schemeClr>
              </a:gs>
              <a:gs pos="7000">
                <a:schemeClr val="bg1">
                  <a:lumMod val="65000"/>
                </a:schemeClr>
              </a:gs>
              <a:gs pos="84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2095CE-82AC-49FC-A106-529747151CA1}"/>
              </a:ext>
            </a:extLst>
          </p:cNvPr>
          <p:cNvGrpSpPr/>
          <p:nvPr/>
        </p:nvGrpSpPr>
        <p:grpSpPr>
          <a:xfrm>
            <a:off x="415731" y="1198275"/>
            <a:ext cx="1671101" cy="3718704"/>
            <a:chOff x="5260449" y="310380"/>
            <a:chExt cx="1671101" cy="3718704"/>
          </a:xfrm>
          <a:effectLst>
            <a:reflection blurRad="6350" stA="20000" endPos="40000" dist="101600" dir="5400000" sy="-100000" algn="bl" rotWithShape="0"/>
          </a:effectLst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E140B89A-4B56-473D-A4CF-DC7DE57050A9}"/>
                </a:ext>
              </a:extLst>
            </p:cNvPr>
            <p:cNvSpPr/>
            <p:nvPr/>
          </p:nvSpPr>
          <p:spPr>
            <a:xfrm>
              <a:off x="6295824" y="312241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7A2F9464-BE5D-4280-8C7A-EEA25E7555B4}"/>
                </a:ext>
              </a:extLst>
            </p:cNvPr>
            <p:cNvSpPr/>
            <p:nvPr/>
          </p:nvSpPr>
          <p:spPr>
            <a:xfrm>
              <a:off x="5693318" y="311908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19C51A-45B4-4FD0-9C58-BBF4AAB4A23A}"/>
                </a:ext>
              </a:extLst>
            </p:cNvPr>
            <p:cNvSpPr/>
            <p:nvPr/>
          </p:nvSpPr>
          <p:spPr>
            <a:xfrm rot="5400000">
              <a:off x="5728869" y="712564"/>
              <a:ext cx="734260" cy="448821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C1CFFB9C-8327-4399-A0CB-A13D58D378B0}"/>
                </a:ext>
              </a:extLst>
            </p:cNvPr>
            <p:cNvSpPr/>
            <p:nvPr/>
          </p:nvSpPr>
          <p:spPr>
            <a:xfrm rot="5400000">
              <a:off x="4630971" y="1728504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660066"/>
                </a:gs>
                <a:gs pos="47000">
                  <a:srgbClr val="FF00FF"/>
                </a:gs>
                <a:gs pos="100000">
                  <a:srgbClr val="FF006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206FFE3F-1D82-4F13-AF61-8E076D6C0CCF}"/>
                </a:ext>
              </a:extLst>
            </p:cNvPr>
            <p:cNvSpPr/>
            <p:nvPr/>
          </p:nvSpPr>
          <p:spPr>
            <a:xfrm rot="5400000">
              <a:off x="4764158" y="1826112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D4C5A5E-EF1E-45EC-BE03-29E2B56264A2}"/>
                </a:ext>
              </a:extLst>
            </p:cNvPr>
            <p:cNvSpPr/>
            <p:nvPr/>
          </p:nvSpPr>
          <p:spPr>
            <a:xfrm rot="5400000">
              <a:off x="5764870" y="293841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660066"/>
                </a:gs>
                <a:gs pos="100000">
                  <a:srgbClr val="FF00FF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96D889-D914-431C-8C32-5297A7AA59F6}"/>
                </a:ext>
              </a:extLst>
            </p:cNvPr>
            <p:cNvSpPr txBox="1"/>
            <p:nvPr/>
          </p:nvSpPr>
          <p:spPr>
            <a:xfrm>
              <a:off x="5704609" y="310380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7A603A-E20F-4435-BE64-43996E6C46A5}"/>
                </a:ext>
              </a:extLst>
            </p:cNvPr>
            <p:cNvSpPr txBox="1"/>
            <p:nvPr/>
          </p:nvSpPr>
          <p:spPr>
            <a:xfrm>
              <a:off x="5400262" y="1435819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EEE4A0-AB99-4A42-9754-C78F62C1EF34}"/>
                </a:ext>
              </a:extLst>
            </p:cNvPr>
            <p:cNvSpPr txBox="1"/>
            <p:nvPr/>
          </p:nvSpPr>
          <p:spPr>
            <a:xfrm>
              <a:off x="5556738" y="1969477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5031C7F-00D1-4A09-8C2E-11806600740E}"/>
              </a:ext>
            </a:extLst>
          </p:cNvPr>
          <p:cNvGrpSpPr/>
          <p:nvPr/>
        </p:nvGrpSpPr>
        <p:grpSpPr>
          <a:xfrm>
            <a:off x="2364839" y="1198275"/>
            <a:ext cx="1671101" cy="3718704"/>
            <a:chOff x="2364839" y="1198275"/>
            <a:chExt cx="1671101" cy="3718704"/>
          </a:xfrm>
          <a:effectLst>
            <a:reflection blurRad="6350" stA="20000" endPos="40000" dist="101600" dir="5400000" sy="-100000" algn="bl" rotWithShape="0"/>
          </a:effectLst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F76ADAC5-E4BD-4D9B-9FF6-2ECD52D6CAA6}"/>
                </a:ext>
              </a:extLst>
            </p:cNvPr>
            <p:cNvSpPr/>
            <p:nvPr/>
          </p:nvSpPr>
          <p:spPr>
            <a:xfrm>
              <a:off x="3400214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3800D314-C332-4C1E-BB90-F8E5BF89392A}"/>
                </a:ext>
              </a:extLst>
            </p:cNvPr>
            <p:cNvSpPr/>
            <p:nvPr/>
          </p:nvSpPr>
          <p:spPr>
            <a:xfrm>
              <a:off x="2797708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DCDFF2-CE1A-40C4-A1B4-831F956564A5}"/>
                </a:ext>
              </a:extLst>
            </p:cNvPr>
            <p:cNvSpPr/>
            <p:nvPr/>
          </p:nvSpPr>
          <p:spPr>
            <a:xfrm rot="5400000">
              <a:off x="2833259" y="1600459"/>
              <a:ext cx="734260" cy="44882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F81E39E0-57C8-4662-89AF-A693990DF95D}"/>
                </a:ext>
              </a:extLst>
            </p:cNvPr>
            <p:cNvSpPr/>
            <p:nvPr/>
          </p:nvSpPr>
          <p:spPr>
            <a:xfrm rot="5400000">
              <a:off x="1735361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CC3300"/>
                </a:gs>
                <a:gs pos="47000">
                  <a:srgbClr val="FF9900"/>
                </a:gs>
                <a:gs pos="100000">
                  <a:srgbClr val="FFCC0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A92117CC-DD25-457F-A712-43CF14AF7DAE}"/>
                </a:ext>
              </a:extLst>
            </p:cNvPr>
            <p:cNvSpPr/>
            <p:nvPr/>
          </p:nvSpPr>
          <p:spPr>
            <a:xfrm rot="5400000">
              <a:off x="1868548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462B00C-2DDC-47EB-B513-2CE646E760E6}"/>
                </a:ext>
              </a:extLst>
            </p:cNvPr>
            <p:cNvSpPr/>
            <p:nvPr/>
          </p:nvSpPr>
          <p:spPr>
            <a:xfrm rot="5400000">
              <a:off x="2869260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CC3300"/>
                </a:gs>
                <a:gs pos="100000">
                  <a:srgbClr val="FF99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05A22E-5894-47BF-91E1-1903AF4F85AC}"/>
                </a:ext>
              </a:extLst>
            </p:cNvPr>
            <p:cNvSpPr txBox="1"/>
            <p:nvPr/>
          </p:nvSpPr>
          <p:spPr>
            <a:xfrm>
              <a:off x="2808999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DB8B6-20A5-4225-9A3A-6F97A370CA2F}"/>
                </a:ext>
              </a:extLst>
            </p:cNvPr>
            <p:cNvSpPr txBox="1"/>
            <p:nvPr/>
          </p:nvSpPr>
          <p:spPr>
            <a:xfrm>
              <a:off x="2504652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1DB60-8EAB-4198-8B98-9369F37D2921}"/>
                </a:ext>
              </a:extLst>
            </p:cNvPr>
            <p:cNvSpPr txBox="1"/>
            <p:nvPr/>
          </p:nvSpPr>
          <p:spPr>
            <a:xfrm>
              <a:off x="2661128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6FC58-FEB3-4C88-B816-4D1DEAB5D71B}"/>
              </a:ext>
            </a:extLst>
          </p:cNvPr>
          <p:cNvGrpSpPr/>
          <p:nvPr/>
        </p:nvGrpSpPr>
        <p:grpSpPr>
          <a:xfrm>
            <a:off x="4313947" y="1198275"/>
            <a:ext cx="1671101" cy="3718704"/>
            <a:chOff x="4313947" y="1198275"/>
            <a:chExt cx="1671101" cy="3718704"/>
          </a:xfrm>
          <a:effectLst>
            <a:reflection blurRad="6350" stA="20000" endPos="40000" dist="101600" dir="5400000" sy="-100000" algn="bl" rotWithShape="0"/>
          </a:effectLst>
        </p:grpSpPr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8F4F6020-80E4-46D5-AC9E-087987BCEBAE}"/>
                </a:ext>
              </a:extLst>
            </p:cNvPr>
            <p:cNvSpPr/>
            <p:nvPr/>
          </p:nvSpPr>
          <p:spPr>
            <a:xfrm>
              <a:off x="5349322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71F040EC-DAA8-4BB6-BD3F-CD5A0B112629}"/>
                </a:ext>
              </a:extLst>
            </p:cNvPr>
            <p:cNvSpPr/>
            <p:nvPr/>
          </p:nvSpPr>
          <p:spPr>
            <a:xfrm>
              <a:off x="4746816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82FF95-AF23-4AA3-8F93-5CAC05A2BA35}"/>
                </a:ext>
              </a:extLst>
            </p:cNvPr>
            <p:cNvSpPr/>
            <p:nvPr/>
          </p:nvSpPr>
          <p:spPr>
            <a:xfrm rot="5400000">
              <a:off x="4782367" y="1600459"/>
              <a:ext cx="734260" cy="44882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27EA1AAE-9ACF-479B-BD6C-AD5F06DE468B}"/>
                </a:ext>
              </a:extLst>
            </p:cNvPr>
            <p:cNvSpPr/>
            <p:nvPr/>
          </p:nvSpPr>
          <p:spPr>
            <a:xfrm rot="5400000">
              <a:off x="3684469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0033CC"/>
                </a:gs>
                <a:gs pos="47000">
                  <a:srgbClr val="0000FF"/>
                </a:gs>
                <a:gs pos="100000">
                  <a:srgbClr val="3366FF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BBB3EFD2-AE9F-45BC-9EE1-96A3C7235109}"/>
                </a:ext>
              </a:extLst>
            </p:cNvPr>
            <p:cNvSpPr/>
            <p:nvPr/>
          </p:nvSpPr>
          <p:spPr>
            <a:xfrm rot="5400000">
              <a:off x="3817656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FFC46002-54F3-4E52-B986-7DB0A659ACB9}"/>
                </a:ext>
              </a:extLst>
            </p:cNvPr>
            <p:cNvSpPr/>
            <p:nvPr/>
          </p:nvSpPr>
          <p:spPr>
            <a:xfrm rot="5400000">
              <a:off x="4818368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33C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5E014D-3C02-409D-9BB9-AE515C013AA6}"/>
                </a:ext>
              </a:extLst>
            </p:cNvPr>
            <p:cNvSpPr txBox="1"/>
            <p:nvPr/>
          </p:nvSpPr>
          <p:spPr>
            <a:xfrm>
              <a:off x="4758107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7205E3-E6B4-4994-989B-898F7424950F}"/>
                </a:ext>
              </a:extLst>
            </p:cNvPr>
            <p:cNvSpPr txBox="1"/>
            <p:nvPr/>
          </p:nvSpPr>
          <p:spPr>
            <a:xfrm>
              <a:off x="4453760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0B6B15-5436-4B62-AC8F-A6E024D2246C}"/>
                </a:ext>
              </a:extLst>
            </p:cNvPr>
            <p:cNvSpPr txBox="1"/>
            <p:nvPr/>
          </p:nvSpPr>
          <p:spPr>
            <a:xfrm>
              <a:off x="4610236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D7C4E-9210-4DAF-8D60-5C528992284A}"/>
              </a:ext>
            </a:extLst>
          </p:cNvPr>
          <p:cNvGrpSpPr/>
          <p:nvPr/>
        </p:nvGrpSpPr>
        <p:grpSpPr>
          <a:xfrm>
            <a:off x="6263055" y="1198275"/>
            <a:ext cx="1671101" cy="3718704"/>
            <a:chOff x="6263055" y="1198275"/>
            <a:chExt cx="1671101" cy="3718704"/>
          </a:xfrm>
          <a:effectLst>
            <a:reflection blurRad="6350" stA="20000" endPos="40000" dist="101600" dir="5400000" sy="-100000" algn="bl" rotWithShape="0"/>
          </a:effectLst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6E38BD2-5042-4616-9379-CA9361332CE2}"/>
                </a:ext>
              </a:extLst>
            </p:cNvPr>
            <p:cNvSpPr/>
            <p:nvPr/>
          </p:nvSpPr>
          <p:spPr>
            <a:xfrm>
              <a:off x="7298430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15A7297-D1EF-4E27-952E-D8E6EEF5E095}"/>
                </a:ext>
              </a:extLst>
            </p:cNvPr>
            <p:cNvSpPr/>
            <p:nvPr/>
          </p:nvSpPr>
          <p:spPr>
            <a:xfrm>
              <a:off x="6695924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32344B-E0B2-41BE-8C73-904C4DEEAE23}"/>
                </a:ext>
              </a:extLst>
            </p:cNvPr>
            <p:cNvSpPr/>
            <p:nvPr/>
          </p:nvSpPr>
          <p:spPr>
            <a:xfrm rot="5400000">
              <a:off x="6731475" y="1600459"/>
              <a:ext cx="734260" cy="448821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D08B20D6-8EAC-469B-9AC3-EC6391D6D2B1}"/>
                </a:ext>
              </a:extLst>
            </p:cNvPr>
            <p:cNvSpPr/>
            <p:nvPr/>
          </p:nvSpPr>
          <p:spPr>
            <a:xfrm rot="5400000">
              <a:off x="5633577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006666"/>
                </a:gs>
                <a:gs pos="47000">
                  <a:srgbClr val="008080"/>
                </a:gs>
                <a:gs pos="100000">
                  <a:srgbClr val="00CC99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C04D3C31-11D5-4322-8203-C2F496493A0C}"/>
                </a:ext>
              </a:extLst>
            </p:cNvPr>
            <p:cNvSpPr/>
            <p:nvPr/>
          </p:nvSpPr>
          <p:spPr>
            <a:xfrm rot="5400000">
              <a:off x="5766764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6D399962-D6C5-4C68-A9AE-EF8B66E3F9A7}"/>
                </a:ext>
              </a:extLst>
            </p:cNvPr>
            <p:cNvSpPr/>
            <p:nvPr/>
          </p:nvSpPr>
          <p:spPr>
            <a:xfrm rot="5400000">
              <a:off x="6767476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006666"/>
                </a:gs>
                <a:gs pos="100000">
                  <a:srgbClr val="00CC99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AB3964-C6BB-4C52-836C-C49E59FA461D}"/>
                </a:ext>
              </a:extLst>
            </p:cNvPr>
            <p:cNvSpPr txBox="1"/>
            <p:nvPr/>
          </p:nvSpPr>
          <p:spPr>
            <a:xfrm>
              <a:off x="6707215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00CB8D-4F7E-46FD-938F-71FFC109427C}"/>
                </a:ext>
              </a:extLst>
            </p:cNvPr>
            <p:cNvSpPr txBox="1"/>
            <p:nvPr/>
          </p:nvSpPr>
          <p:spPr>
            <a:xfrm>
              <a:off x="6402868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D46C59-CB53-43AC-A45F-93AB98C3E6D2}"/>
                </a:ext>
              </a:extLst>
            </p:cNvPr>
            <p:cNvSpPr txBox="1"/>
            <p:nvPr/>
          </p:nvSpPr>
          <p:spPr>
            <a:xfrm>
              <a:off x="6559344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EE0F4-9E19-4097-9929-CA7480FBE28F}"/>
              </a:ext>
            </a:extLst>
          </p:cNvPr>
          <p:cNvGrpSpPr/>
          <p:nvPr/>
        </p:nvGrpSpPr>
        <p:grpSpPr>
          <a:xfrm>
            <a:off x="8212163" y="1198275"/>
            <a:ext cx="1671101" cy="3718704"/>
            <a:chOff x="8212163" y="1198275"/>
            <a:chExt cx="1671101" cy="3718704"/>
          </a:xfrm>
          <a:effectLst>
            <a:reflection blurRad="6350" stA="20000" endPos="40000" dist="101600" dir="5400000" sy="-100000" algn="bl" rotWithShape="0"/>
          </a:effectLst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2223E9A6-9DC8-4E16-80FD-73133CBE338D}"/>
                </a:ext>
              </a:extLst>
            </p:cNvPr>
            <p:cNvSpPr/>
            <p:nvPr/>
          </p:nvSpPr>
          <p:spPr>
            <a:xfrm>
              <a:off x="9247538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10972DAE-71E8-4B65-8C4C-A98C1C53D386}"/>
                </a:ext>
              </a:extLst>
            </p:cNvPr>
            <p:cNvSpPr/>
            <p:nvPr/>
          </p:nvSpPr>
          <p:spPr>
            <a:xfrm>
              <a:off x="8645032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C82F61-77FC-4F7A-A7DC-C872EE549F8C}"/>
                </a:ext>
              </a:extLst>
            </p:cNvPr>
            <p:cNvSpPr/>
            <p:nvPr/>
          </p:nvSpPr>
          <p:spPr>
            <a:xfrm rot="5400000">
              <a:off x="8680583" y="1600459"/>
              <a:ext cx="734260" cy="448821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B6B13E48-F50F-40EB-A6C3-A61EA5A5C1F8}"/>
                </a:ext>
              </a:extLst>
            </p:cNvPr>
            <p:cNvSpPr/>
            <p:nvPr/>
          </p:nvSpPr>
          <p:spPr>
            <a:xfrm rot="5400000">
              <a:off x="7582685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006600"/>
                </a:gs>
                <a:gs pos="47000">
                  <a:srgbClr val="00CC00"/>
                </a:gs>
                <a:gs pos="100000">
                  <a:srgbClr val="00CC6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Pentagon 51">
              <a:extLst>
                <a:ext uri="{FF2B5EF4-FFF2-40B4-BE49-F238E27FC236}">
                  <a16:creationId xmlns:a16="http://schemas.microsoft.com/office/drawing/2014/main" id="{B6202EAC-A41F-4A4F-84CB-12D6BADA34D5}"/>
                </a:ext>
              </a:extLst>
            </p:cNvPr>
            <p:cNvSpPr/>
            <p:nvPr/>
          </p:nvSpPr>
          <p:spPr>
            <a:xfrm rot="5400000">
              <a:off x="7715872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Pentagon 52">
              <a:extLst>
                <a:ext uri="{FF2B5EF4-FFF2-40B4-BE49-F238E27FC236}">
                  <a16:creationId xmlns:a16="http://schemas.microsoft.com/office/drawing/2014/main" id="{D2BB27BE-95F5-4E3C-9E96-EC8DE6ED49C0}"/>
                </a:ext>
              </a:extLst>
            </p:cNvPr>
            <p:cNvSpPr/>
            <p:nvPr/>
          </p:nvSpPr>
          <p:spPr>
            <a:xfrm rot="5400000">
              <a:off x="8716584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006600"/>
                </a:gs>
                <a:gs pos="100000">
                  <a:srgbClr val="00CC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B51917-A9FA-41BB-90C2-1CEA4E99482B}"/>
                </a:ext>
              </a:extLst>
            </p:cNvPr>
            <p:cNvSpPr txBox="1"/>
            <p:nvPr/>
          </p:nvSpPr>
          <p:spPr>
            <a:xfrm>
              <a:off x="8656323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19A3F5-0DF0-4E7E-9DA8-75EB1BC629ED}"/>
                </a:ext>
              </a:extLst>
            </p:cNvPr>
            <p:cNvSpPr txBox="1"/>
            <p:nvPr/>
          </p:nvSpPr>
          <p:spPr>
            <a:xfrm>
              <a:off x="8351976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484671-82E5-4FDA-9A56-3C93AAA42BC6}"/>
                </a:ext>
              </a:extLst>
            </p:cNvPr>
            <p:cNvSpPr txBox="1"/>
            <p:nvPr/>
          </p:nvSpPr>
          <p:spPr>
            <a:xfrm>
              <a:off x="8508452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713FED-C5FB-4175-9BB9-32B95F445263}"/>
              </a:ext>
            </a:extLst>
          </p:cNvPr>
          <p:cNvGrpSpPr/>
          <p:nvPr/>
        </p:nvGrpSpPr>
        <p:grpSpPr>
          <a:xfrm>
            <a:off x="10161271" y="1198275"/>
            <a:ext cx="1671101" cy="3718704"/>
            <a:chOff x="10161271" y="1198275"/>
            <a:chExt cx="1671101" cy="3718704"/>
          </a:xfrm>
          <a:effectLst>
            <a:reflection blurRad="6350" stA="20000" endPos="40000" dist="101600" dir="5400000" sy="-100000" algn="bl" rotWithShape="0"/>
          </a:effectLst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4F05FD65-A26F-429C-ACC0-5D0CDECE0324}"/>
                </a:ext>
              </a:extLst>
            </p:cNvPr>
            <p:cNvSpPr/>
            <p:nvPr/>
          </p:nvSpPr>
          <p:spPr>
            <a:xfrm>
              <a:off x="11196646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4C9D4162-64D1-466F-B18C-73F03B47E948}"/>
                </a:ext>
              </a:extLst>
            </p:cNvPr>
            <p:cNvSpPr/>
            <p:nvPr/>
          </p:nvSpPr>
          <p:spPr>
            <a:xfrm>
              <a:off x="10594140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F94FA4E-C290-4982-B3DB-2FB3DE579224}"/>
                </a:ext>
              </a:extLst>
            </p:cNvPr>
            <p:cNvSpPr/>
            <p:nvPr/>
          </p:nvSpPr>
          <p:spPr>
            <a:xfrm rot="5400000">
              <a:off x="10629691" y="1600459"/>
              <a:ext cx="734260" cy="44882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Arrow: Pentagon 60">
              <a:extLst>
                <a:ext uri="{FF2B5EF4-FFF2-40B4-BE49-F238E27FC236}">
                  <a16:creationId xmlns:a16="http://schemas.microsoft.com/office/drawing/2014/main" id="{910A3C52-26C3-4E2D-90DF-8139EDE559F6}"/>
                </a:ext>
              </a:extLst>
            </p:cNvPr>
            <p:cNvSpPr/>
            <p:nvPr/>
          </p:nvSpPr>
          <p:spPr>
            <a:xfrm rot="5400000">
              <a:off x="9531793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663300"/>
                </a:gs>
                <a:gs pos="47000">
                  <a:srgbClr val="996633"/>
                </a:gs>
                <a:gs pos="100000">
                  <a:srgbClr val="80800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Pentagon 61">
              <a:extLst>
                <a:ext uri="{FF2B5EF4-FFF2-40B4-BE49-F238E27FC236}">
                  <a16:creationId xmlns:a16="http://schemas.microsoft.com/office/drawing/2014/main" id="{1C935F6B-05B8-4020-8A51-4F5EACD8F721}"/>
                </a:ext>
              </a:extLst>
            </p:cNvPr>
            <p:cNvSpPr/>
            <p:nvPr/>
          </p:nvSpPr>
          <p:spPr>
            <a:xfrm rot="5400000">
              <a:off x="9664980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Pentagon 62">
              <a:extLst>
                <a:ext uri="{FF2B5EF4-FFF2-40B4-BE49-F238E27FC236}">
                  <a16:creationId xmlns:a16="http://schemas.microsoft.com/office/drawing/2014/main" id="{3BD2911A-2A72-4015-9E22-DF4000E004DF}"/>
                </a:ext>
              </a:extLst>
            </p:cNvPr>
            <p:cNvSpPr/>
            <p:nvPr/>
          </p:nvSpPr>
          <p:spPr>
            <a:xfrm rot="5400000">
              <a:off x="10665692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943599-9751-48F9-8BC4-B3DBB11BB75D}"/>
                </a:ext>
              </a:extLst>
            </p:cNvPr>
            <p:cNvSpPr txBox="1"/>
            <p:nvPr/>
          </p:nvSpPr>
          <p:spPr>
            <a:xfrm>
              <a:off x="10605431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EDCD8E-DFCF-45DC-AABF-028A1B8DED7C}"/>
                </a:ext>
              </a:extLst>
            </p:cNvPr>
            <p:cNvSpPr txBox="1"/>
            <p:nvPr/>
          </p:nvSpPr>
          <p:spPr>
            <a:xfrm>
              <a:off x="10301084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28F7F6-6AF5-411D-83AD-9E394911A394}"/>
                </a:ext>
              </a:extLst>
            </p:cNvPr>
            <p:cNvSpPr txBox="1"/>
            <p:nvPr/>
          </p:nvSpPr>
          <p:spPr>
            <a:xfrm>
              <a:off x="10457560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5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FBFE6-7FFA-4CA7-BD1C-8460BC45853F}"/>
              </a:ext>
            </a:extLst>
          </p:cNvPr>
          <p:cNvSpPr/>
          <p:nvPr/>
        </p:nvSpPr>
        <p:spPr>
          <a:xfrm>
            <a:off x="0" y="1311965"/>
            <a:ext cx="12192000" cy="245478"/>
          </a:xfrm>
          <a:prstGeom prst="rect">
            <a:avLst/>
          </a:prstGeom>
          <a:gradFill flip="none" rotWithShape="1">
            <a:gsLst>
              <a:gs pos="47800">
                <a:schemeClr val="bg1">
                  <a:lumMod val="95000"/>
                </a:schemeClr>
              </a:gs>
              <a:gs pos="7000">
                <a:schemeClr val="bg1">
                  <a:lumMod val="65000"/>
                </a:schemeClr>
              </a:gs>
              <a:gs pos="84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2095CE-82AC-49FC-A106-529747151CA1}"/>
              </a:ext>
            </a:extLst>
          </p:cNvPr>
          <p:cNvGrpSpPr/>
          <p:nvPr/>
        </p:nvGrpSpPr>
        <p:grpSpPr>
          <a:xfrm>
            <a:off x="415731" y="1198275"/>
            <a:ext cx="1671101" cy="3718704"/>
            <a:chOff x="5260449" y="310380"/>
            <a:chExt cx="1671101" cy="3718704"/>
          </a:xfrm>
          <a:effectLst/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E140B89A-4B56-473D-A4CF-DC7DE57050A9}"/>
                </a:ext>
              </a:extLst>
            </p:cNvPr>
            <p:cNvSpPr/>
            <p:nvPr/>
          </p:nvSpPr>
          <p:spPr>
            <a:xfrm>
              <a:off x="6295824" y="312241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7A2F9464-BE5D-4280-8C7A-EEA25E7555B4}"/>
                </a:ext>
              </a:extLst>
            </p:cNvPr>
            <p:cNvSpPr/>
            <p:nvPr/>
          </p:nvSpPr>
          <p:spPr>
            <a:xfrm>
              <a:off x="5693318" y="311908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19C51A-45B4-4FD0-9C58-BBF4AAB4A23A}"/>
                </a:ext>
              </a:extLst>
            </p:cNvPr>
            <p:cNvSpPr/>
            <p:nvPr/>
          </p:nvSpPr>
          <p:spPr>
            <a:xfrm rot="5400000">
              <a:off x="5728869" y="712564"/>
              <a:ext cx="734260" cy="448821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C1CFFB9C-8327-4399-A0CB-A13D58D378B0}"/>
                </a:ext>
              </a:extLst>
            </p:cNvPr>
            <p:cNvSpPr/>
            <p:nvPr/>
          </p:nvSpPr>
          <p:spPr>
            <a:xfrm rot="5400000">
              <a:off x="4630971" y="1728504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660066"/>
                </a:gs>
                <a:gs pos="47000">
                  <a:srgbClr val="FF00FF"/>
                </a:gs>
                <a:gs pos="100000">
                  <a:srgbClr val="FF006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206FFE3F-1D82-4F13-AF61-8E076D6C0CCF}"/>
                </a:ext>
              </a:extLst>
            </p:cNvPr>
            <p:cNvSpPr/>
            <p:nvPr/>
          </p:nvSpPr>
          <p:spPr>
            <a:xfrm rot="5400000">
              <a:off x="4764158" y="1826112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D4C5A5E-EF1E-45EC-BE03-29E2B56264A2}"/>
                </a:ext>
              </a:extLst>
            </p:cNvPr>
            <p:cNvSpPr/>
            <p:nvPr/>
          </p:nvSpPr>
          <p:spPr>
            <a:xfrm rot="5400000">
              <a:off x="5764870" y="293841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660066"/>
                </a:gs>
                <a:gs pos="100000">
                  <a:srgbClr val="FF00FF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96D889-D914-431C-8C32-5297A7AA59F6}"/>
                </a:ext>
              </a:extLst>
            </p:cNvPr>
            <p:cNvSpPr txBox="1"/>
            <p:nvPr/>
          </p:nvSpPr>
          <p:spPr>
            <a:xfrm>
              <a:off x="5704609" y="310380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7A603A-E20F-4435-BE64-43996E6C46A5}"/>
                </a:ext>
              </a:extLst>
            </p:cNvPr>
            <p:cNvSpPr txBox="1"/>
            <p:nvPr/>
          </p:nvSpPr>
          <p:spPr>
            <a:xfrm>
              <a:off x="5400262" y="1435819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EEE4A0-AB99-4A42-9754-C78F62C1EF34}"/>
                </a:ext>
              </a:extLst>
            </p:cNvPr>
            <p:cNvSpPr txBox="1"/>
            <p:nvPr/>
          </p:nvSpPr>
          <p:spPr>
            <a:xfrm>
              <a:off x="5556738" y="1969477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5031C7F-00D1-4A09-8C2E-11806600740E}"/>
              </a:ext>
            </a:extLst>
          </p:cNvPr>
          <p:cNvGrpSpPr/>
          <p:nvPr/>
        </p:nvGrpSpPr>
        <p:grpSpPr>
          <a:xfrm>
            <a:off x="2364839" y="1198275"/>
            <a:ext cx="1671101" cy="3718704"/>
            <a:chOff x="2364839" y="1198275"/>
            <a:chExt cx="1671101" cy="3718704"/>
          </a:xfrm>
          <a:effectLst/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F76ADAC5-E4BD-4D9B-9FF6-2ECD52D6CAA6}"/>
                </a:ext>
              </a:extLst>
            </p:cNvPr>
            <p:cNvSpPr/>
            <p:nvPr/>
          </p:nvSpPr>
          <p:spPr>
            <a:xfrm>
              <a:off x="3400214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3800D314-C332-4C1E-BB90-F8E5BF89392A}"/>
                </a:ext>
              </a:extLst>
            </p:cNvPr>
            <p:cNvSpPr/>
            <p:nvPr/>
          </p:nvSpPr>
          <p:spPr>
            <a:xfrm>
              <a:off x="2797708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DCDFF2-CE1A-40C4-A1B4-831F956564A5}"/>
                </a:ext>
              </a:extLst>
            </p:cNvPr>
            <p:cNvSpPr/>
            <p:nvPr/>
          </p:nvSpPr>
          <p:spPr>
            <a:xfrm rot="5400000">
              <a:off x="2833259" y="1600459"/>
              <a:ext cx="734260" cy="44882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F81E39E0-57C8-4662-89AF-A693990DF95D}"/>
                </a:ext>
              </a:extLst>
            </p:cNvPr>
            <p:cNvSpPr/>
            <p:nvPr/>
          </p:nvSpPr>
          <p:spPr>
            <a:xfrm rot="5400000">
              <a:off x="1735361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CC3300"/>
                </a:gs>
                <a:gs pos="47000">
                  <a:srgbClr val="FF9900"/>
                </a:gs>
                <a:gs pos="100000">
                  <a:srgbClr val="FFCC0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A92117CC-DD25-457F-A712-43CF14AF7DAE}"/>
                </a:ext>
              </a:extLst>
            </p:cNvPr>
            <p:cNvSpPr/>
            <p:nvPr/>
          </p:nvSpPr>
          <p:spPr>
            <a:xfrm rot="5400000">
              <a:off x="1868548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462B00C-2DDC-47EB-B513-2CE646E760E6}"/>
                </a:ext>
              </a:extLst>
            </p:cNvPr>
            <p:cNvSpPr/>
            <p:nvPr/>
          </p:nvSpPr>
          <p:spPr>
            <a:xfrm rot="5400000">
              <a:off x="2869260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CC3300"/>
                </a:gs>
                <a:gs pos="100000">
                  <a:srgbClr val="FF99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05A22E-5894-47BF-91E1-1903AF4F85AC}"/>
                </a:ext>
              </a:extLst>
            </p:cNvPr>
            <p:cNvSpPr txBox="1"/>
            <p:nvPr/>
          </p:nvSpPr>
          <p:spPr>
            <a:xfrm>
              <a:off x="2808999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DB8B6-20A5-4225-9A3A-6F97A370CA2F}"/>
                </a:ext>
              </a:extLst>
            </p:cNvPr>
            <p:cNvSpPr txBox="1"/>
            <p:nvPr/>
          </p:nvSpPr>
          <p:spPr>
            <a:xfrm>
              <a:off x="2504652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1DB60-8EAB-4198-8B98-9369F37D2921}"/>
                </a:ext>
              </a:extLst>
            </p:cNvPr>
            <p:cNvSpPr txBox="1"/>
            <p:nvPr/>
          </p:nvSpPr>
          <p:spPr>
            <a:xfrm>
              <a:off x="2661128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6FC58-FEB3-4C88-B816-4D1DEAB5D71B}"/>
              </a:ext>
            </a:extLst>
          </p:cNvPr>
          <p:cNvGrpSpPr/>
          <p:nvPr/>
        </p:nvGrpSpPr>
        <p:grpSpPr>
          <a:xfrm>
            <a:off x="4313947" y="1198275"/>
            <a:ext cx="1671101" cy="3718704"/>
            <a:chOff x="4313947" y="1198275"/>
            <a:chExt cx="1671101" cy="3718704"/>
          </a:xfrm>
          <a:effectLst/>
        </p:grpSpPr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8F4F6020-80E4-46D5-AC9E-087987BCEBAE}"/>
                </a:ext>
              </a:extLst>
            </p:cNvPr>
            <p:cNvSpPr/>
            <p:nvPr/>
          </p:nvSpPr>
          <p:spPr>
            <a:xfrm>
              <a:off x="5349322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71F040EC-DAA8-4BB6-BD3F-CD5A0B112629}"/>
                </a:ext>
              </a:extLst>
            </p:cNvPr>
            <p:cNvSpPr/>
            <p:nvPr/>
          </p:nvSpPr>
          <p:spPr>
            <a:xfrm>
              <a:off x="4746816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82FF95-AF23-4AA3-8F93-5CAC05A2BA35}"/>
                </a:ext>
              </a:extLst>
            </p:cNvPr>
            <p:cNvSpPr/>
            <p:nvPr/>
          </p:nvSpPr>
          <p:spPr>
            <a:xfrm rot="5400000">
              <a:off x="4782367" y="1600459"/>
              <a:ext cx="734260" cy="44882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27EA1AAE-9ACF-479B-BD6C-AD5F06DE468B}"/>
                </a:ext>
              </a:extLst>
            </p:cNvPr>
            <p:cNvSpPr/>
            <p:nvPr/>
          </p:nvSpPr>
          <p:spPr>
            <a:xfrm rot="5400000">
              <a:off x="3684469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0033CC"/>
                </a:gs>
                <a:gs pos="47000">
                  <a:srgbClr val="0000FF"/>
                </a:gs>
                <a:gs pos="100000">
                  <a:srgbClr val="3366FF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BBB3EFD2-AE9F-45BC-9EE1-96A3C7235109}"/>
                </a:ext>
              </a:extLst>
            </p:cNvPr>
            <p:cNvSpPr/>
            <p:nvPr/>
          </p:nvSpPr>
          <p:spPr>
            <a:xfrm rot="5400000">
              <a:off x="3817656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FFC46002-54F3-4E52-B986-7DB0A659ACB9}"/>
                </a:ext>
              </a:extLst>
            </p:cNvPr>
            <p:cNvSpPr/>
            <p:nvPr/>
          </p:nvSpPr>
          <p:spPr>
            <a:xfrm rot="5400000">
              <a:off x="4818368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33C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5E014D-3C02-409D-9BB9-AE515C013AA6}"/>
                </a:ext>
              </a:extLst>
            </p:cNvPr>
            <p:cNvSpPr txBox="1"/>
            <p:nvPr/>
          </p:nvSpPr>
          <p:spPr>
            <a:xfrm>
              <a:off x="4758107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7205E3-E6B4-4994-989B-898F7424950F}"/>
                </a:ext>
              </a:extLst>
            </p:cNvPr>
            <p:cNvSpPr txBox="1"/>
            <p:nvPr/>
          </p:nvSpPr>
          <p:spPr>
            <a:xfrm>
              <a:off x="4453760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0B6B15-5436-4B62-AC8F-A6E024D2246C}"/>
                </a:ext>
              </a:extLst>
            </p:cNvPr>
            <p:cNvSpPr txBox="1"/>
            <p:nvPr/>
          </p:nvSpPr>
          <p:spPr>
            <a:xfrm>
              <a:off x="4610236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D7C4E-9210-4DAF-8D60-5C528992284A}"/>
              </a:ext>
            </a:extLst>
          </p:cNvPr>
          <p:cNvGrpSpPr/>
          <p:nvPr/>
        </p:nvGrpSpPr>
        <p:grpSpPr>
          <a:xfrm>
            <a:off x="6263055" y="1198275"/>
            <a:ext cx="1671101" cy="3718704"/>
            <a:chOff x="6263055" y="1198275"/>
            <a:chExt cx="1671101" cy="3718704"/>
          </a:xfrm>
          <a:effectLst/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6E38BD2-5042-4616-9379-CA9361332CE2}"/>
                </a:ext>
              </a:extLst>
            </p:cNvPr>
            <p:cNvSpPr/>
            <p:nvPr/>
          </p:nvSpPr>
          <p:spPr>
            <a:xfrm>
              <a:off x="7298430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15A7297-D1EF-4E27-952E-D8E6EEF5E095}"/>
                </a:ext>
              </a:extLst>
            </p:cNvPr>
            <p:cNvSpPr/>
            <p:nvPr/>
          </p:nvSpPr>
          <p:spPr>
            <a:xfrm>
              <a:off x="6695924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32344B-E0B2-41BE-8C73-904C4DEEAE23}"/>
                </a:ext>
              </a:extLst>
            </p:cNvPr>
            <p:cNvSpPr/>
            <p:nvPr/>
          </p:nvSpPr>
          <p:spPr>
            <a:xfrm rot="5400000">
              <a:off x="6731475" y="1600459"/>
              <a:ext cx="734260" cy="448821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D08B20D6-8EAC-469B-9AC3-EC6391D6D2B1}"/>
                </a:ext>
              </a:extLst>
            </p:cNvPr>
            <p:cNvSpPr/>
            <p:nvPr/>
          </p:nvSpPr>
          <p:spPr>
            <a:xfrm rot="5400000">
              <a:off x="5633577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006666"/>
                </a:gs>
                <a:gs pos="47000">
                  <a:srgbClr val="008080"/>
                </a:gs>
                <a:gs pos="100000">
                  <a:srgbClr val="00CC99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C04D3C31-11D5-4322-8203-C2F496493A0C}"/>
                </a:ext>
              </a:extLst>
            </p:cNvPr>
            <p:cNvSpPr/>
            <p:nvPr/>
          </p:nvSpPr>
          <p:spPr>
            <a:xfrm rot="5400000">
              <a:off x="5766764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6D399962-D6C5-4C68-A9AE-EF8B66E3F9A7}"/>
                </a:ext>
              </a:extLst>
            </p:cNvPr>
            <p:cNvSpPr/>
            <p:nvPr/>
          </p:nvSpPr>
          <p:spPr>
            <a:xfrm rot="5400000">
              <a:off x="6767476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006666"/>
                </a:gs>
                <a:gs pos="100000">
                  <a:srgbClr val="00CC99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AB3964-C6BB-4C52-836C-C49E59FA461D}"/>
                </a:ext>
              </a:extLst>
            </p:cNvPr>
            <p:cNvSpPr txBox="1"/>
            <p:nvPr/>
          </p:nvSpPr>
          <p:spPr>
            <a:xfrm>
              <a:off x="6707215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00CB8D-4F7E-46FD-938F-71FFC109427C}"/>
                </a:ext>
              </a:extLst>
            </p:cNvPr>
            <p:cNvSpPr txBox="1"/>
            <p:nvPr/>
          </p:nvSpPr>
          <p:spPr>
            <a:xfrm>
              <a:off x="6402868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D46C59-CB53-43AC-A45F-93AB98C3E6D2}"/>
                </a:ext>
              </a:extLst>
            </p:cNvPr>
            <p:cNvSpPr txBox="1"/>
            <p:nvPr/>
          </p:nvSpPr>
          <p:spPr>
            <a:xfrm>
              <a:off x="6559344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EE0F4-9E19-4097-9929-CA7480FBE28F}"/>
              </a:ext>
            </a:extLst>
          </p:cNvPr>
          <p:cNvGrpSpPr/>
          <p:nvPr/>
        </p:nvGrpSpPr>
        <p:grpSpPr>
          <a:xfrm>
            <a:off x="8212163" y="1198275"/>
            <a:ext cx="1671101" cy="3718704"/>
            <a:chOff x="8212163" y="1198275"/>
            <a:chExt cx="1671101" cy="3718704"/>
          </a:xfrm>
          <a:effectLst/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2223E9A6-9DC8-4E16-80FD-73133CBE338D}"/>
                </a:ext>
              </a:extLst>
            </p:cNvPr>
            <p:cNvSpPr/>
            <p:nvPr/>
          </p:nvSpPr>
          <p:spPr>
            <a:xfrm>
              <a:off x="9247538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10972DAE-71E8-4B65-8C4C-A98C1C53D386}"/>
                </a:ext>
              </a:extLst>
            </p:cNvPr>
            <p:cNvSpPr/>
            <p:nvPr/>
          </p:nvSpPr>
          <p:spPr>
            <a:xfrm>
              <a:off x="8645032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C82F61-77FC-4F7A-A7DC-C872EE549F8C}"/>
                </a:ext>
              </a:extLst>
            </p:cNvPr>
            <p:cNvSpPr/>
            <p:nvPr/>
          </p:nvSpPr>
          <p:spPr>
            <a:xfrm rot="5400000">
              <a:off x="8680583" y="1600459"/>
              <a:ext cx="734260" cy="448821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B6B13E48-F50F-40EB-A6C3-A61EA5A5C1F8}"/>
                </a:ext>
              </a:extLst>
            </p:cNvPr>
            <p:cNvSpPr/>
            <p:nvPr/>
          </p:nvSpPr>
          <p:spPr>
            <a:xfrm rot="5400000">
              <a:off x="7582685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006600"/>
                </a:gs>
                <a:gs pos="47000">
                  <a:srgbClr val="00CC00"/>
                </a:gs>
                <a:gs pos="100000">
                  <a:srgbClr val="00CC6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Pentagon 51">
              <a:extLst>
                <a:ext uri="{FF2B5EF4-FFF2-40B4-BE49-F238E27FC236}">
                  <a16:creationId xmlns:a16="http://schemas.microsoft.com/office/drawing/2014/main" id="{B6202EAC-A41F-4A4F-84CB-12D6BADA34D5}"/>
                </a:ext>
              </a:extLst>
            </p:cNvPr>
            <p:cNvSpPr/>
            <p:nvPr/>
          </p:nvSpPr>
          <p:spPr>
            <a:xfrm rot="5400000">
              <a:off x="7715872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Pentagon 52">
              <a:extLst>
                <a:ext uri="{FF2B5EF4-FFF2-40B4-BE49-F238E27FC236}">
                  <a16:creationId xmlns:a16="http://schemas.microsoft.com/office/drawing/2014/main" id="{D2BB27BE-95F5-4E3C-9E96-EC8DE6ED49C0}"/>
                </a:ext>
              </a:extLst>
            </p:cNvPr>
            <p:cNvSpPr/>
            <p:nvPr/>
          </p:nvSpPr>
          <p:spPr>
            <a:xfrm rot="5400000">
              <a:off x="8716584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006600"/>
                </a:gs>
                <a:gs pos="100000">
                  <a:srgbClr val="00CC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B51917-A9FA-41BB-90C2-1CEA4E99482B}"/>
                </a:ext>
              </a:extLst>
            </p:cNvPr>
            <p:cNvSpPr txBox="1"/>
            <p:nvPr/>
          </p:nvSpPr>
          <p:spPr>
            <a:xfrm>
              <a:off x="8656323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19A3F5-0DF0-4E7E-9DA8-75EB1BC629ED}"/>
                </a:ext>
              </a:extLst>
            </p:cNvPr>
            <p:cNvSpPr txBox="1"/>
            <p:nvPr/>
          </p:nvSpPr>
          <p:spPr>
            <a:xfrm>
              <a:off x="8351976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484671-82E5-4FDA-9A56-3C93AAA42BC6}"/>
                </a:ext>
              </a:extLst>
            </p:cNvPr>
            <p:cNvSpPr txBox="1"/>
            <p:nvPr/>
          </p:nvSpPr>
          <p:spPr>
            <a:xfrm>
              <a:off x="8508452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713FED-C5FB-4175-9BB9-32B95F445263}"/>
              </a:ext>
            </a:extLst>
          </p:cNvPr>
          <p:cNvGrpSpPr/>
          <p:nvPr/>
        </p:nvGrpSpPr>
        <p:grpSpPr>
          <a:xfrm>
            <a:off x="10161271" y="1198275"/>
            <a:ext cx="1671101" cy="3718704"/>
            <a:chOff x="10161271" y="1198275"/>
            <a:chExt cx="1671101" cy="3718704"/>
          </a:xfrm>
          <a:effectLst/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4F05FD65-A26F-429C-ACC0-5D0CDECE0324}"/>
                </a:ext>
              </a:extLst>
            </p:cNvPr>
            <p:cNvSpPr/>
            <p:nvPr/>
          </p:nvSpPr>
          <p:spPr>
            <a:xfrm>
              <a:off x="11196646" y="1200136"/>
              <a:ext cx="204398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4C9D4162-64D1-466F-B18C-73F03B47E948}"/>
                </a:ext>
              </a:extLst>
            </p:cNvPr>
            <p:cNvSpPr/>
            <p:nvPr/>
          </p:nvSpPr>
          <p:spPr>
            <a:xfrm>
              <a:off x="10594140" y="1199803"/>
              <a:ext cx="324500" cy="1118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F94FA4E-C290-4982-B3DB-2FB3DE579224}"/>
                </a:ext>
              </a:extLst>
            </p:cNvPr>
            <p:cNvSpPr/>
            <p:nvPr/>
          </p:nvSpPr>
          <p:spPr>
            <a:xfrm rot="5400000">
              <a:off x="10629691" y="1600459"/>
              <a:ext cx="734260" cy="44882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Arrow: Pentagon 60">
              <a:extLst>
                <a:ext uri="{FF2B5EF4-FFF2-40B4-BE49-F238E27FC236}">
                  <a16:creationId xmlns:a16="http://schemas.microsoft.com/office/drawing/2014/main" id="{910A3C52-26C3-4E2D-90DF-8139EDE559F6}"/>
                </a:ext>
              </a:extLst>
            </p:cNvPr>
            <p:cNvSpPr/>
            <p:nvPr/>
          </p:nvSpPr>
          <p:spPr>
            <a:xfrm rot="5400000">
              <a:off x="9531793" y="2616399"/>
              <a:ext cx="2930058" cy="1671101"/>
            </a:xfrm>
            <a:prstGeom prst="homePlate">
              <a:avLst/>
            </a:prstGeom>
            <a:gradFill flip="none" rotWithShape="1">
              <a:gsLst>
                <a:gs pos="0">
                  <a:srgbClr val="663300"/>
                </a:gs>
                <a:gs pos="47000">
                  <a:srgbClr val="996633"/>
                </a:gs>
                <a:gs pos="100000">
                  <a:srgbClr val="80800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Pentagon 61">
              <a:extLst>
                <a:ext uri="{FF2B5EF4-FFF2-40B4-BE49-F238E27FC236}">
                  <a16:creationId xmlns:a16="http://schemas.microsoft.com/office/drawing/2014/main" id="{1C935F6B-05B8-4020-8A51-4F5EACD8F721}"/>
                </a:ext>
              </a:extLst>
            </p:cNvPr>
            <p:cNvSpPr/>
            <p:nvPr/>
          </p:nvSpPr>
          <p:spPr>
            <a:xfrm rot="5400000">
              <a:off x="9664980" y="2714007"/>
              <a:ext cx="2663687" cy="139147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Pentagon 62">
              <a:extLst>
                <a:ext uri="{FF2B5EF4-FFF2-40B4-BE49-F238E27FC236}">
                  <a16:creationId xmlns:a16="http://schemas.microsoft.com/office/drawing/2014/main" id="{3BD2911A-2A72-4015-9E22-DF4000E004DF}"/>
                </a:ext>
              </a:extLst>
            </p:cNvPr>
            <p:cNvSpPr/>
            <p:nvPr/>
          </p:nvSpPr>
          <p:spPr>
            <a:xfrm rot="5400000">
              <a:off x="10665692" y="1181736"/>
              <a:ext cx="662260" cy="696006"/>
            </a:xfrm>
            <a:prstGeom prst="homePlate">
              <a:avLst/>
            </a:prstGeo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943599-9751-48F9-8BC4-B3DBB11BB75D}"/>
                </a:ext>
              </a:extLst>
            </p:cNvPr>
            <p:cNvSpPr txBox="1"/>
            <p:nvPr/>
          </p:nvSpPr>
          <p:spPr>
            <a:xfrm>
              <a:off x="10605431" y="1198275"/>
              <a:ext cx="787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EDCD8E-DFCF-45DC-AABF-028A1B8DED7C}"/>
                </a:ext>
              </a:extLst>
            </p:cNvPr>
            <p:cNvSpPr txBox="1"/>
            <p:nvPr/>
          </p:nvSpPr>
          <p:spPr>
            <a:xfrm>
              <a:off x="10301084" y="2323714"/>
              <a:ext cx="1391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OPTION 06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28F7F6-6AF5-411D-83AD-9E394911A394}"/>
                </a:ext>
              </a:extLst>
            </p:cNvPr>
            <p:cNvSpPr txBox="1"/>
            <p:nvPr/>
          </p:nvSpPr>
          <p:spPr>
            <a:xfrm>
              <a:off x="10457560" y="2857372"/>
              <a:ext cx="108321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BE6EE991-C4E6-438B-A9AD-DDEBF6D54888}"/>
              </a:ext>
            </a:extLst>
          </p:cNvPr>
          <p:cNvSpPr/>
          <p:nvPr/>
        </p:nvSpPr>
        <p:spPr>
          <a:xfrm>
            <a:off x="276727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5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7127C6-75B2-4C79-9162-C6AEA4D49606}"/>
              </a:ext>
            </a:extLst>
          </p:cNvPr>
          <p:cNvSpPr/>
          <p:nvPr/>
        </p:nvSpPr>
        <p:spPr>
          <a:xfrm>
            <a:off x="2207284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5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0E38495-0202-4A00-9C31-D750211A8150}"/>
              </a:ext>
            </a:extLst>
          </p:cNvPr>
          <p:cNvSpPr/>
          <p:nvPr/>
        </p:nvSpPr>
        <p:spPr>
          <a:xfrm>
            <a:off x="4137841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5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2AE342-9958-497F-9D94-A221A9D46ABA}"/>
              </a:ext>
            </a:extLst>
          </p:cNvPr>
          <p:cNvSpPr/>
          <p:nvPr/>
        </p:nvSpPr>
        <p:spPr>
          <a:xfrm>
            <a:off x="6068398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5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EB08C1D-F03F-48F9-AAC8-7F32B6810453}"/>
              </a:ext>
            </a:extLst>
          </p:cNvPr>
          <p:cNvSpPr/>
          <p:nvPr/>
        </p:nvSpPr>
        <p:spPr>
          <a:xfrm>
            <a:off x="7998955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5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A82B879-D7EE-4677-8C3B-A481A11F6252}"/>
              </a:ext>
            </a:extLst>
          </p:cNvPr>
          <p:cNvSpPr/>
          <p:nvPr/>
        </p:nvSpPr>
        <p:spPr>
          <a:xfrm>
            <a:off x="9929512" y="5346456"/>
            <a:ext cx="1949108" cy="531228"/>
          </a:xfrm>
          <a:prstGeom prst="ellipse">
            <a:avLst/>
          </a:prstGeom>
          <a:gradFill flip="none" rotWithShape="1">
            <a:gsLst>
              <a:gs pos="15000">
                <a:schemeClr val="tx1">
                  <a:alpha val="55000"/>
                </a:schemeClr>
              </a:gs>
              <a:gs pos="100000">
                <a:srgbClr val="4C4C4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EB93F2-295D-4D22-B232-4C07A0F9EDA6}"/>
              </a:ext>
            </a:extLst>
          </p:cNvPr>
          <p:cNvSpPr/>
          <p:nvPr/>
        </p:nvSpPr>
        <p:spPr>
          <a:xfrm>
            <a:off x="0" y="1227445"/>
            <a:ext cx="12192000" cy="267286"/>
          </a:xfrm>
          <a:prstGeom prst="rect">
            <a:avLst/>
          </a:prstGeom>
          <a:gradFill>
            <a:gsLst>
              <a:gs pos="32700">
                <a:schemeClr val="bg1">
                  <a:lumMod val="95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F25A35-E461-48FA-8674-124808B3F722}"/>
              </a:ext>
            </a:extLst>
          </p:cNvPr>
          <p:cNvGrpSpPr/>
          <p:nvPr/>
        </p:nvGrpSpPr>
        <p:grpSpPr>
          <a:xfrm>
            <a:off x="396823" y="1068081"/>
            <a:ext cx="1691640" cy="3823959"/>
            <a:chOff x="5250180" y="1068081"/>
            <a:chExt cx="1691640" cy="3823959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A87B45C8-1D0B-4F7A-94E9-A933513D6D70}"/>
                </a:ext>
              </a:extLst>
            </p:cNvPr>
            <p:cNvSpPr/>
            <p:nvPr/>
          </p:nvSpPr>
          <p:spPr>
            <a:xfrm>
              <a:off x="5726746" y="1068081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B33106D4-CF55-473B-B7DE-6843D763CEE8}"/>
                </a:ext>
              </a:extLst>
            </p:cNvPr>
            <p:cNvSpPr/>
            <p:nvPr/>
          </p:nvSpPr>
          <p:spPr>
            <a:xfrm>
              <a:off x="6184836" y="1068082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7F00BD-939E-40DC-89E0-8478B58B4DD8}"/>
                </a:ext>
              </a:extLst>
            </p:cNvPr>
            <p:cNvSpPr/>
            <p:nvPr/>
          </p:nvSpPr>
          <p:spPr>
            <a:xfrm>
              <a:off x="5885970" y="1476304"/>
              <a:ext cx="453358" cy="633889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BA687B-3A5E-4672-B6C8-F4C8C2805F0A}"/>
                </a:ext>
              </a:extLst>
            </p:cNvPr>
            <p:cNvGrpSpPr/>
            <p:nvPr/>
          </p:nvGrpSpPr>
          <p:grpSpPr>
            <a:xfrm>
              <a:off x="5250180" y="1965960"/>
              <a:ext cx="1691640" cy="2926080"/>
              <a:chOff x="4967578" y="1965960"/>
              <a:chExt cx="1691640" cy="2926080"/>
            </a:xfrm>
          </p:grpSpPr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737CB183-F451-43D7-B303-40861EB3530F}"/>
                  </a:ext>
                </a:extLst>
              </p:cNvPr>
              <p:cNvSpPr/>
              <p:nvPr/>
            </p:nvSpPr>
            <p:spPr>
              <a:xfrm rot="5400000">
                <a:off x="4350358" y="2583180"/>
                <a:ext cx="2926080" cy="1691640"/>
              </a:xfrm>
              <a:prstGeom prst="homePlate">
                <a:avLst/>
              </a:prstGeom>
              <a:gradFill>
                <a:gsLst>
                  <a:gs pos="0">
                    <a:srgbClr val="CC00CC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89223F05-90F2-4E82-8D4F-76902990A3D5}"/>
                  </a:ext>
                </a:extLst>
              </p:cNvPr>
              <p:cNvSpPr/>
              <p:nvPr/>
            </p:nvSpPr>
            <p:spPr>
              <a:xfrm rot="5400000">
                <a:off x="4494592" y="2666565"/>
                <a:ext cx="2637613" cy="1524870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36DA980-5FFD-43F2-AE71-1C650CA0F4C6}"/>
                </a:ext>
              </a:extLst>
            </p:cNvPr>
            <p:cNvSpPr/>
            <p:nvPr/>
          </p:nvSpPr>
          <p:spPr>
            <a:xfrm rot="5400000">
              <a:off x="5758246" y="1091598"/>
              <a:ext cx="675508" cy="628476"/>
            </a:xfrm>
            <a:prstGeom prst="homePlate">
              <a:avLst/>
            </a:prstGeom>
            <a:gradFill>
              <a:gsLst>
                <a:gs pos="0">
                  <a:srgbClr val="CC00CC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37EE4C-3859-49BE-BA7D-6ABC014A62F0}"/>
                </a:ext>
              </a:extLst>
            </p:cNvPr>
            <p:cNvSpPr txBox="1"/>
            <p:nvPr/>
          </p:nvSpPr>
          <p:spPr>
            <a:xfrm flipH="1">
              <a:off x="5748647" y="1068081"/>
              <a:ext cx="72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854344-D6E2-4796-A55C-BD73DCE19462}"/>
                </a:ext>
              </a:extLst>
            </p:cNvPr>
            <p:cNvSpPr txBox="1"/>
            <p:nvPr/>
          </p:nvSpPr>
          <p:spPr>
            <a:xfrm>
              <a:off x="5417679" y="2254426"/>
              <a:ext cx="1320746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/>
              <a:endParaRPr lang="en-US" sz="105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516F19-B1BF-46CC-8FF2-DF39F986B14C}"/>
              </a:ext>
            </a:extLst>
          </p:cNvPr>
          <p:cNvGrpSpPr/>
          <p:nvPr/>
        </p:nvGrpSpPr>
        <p:grpSpPr>
          <a:xfrm>
            <a:off x="2279498" y="1068081"/>
            <a:ext cx="1691640" cy="3823959"/>
            <a:chOff x="5250180" y="1068081"/>
            <a:chExt cx="1691640" cy="3823959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184FDAA0-F4A4-469A-B6BA-835F0E15BB8E}"/>
                </a:ext>
              </a:extLst>
            </p:cNvPr>
            <p:cNvSpPr/>
            <p:nvPr/>
          </p:nvSpPr>
          <p:spPr>
            <a:xfrm>
              <a:off x="5726746" y="1068081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0301E3A5-CB65-4523-B103-178A8D63C72F}"/>
                </a:ext>
              </a:extLst>
            </p:cNvPr>
            <p:cNvSpPr/>
            <p:nvPr/>
          </p:nvSpPr>
          <p:spPr>
            <a:xfrm>
              <a:off x="6184836" y="1068082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AE8A90-945B-4260-A971-DA534727E5F9}"/>
                </a:ext>
              </a:extLst>
            </p:cNvPr>
            <p:cNvSpPr/>
            <p:nvPr/>
          </p:nvSpPr>
          <p:spPr>
            <a:xfrm>
              <a:off x="5885970" y="1476304"/>
              <a:ext cx="453358" cy="633889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3B2052-78A8-49BB-8850-775439687AD6}"/>
                </a:ext>
              </a:extLst>
            </p:cNvPr>
            <p:cNvGrpSpPr/>
            <p:nvPr/>
          </p:nvGrpSpPr>
          <p:grpSpPr>
            <a:xfrm>
              <a:off x="5250180" y="1965960"/>
              <a:ext cx="1691640" cy="2926080"/>
              <a:chOff x="4967578" y="1965960"/>
              <a:chExt cx="1691640" cy="2926080"/>
            </a:xfrm>
          </p:grpSpPr>
          <p:sp>
            <p:nvSpPr>
              <p:cNvPr id="24" name="Arrow: Pentagon 23">
                <a:extLst>
                  <a:ext uri="{FF2B5EF4-FFF2-40B4-BE49-F238E27FC236}">
                    <a16:creationId xmlns:a16="http://schemas.microsoft.com/office/drawing/2014/main" id="{9A1A6F0D-1472-426B-9B01-B604B14E5E8D}"/>
                  </a:ext>
                </a:extLst>
              </p:cNvPr>
              <p:cNvSpPr/>
              <p:nvPr/>
            </p:nvSpPr>
            <p:spPr>
              <a:xfrm rot="5400000">
                <a:off x="4350358" y="2583180"/>
                <a:ext cx="2926080" cy="1691640"/>
              </a:xfrm>
              <a:prstGeom prst="homePlate">
                <a:avLst/>
              </a:prstGeom>
              <a:gradFill>
                <a:gsLst>
                  <a:gs pos="0">
                    <a:srgbClr val="CC00CC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Pentagon 24">
                <a:extLst>
                  <a:ext uri="{FF2B5EF4-FFF2-40B4-BE49-F238E27FC236}">
                    <a16:creationId xmlns:a16="http://schemas.microsoft.com/office/drawing/2014/main" id="{AF3AF7A1-B6E5-4901-AC89-ED2B1FBBB5E5}"/>
                  </a:ext>
                </a:extLst>
              </p:cNvPr>
              <p:cNvSpPr/>
              <p:nvPr/>
            </p:nvSpPr>
            <p:spPr>
              <a:xfrm rot="5400000">
                <a:off x="4494592" y="2666565"/>
                <a:ext cx="2637613" cy="1524870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E17D3786-AD00-4D6E-AB5C-70B8B2693A56}"/>
                </a:ext>
              </a:extLst>
            </p:cNvPr>
            <p:cNvSpPr/>
            <p:nvPr/>
          </p:nvSpPr>
          <p:spPr>
            <a:xfrm rot="5400000">
              <a:off x="5758246" y="1091598"/>
              <a:ext cx="675508" cy="628476"/>
            </a:xfrm>
            <a:prstGeom prst="homePlate">
              <a:avLst/>
            </a:prstGeom>
            <a:gradFill>
              <a:gsLst>
                <a:gs pos="0">
                  <a:srgbClr val="CC00CC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3708F8-A9F5-45A5-B63E-D5A480710329}"/>
                </a:ext>
              </a:extLst>
            </p:cNvPr>
            <p:cNvSpPr txBox="1"/>
            <p:nvPr/>
          </p:nvSpPr>
          <p:spPr>
            <a:xfrm flipH="1">
              <a:off x="5748647" y="1068081"/>
              <a:ext cx="72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63DC7D-9E24-48A9-89A4-F1FBFC184B37}"/>
                </a:ext>
              </a:extLst>
            </p:cNvPr>
            <p:cNvSpPr txBox="1"/>
            <p:nvPr/>
          </p:nvSpPr>
          <p:spPr>
            <a:xfrm>
              <a:off x="5417679" y="2254426"/>
              <a:ext cx="1320746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/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72FD5F-76A8-43FC-A4D8-EA2E2F8E958E}"/>
              </a:ext>
            </a:extLst>
          </p:cNvPr>
          <p:cNvGrpSpPr/>
          <p:nvPr/>
        </p:nvGrpSpPr>
        <p:grpSpPr>
          <a:xfrm>
            <a:off x="4162173" y="1068081"/>
            <a:ext cx="1691640" cy="3823959"/>
            <a:chOff x="5250180" y="1068081"/>
            <a:chExt cx="1691640" cy="3823959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6CC8E835-02A3-415B-8F71-783741A605CE}"/>
                </a:ext>
              </a:extLst>
            </p:cNvPr>
            <p:cNvSpPr/>
            <p:nvPr/>
          </p:nvSpPr>
          <p:spPr>
            <a:xfrm>
              <a:off x="5726746" y="1068081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0BCDC6B0-C240-4D07-A8F3-B127546D46ED}"/>
                </a:ext>
              </a:extLst>
            </p:cNvPr>
            <p:cNvSpPr/>
            <p:nvPr/>
          </p:nvSpPr>
          <p:spPr>
            <a:xfrm>
              <a:off x="6184836" y="1068082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92A4E3-FACA-4F4C-A06B-2C89CD00A6F1}"/>
                </a:ext>
              </a:extLst>
            </p:cNvPr>
            <p:cNvSpPr/>
            <p:nvPr/>
          </p:nvSpPr>
          <p:spPr>
            <a:xfrm>
              <a:off x="5885970" y="1476304"/>
              <a:ext cx="453358" cy="633889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173E7-1516-4239-B4BF-DDAB3C5A046E}"/>
                </a:ext>
              </a:extLst>
            </p:cNvPr>
            <p:cNvGrpSpPr/>
            <p:nvPr/>
          </p:nvGrpSpPr>
          <p:grpSpPr>
            <a:xfrm>
              <a:off x="5250180" y="1965960"/>
              <a:ext cx="1691640" cy="2926080"/>
              <a:chOff x="4967578" y="1965960"/>
              <a:chExt cx="1691640" cy="2926080"/>
            </a:xfrm>
          </p:grpSpPr>
          <p:sp>
            <p:nvSpPr>
              <p:cNvPr id="34" name="Arrow: Pentagon 33">
                <a:extLst>
                  <a:ext uri="{FF2B5EF4-FFF2-40B4-BE49-F238E27FC236}">
                    <a16:creationId xmlns:a16="http://schemas.microsoft.com/office/drawing/2014/main" id="{C9E372E6-1068-45AE-9575-7C7A40E75B00}"/>
                  </a:ext>
                </a:extLst>
              </p:cNvPr>
              <p:cNvSpPr/>
              <p:nvPr/>
            </p:nvSpPr>
            <p:spPr>
              <a:xfrm rot="5400000">
                <a:off x="4350358" y="2583180"/>
                <a:ext cx="2926080" cy="1691640"/>
              </a:xfrm>
              <a:prstGeom prst="homePlate">
                <a:avLst/>
              </a:prstGeom>
              <a:gradFill>
                <a:gsLst>
                  <a:gs pos="0">
                    <a:srgbClr val="CC00CC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Pentagon 34">
                <a:extLst>
                  <a:ext uri="{FF2B5EF4-FFF2-40B4-BE49-F238E27FC236}">
                    <a16:creationId xmlns:a16="http://schemas.microsoft.com/office/drawing/2014/main" id="{88328D8D-F132-4601-B817-F48226B6102D}"/>
                  </a:ext>
                </a:extLst>
              </p:cNvPr>
              <p:cNvSpPr/>
              <p:nvPr/>
            </p:nvSpPr>
            <p:spPr>
              <a:xfrm rot="5400000">
                <a:off x="4494592" y="2666565"/>
                <a:ext cx="2637613" cy="1524870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C1D16481-6223-4191-B301-D65FFB36F93C}"/>
                </a:ext>
              </a:extLst>
            </p:cNvPr>
            <p:cNvSpPr/>
            <p:nvPr/>
          </p:nvSpPr>
          <p:spPr>
            <a:xfrm rot="5400000">
              <a:off x="5758246" y="1091598"/>
              <a:ext cx="675508" cy="628476"/>
            </a:xfrm>
            <a:prstGeom prst="homePlate">
              <a:avLst/>
            </a:prstGeom>
            <a:gradFill>
              <a:gsLst>
                <a:gs pos="0">
                  <a:srgbClr val="CC00CC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E8163D-9AFA-4895-9238-FA97BBB78C3E}"/>
                </a:ext>
              </a:extLst>
            </p:cNvPr>
            <p:cNvSpPr txBox="1"/>
            <p:nvPr/>
          </p:nvSpPr>
          <p:spPr>
            <a:xfrm flipH="1">
              <a:off x="5748647" y="1068081"/>
              <a:ext cx="72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D0322B-75AD-4EE2-8338-F1B9760312D2}"/>
                </a:ext>
              </a:extLst>
            </p:cNvPr>
            <p:cNvSpPr txBox="1"/>
            <p:nvPr/>
          </p:nvSpPr>
          <p:spPr>
            <a:xfrm>
              <a:off x="5417679" y="2254426"/>
              <a:ext cx="1320746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/>
              <a:endParaRPr lang="en-US" sz="105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C4725A-60CC-4FF6-A8AF-A87582F6E788}"/>
              </a:ext>
            </a:extLst>
          </p:cNvPr>
          <p:cNvGrpSpPr/>
          <p:nvPr/>
        </p:nvGrpSpPr>
        <p:grpSpPr>
          <a:xfrm>
            <a:off x="6044848" y="1068081"/>
            <a:ext cx="1691640" cy="3823959"/>
            <a:chOff x="5250180" y="1068081"/>
            <a:chExt cx="1691640" cy="3823959"/>
          </a:xfrm>
        </p:grpSpPr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2F51D829-D3BB-493A-8BAD-5DFFEAD30B2A}"/>
                </a:ext>
              </a:extLst>
            </p:cNvPr>
            <p:cNvSpPr/>
            <p:nvPr/>
          </p:nvSpPr>
          <p:spPr>
            <a:xfrm>
              <a:off x="5726746" y="1068081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1F5275C-CC83-4446-9324-1965E0DC6F1C}"/>
                </a:ext>
              </a:extLst>
            </p:cNvPr>
            <p:cNvSpPr/>
            <p:nvPr/>
          </p:nvSpPr>
          <p:spPr>
            <a:xfrm>
              <a:off x="6184836" y="1068082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46AE8E-12F6-41A5-BA53-A30CC6F516CC}"/>
                </a:ext>
              </a:extLst>
            </p:cNvPr>
            <p:cNvSpPr/>
            <p:nvPr/>
          </p:nvSpPr>
          <p:spPr>
            <a:xfrm>
              <a:off x="5885970" y="1476304"/>
              <a:ext cx="453358" cy="633889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CC12FB-953E-4E8B-BA5E-5289C26E2897}"/>
                </a:ext>
              </a:extLst>
            </p:cNvPr>
            <p:cNvGrpSpPr/>
            <p:nvPr/>
          </p:nvGrpSpPr>
          <p:grpSpPr>
            <a:xfrm>
              <a:off x="5250180" y="1965960"/>
              <a:ext cx="1691640" cy="2926080"/>
              <a:chOff x="4967578" y="1965960"/>
              <a:chExt cx="1691640" cy="2926080"/>
            </a:xfrm>
          </p:grpSpPr>
          <p:sp>
            <p:nvSpPr>
              <p:cNvPr id="44" name="Arrow: Pentagon 43">
                <a:extLst>
                  <a:ext uri="{FF2B5EF4-FFF2-40B4-BE49-F238E27FC236}">
                    <a16:creationId xmlns:a16="http://schemas.microsoft.com/office/drawing/2014/main" id="{91B37CBB-5EC3-4F9A-AF8B-AA2288270427}"/>
                  </a:ext>
                </a:extLst>
              </p:cNvPr>
              <p:cNvSpPr/>
              <p:nvPr/>
            </p:nvSpPr>
            <p:spPr>
              <a:xfrm rot="5400000">
                <a:off x="4350358" y="2583180"/>
                <a:ext cx="2926080" cy="1691640"/>
              </a:xfrm>
              <a:prstGeom prst="homePlate">
                <a:avLst/>
              </a:prstGeom>
              <a:gradFill>
                <a:gsLst>
                  <a:gs pos="0">
                    <a:srgbClr val="CC00CC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Pentagon 44">
                <a:extLst>
                  <a:ext uri="{FF2B5EF4-FFF2-40B4-BE49-F238E27FC236}">
                    <a16:creationId xmlns:a16="http://schemas.microsoft.com/office/drawing/2014/main" id="{C50CFA89-7E29-4CF9-9E0B-772779B06894}"/>
                  </a:ext>
                </a:extLst>
              </p:cNvPr>
              <p:cNvSpPr/>
              <p:nvPr/>
            </p:nvSpPr>
            <p:spPr>
              <a:xfrm rot="5400000">
                <a:off x="4494592" y="2666565"/>
                <a:ext cx="2637613" cy="1524870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F48CAEA0-4D8F-416A-AB59-010F0A848E89}"/>
                </a:ext>
              </a:extLst>
            </p:cNvPr>
            <p:cNvSpPr/>
            <p:nvPr/>
          </p:nvSpPr>
          <p:spPr>
            <a:xfrm rot="5400000">
              <a:off x="5758246" y="1091598"/>
              <a:ext cx="675508" cy="628476"/>
            </a:xfrm>
            <a:prstGeom prst="homePlate">
              <a:avLst/>
            </a:prstGeom>
            <a:gradFill>
              <a:gsLst>
                <a:gs pos="0">
                  <a:srgbClr val="CC00CC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6A8610-D84C-4B33-9BE4-456825182B8E}"/>
                </a:ext>
              </a:extLst>
            </p:cNvPr>
            <p:cNvSpPr txBox="1"/>
            <p:nvPr/>
          </p:nvSpPr>
          <p:spPr>
            <a:xfrm flipH="1">
              <a:off x="5748647" y="1068081"/>
              <a:ext cx="72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725592-D2EB-4A01-B4EC-09AEC9888498}"/>
                </a:ext>
              </a:extLst>
            </p:cNvPr>
            <p:cNvSpPr txBox="1"/>
            <p:nvPr/>
          </p:nvSpPr>
          <p:spPr>
            <a:xfrm>
              <a:off x="5417679" y="2254426"/>
              <a:ext cx="1320746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/>
              <a:endParaRPr lang="en-US" sz="105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9597A4-FF05-4F8B-A9D8-977D27017DE3}"/>
              </a:ext>
            </a:extLst>
          </p:cNvPr>
          <p:cNvGrpSpPr/>
          <p:nvPr/>
        </p:nvGrpSpPr>
        <p:grpSpPr>
          <a:xfrm>
            <a:off x="7927523" y="1068081"/>
            <a:ext cx="1691640" cy="3823959"/>
            <a:chOff x="5250180" y="1068081"/>
            <a:chExt cx="1691640" cy="3823959"/>
          </a:xfrm>
        </p:grpSpPr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4A9B0E5D-99F1-46AE-8561-AB2DBBDDBBC2}"/>
                </a:ext>
              </a:extLst>
            </p:cNvPr>
            <p:cNvSpPr/>
            <p:nvPr/>
          </p:nvSpPr>
          <p:spPr>
            <a:xfrm>
              <a:off x="5726746" y="1068081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840D2C3E-8BA4-4125-804C-B91366CE2C02}"/>
                </a:ext>
              </a:extLst>
            </p:cNvPr>
            <p:cNvSpPr/>
            <p:nvPr/>
          </p:nvSpPr>
          <p:spPr>
            <a:xfrm>
              <a:off x="6184836" y="1068082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C1BCB8-FB6F-4C26-8A51-7AC3E263EA9E}"/>
                </a:ext>
              </a:extLst>
            </p:cNvPr>
            <p:cNvSpPr/>
            <p:nvPr/>
          </p:nvSpPr>
          <p:spPr>
            <a:xfrm>
              <a:off x="5885970" y="1476304"/>
              <a:ext cx="453358" cy="633889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C385DA-BAD7-4806-AFF0-9A06DAED6E3D}"/>
                </a:ext>
              </a:extLst>
            </p:cNvPr>
            <p:cNvGrpSpPr/>
            <p:nvPr/>
          </p:nvGrpSpPr>
          <p:grpSpPr>
            <a:xfrm>
              <a:off x="5250180" y="1965960"/>
              <a:ext cx="1691640" cy="2926080"/>
              <a:chOff x="4967578" y="1965960"/>
              <a:chExt cx="1691640" cy="2926080"/>
            </a:xfrm>
          </p:grpSpPr>
          <p:sp>
            <p:nvSpPr>
              <p:cNvPr id="54" name="Arrow: Pentagon 53">
                <a:extLst>
                  <a:ext uri="{FF2B5EF4-FFF2-40B4-BE49-F238E27FC236}">
                    <a16:creationId xmlns:a16="http://schemas.microsoft.com/office/drawing/2014/main" id="{3147CD72-BE27-453D-A9E8-BA2E9C7F4ACD}"/>
                  </a:ext>
                </a:extLst>
              </p:cNvPr>
              <p:cNvSpPr/>
              <p:nvPr/>
            </p:nvSpPr>
            <p:spPr>
              <a:xfrm rot="5400000">
                <a:off x="4350358" y="2583180"/>
                <a:ext cx="2926080" cy="1691640"/>
              </a:xfrm>
              <a:prstGeom prst="homePlate">
                <a:avLst/>
              </a:prstGeom>
              <a:gradFill>
                <a:gsLst>
                  <a:gs pos="0">
                    <a:srgbClr val="CC00CC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row: Pentagon 54">
                <a:extLst>
                  <a:ext uri="{FF2B5EF4-FFF2-40B4-BE49-F238E27FC236}">
                    <a16:creationId xmlns:a16="http://schemas.microsoft.com/office/drawing/2014/main" id="{5CA07133-B642-45BD-BE92-A25FEC0B009A}"/>
                  </a:ext>
                </a:extLst>
              </p:cNvPr>
              <p:cNvSpPr/>
              <p:nvPr/>
            </p:nvSpPr>
            <p:spPr>
              <a:xfrm rot="5400000">
                <a:off x="4494592" y="2666565"/>
                <a:ext cx="2637613" cy="1524870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B54D5031-AA48-489B-926B-CED6DB183F32}"/>
                </a:ext>
              </a:extLst>
            </p:cNvPr>
            <p:cNvSpPr/>
            <p:nvPr/>
          </p:nvSpPr>
          <p:spPr>
            <a:xfrm rot="5400000">
              <a:off x="5758246" y="1091598"/>
              <a:ext cx="675508" cy="628476"/>
            </a:xfrm>
            <a:prstGeom prst="homePlate">
              <a:avLst/>
            </a:prstGeom>
            <a:gradFill>
              <a:gsLst>
                <a:gs pos="0">
                  <a:srgbClr val="CC00CC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642FFA-0B71-4E62-9207-8ACC74B80CDA}"/>
                </a:ext>
              </a:extLst>
            </p:cNvPr>
            <p:cNvSpPr txBox="1"/>
            <p:nvPr/>
          </p:nvSpPr>
          <p:spPr>
            <a:xfrm flipH="1">
              <a:off x="5748647" y="1068081"/>
              <a:ext cx="72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AD5D7F-262D-462D-901A-808ECB883454}"/>
                </a:ext>
              </a:extLst>
            </p:cNvPr>
            <p:cNvSpPr txBox="1"/>
            <p:nvPr/>
          </p:nvSpPr>
          <p:spPr>
            <a:xfrm>
              <a:off x="5417679" y="2254426"/>
              <a:ext cx="1320746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/>
              <a:endParaRPr lang="en-US" sz="10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3B493F-EA47-43AE-BB9B-D516E85E8001}"/>
              </a:ext>
            </a:extLst>
          </p:cNvPr>
          <p:cNvGrpSpPr/>
          <p:nvPr/>
        </p:nvGrpSpPr>
        <p:grpSpPr>
          <a:xfrm>
            <a:off x="9810198" y="1068081"/>
            <a:ext cx="1691640" cy="3823959"/>
            <a:chOff x="5250180" y="1068081"/>
            <a:chExt cx="1691640" cy="3823959"/>
          </a:xfrm>
        </p:grpSpPr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7A1815C6-1D8E-4380-906F-B24A7483F612}"/>
                </a:ext>
              </a:extLst>
            </p:cNvPr>
            <p:cNvSpPr/>
            <p:nvPr/>
          </p:nvSpPr>
          <p:spPr>
            <a:xfrm>
              <a:off x="5726746" y="1068081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686C054B-9B03-4316-80A2-4BB25F879D3C}"/>
                </a:ext>
              </a:extLst>
            </p:cNvPr>
            <p:cNvSpPr/>
            <p:nvPr/>
          </p:nvSpPr>
          <p:spPr>
            <a:xfrm>
              <a:off x="6184836" y="1068082"/>
              <a:ext cx="280418" cy="1593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D77327-58E6-430D-BF3C-117DFEA45CAD}"/>
                </a:ext>
              </a:extLst>
            </p:cNvPr>
            <p:cNvSpPr/>
            <p:nvPr/>
          </p:nvSpPr>
          <p:spPr>
            <a:xfrm>
              <a:off x="5885970" y="1476304"/>
              <a:ext cx="453358" cy="633889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92C501D-4334-41EA-9B2C-E578C5DFC10E}"/>
                </a:ext>
              </a:extLst>
            </p:cNvPr>
            <p:cNvGrpSpPr/>
            <p:nvPr/>
          </p:nvGrpSpPr>
          <p:grpSpPr>
            <a:xfrm>
              <a:off x="5250180" y="1965960"/>
              <a:ext cx="1691640" cy="2926080"/>
              <a:chOff x="4967578" y="1965960"/>
              <a:chExt cx="1691640" cy="2926080"/>
            </a:xfrm>
          </p:grpSpPr>
          <p:sp>
            <p:nvSpPr>
              <p:cNvPr id="64" name="Arrow: Pentagon 63">
                <a:extLst>
                  <a:ext uri="{FF2B5EF4-FFF2-40B4-BE49-F238E27FC236}">
                    <a16:creationId xmlns:a16="http://schemas.microsoft.com/office/drawing/2014/main" id="{932F7A0B-0FA0-4BE7-8A02-1C81381533B2}"/>
                  </a:ext>
                </a:extLst>
              </p:cNvPr>
              <p:cNvSpPr/>
              <p:nvPr/>
            </p:nvSpPr>
            <p:spPr>
              <a:xfrm rot="5400000">
                <a:off x="4350358" y="2583180"/>
                <a:ext cx="2926080" cy="1691640"/>
              </a:xfrm>
              <a:prstGeom prst="homePlate">
                <a:avLst/>
              </a:prstGeom>
              <a:gradFill>
                <a:gsLst>
                  <a:gs pos="0">
                    <a:srgbClr val="CC00CC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rrow: Pentagon 64">
                <a:extLst>
                  <a:ext uri="{FF2B5EF4-FFF2-40B4-BE49-F238E27FC236}">
                    <a16:creationId xmlns:a16="http://schemas.microsoft.com/office/drawing/2014/main" id="{0149A8F0-D964-40B2-A41D-FF049FDBA11C}"/>
                  </a:ext>
                </a:extLst>
              </p:cNvPr>
              <p:cNvSpPr/>
              <p:nvPr/>
            </p:nvSpPr>
            <p:spPr>
              <a:xfrm rot="5400000">
                <a:off x="4494592" y="2666565"/>
                <a:ext cx="2637613" cy="1524870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row: Pentagon 60">
              <a:extLst>
                <a:ext uri="{FF2B5EF4-FFF2-40B4-BE49-F238E27FC236}">
                  <a16:creationId xmlns:a16="http://schemas.microsoft.com/office/drawing/2014/main" id="{4C87D4A0-E12C-4437-860B-63871565967B}"/>
                </a:ext>
              </a:extLst>
            </p:cNvPr>
            <p:cNvSpPr/>
            <p:nvPr/>
          </p:nvSpPr>
          <p:spPr>
            <a:xfrm rot="5400000">
              <a:off x="5758246" y="1091598"/>
              <a:ext cx="675508" cy="628476"/>
            </a:xfrm>
            <a:prstGeom prst="homePlate">
              <a:avLst/>
            </a:prstGeom>
            <a:gradFill>
              <a:gsLst>
                <a:gs pos="0">
                  <a:srgbClr val="CC00CC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2D09F0-7C3C-4135-8131-8C76596F0092}"/>
                </a:ext>
              </a:extLst>
            </p:cNvPr>
            <p:cNvSpPr txBox="1"/>
            <p:nvPr/>
          </p:nvSpPr>
          <p:spPr>
            <a:xfrm flipH="1">
              <a:off x="5748647" y="1068081"/>
              <a:ext cx="72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744C99-55FC-4B8A-94E0-BDB55D956A9C}"/>
                </a:ext>
              </a:extLst>
            </p:cNvPr>
            <p:cNvSpPr txBox="1"/>
            <p:nvPr/>
          </p:nvSpPr>
          <p:spPr>
            <a:xfrm>
              <a:off x="5417679" y="2254426"/>
              <a:ext cx="1320746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/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8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3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3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545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12</cp:revision>
  <dcterms:created xsi:type="dcterms:W3CDTF">2020-01-22T11:57:19Z</dcterms:created>
  <dcterms:modified xsi:type="dcterms:W3CDTF">2020-01-24T12:23:57Z</dcterms:modified>
</cp:coreProperties>
</file>