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669900"/>
    <a:srgbClr val="003300"/>
    <a:srgbClr val="D60093"/>
    <a:srgbClr val="660033"/>
    <a:srgbClr val="990000"/>
    <a:srgbClr val="CC3300"/>
    <a:srgbClr val="FF9933"/>
    <a:srgbClr val="0099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C03D-8D82-4C27-8B39-99E8D0FD0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CA270-82AE-40E2-8EDE-E48B8D484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D2EA-3004-4804-B96D-A3395DEE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8155-1958-497A-9D0A-38294DDC0C18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E451-C07D-4278-8422-9DDAD7B7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1B63-AC38-44A0-BBB4-5746EE83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8D5B-50A5-41CC-AD1F-1B239D042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0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EB1C-8ABB-4C1D-A475-3CB6E5E4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BD2E4-B165-4366-88E2-AFF2E32A5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0F0FD-1102-46EE-B7C9-3566ABC3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8155-1958-497A-9D0A-38294DDC0C18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640E-870F-45D2-8685-4B20FDCC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4E7D2-EA52-47BE-B2C6-C416846D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8D5B-50A5-41CC-AD1F-1B239D042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5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4F20F-CEF8-4617-983E-693D532BB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9ABEB-FC21-4154-B12C-65FF2080E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09906-A355-4ECB-B374-E7962EEF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8155-1958-497A-9D0A-38294DDC0C18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201E-ECFE-4591-806E-47C36351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238E-C1DC-45EF-81E3-27CC77C6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8D5B-50A5-41CC-AD1F-1B239D042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0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6CE9-FE8C-4CC5-98C0-EF595B73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B64C-211B-4D71-8959-373A5B394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5880-E36C-464A-AE31-6344FA54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8155-1958-497A-9D0A-38294DDC0C18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EBA9-FFD9-4FCB-944D-25C149B3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31E93-0E1B-4515-BF78-6A3587D2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8D5B-50A5-41CC-AD1F-1B239D042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2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165F-73C4-4161-B049-6446E96E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B61C0-04E5-4B93-92F3-D5CF71D9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40F0-5A19-4C47-BB62-CD222760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8155-1958-497A-9D0A-38294DDC0C18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CD05-B56F-4CFB-A5FD-21D39F07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7C4F-7AF4-4725-AB9E-872BD152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8D5B-50A5-41CC-AD1F-1B239D042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9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E2C5-9E49-43AD-86C6-C128772D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4D75-D173-40AB-BCE9-C376B7C5E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4D46F-9211-46A7-B3ED-D502FEF3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3314B-EC15-43A7-B7EA-8E2AF364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8155-1958-497A-9D0A-38294DDC0C18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C00BF-D329-4FD4-B97F-061462F4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E5A4E-C876-4ACD-9C12-7D872022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8D5B-50A5-41CC-AD1F-1B239D042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B5F9-DC67-4C22-8CE0-CBBE2EBE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CB18-079A-45FD-8266-46A86379E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FFBA7-7DA2-4F30-9954-DDCCC710D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5082-C9DF-48BE-A454-AFC6F001D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9E069-32BE-4872-BD00-1D53F1E50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6C59B-DEBD-4FB8-948A-D2A4FB33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8155-1958-497A-9D0A-38294DDC0C18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8F110-6C2F-4ADD-925A-84EF56C2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0077-F5F7-4EB3-AD9A-CFA6B319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8D5B-50A5-41CC-AD1F-1B239D042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5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3466-F4FD-4EC4-9EE6-9A54FBEB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6E242-635F-4CF5-B8EA-65737CDD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8155-1958-497A-9D0A-38294DDC0C18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EDB09-71FF-4078-B937-786A7168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96CF8-3E5A-4042-B14B-6C997BBE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8D5B-50A5-41CC-AD1F-1B239D042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20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39C91-D77F-46DB-A267-83786411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8155-1958-497A-9D0A-38294DDC0C18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80CE0-DE46-452F-A7D6-6769A260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4CBEF-0674-4AC5-9F2A-EF6DC49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8D5B-50A5-41CC-AD1F-1B239D042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4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307B-539A-406B-9E54-130ADF1F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09D-9370-4250-A4DD-09521834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A7FA-E495-48F2-9351-DC34EA6CA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E753A-8863-4C93-BB5B-BBF9E184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8155-1958-497A-9D0A-38294DDC0C18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31CDE-16BE-44DB-909D-C3C06EC0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F216-C68E-4BE3-B647-03139EE8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8D5B-50A5-41CC-AD1F-1B239D042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0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2D8E-A030-41B7-899F-6154FCBB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28E2E-82E3-4084-BCD1-BC977A9A0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A1355-9B52-4175-A7C3-0D6AD9995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653A8-5695-469E-8716-6D63022A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8155-1958-497A-9D0A-38294DDC0C18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E609-DBDF-4AE9-BF67-27DA72BB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BD534-DAFD-4E1E-AF3D-7125D29C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8D5B-50A5-41CC-AD1F-1B239D042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24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E882F-288A-4A54-B2C0-FB955FB1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D255-5A4B-4325-9676-72CDF1350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35CC-9CC5-4BD8-B656-51FDBC8E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8155-1958-497A-9D0A-38294DDC0C18}" type="datetimeFigureOut">
              <a:rPr lang="en-IN" smtClean="0"/>
              <a:t>08-08-2017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C99E-5F9B-4089-A6D0-62023B7B8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6677-2E95-4D1A-9509-F40B96969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8D5B-50A5-41CC-AD1F-1B239D042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3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EF4512-025C-4745-BBF5-69C6A6C49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283747 h 6858000"/>
              <a:gd name="connsiteX1" fmla="*/ 55919 w 12192000"/>
              <a:gd name="connsiteY1" fmla="*/ 6335192 h 6858000"/>
              <a:gd name="connsiteX2" fmla="*/ 327037 w 12192000"/>
              <a:gd name="connsiteY2" fmla="*/ 6539720 h 6858000"/>
              <a:gd name="connsiteX3" fmla="*/ 640963 w 12192000"/>
              <a:gd name="connsiteY3" fmla="*/ 6701439 h 6858000"/>
              <a:gd name="connsiteX4" fmla="*/ 1007210 w 12192000"/>
              <a:gd name="connsiteY4" fmla="*/ 6829863 h 6858000"/>
              <a:gd name="connsiteX5" fmla="*/ 1115537 w 12192000"/>
              <a:gd name="connsiteY5" fmla="*/ 6858000 h 6858000"/>
              <a:gd name="connsiteX6" fmla="*/ 0 w 12192000"/>
              <a:gd name="connsiteY6" fmla="*/ 6858000 h 6858000"/>
              <a:gd name="connsiteX7" fmla="*/ 0 w 12192000"/>
              <a:gd name="connsiteY7" fmla="*/ 3073239 h 6858000"/>
              <a:gd name="connsiteX8" fmla="*/ 236665 w 12192000"/>
              <a:gd name="connsiteY8" fmla="*/ 3272037 h 6858000"/>
              <a:gd name="connsiteX9" fmla="*/ 512539 w 12192000"/>
              <a:gd name="connsiteY9" fmla="*/ 3457538 h 6858000"/>
              <a:gd name="connsiteX10" fmla="*/ 821708 w 12192000"/>
              <a:gd name="connsiteY10" fmla="*/ 3638284 h 6858000"/>
              <a:gd name="connsiteX11" fmla="*/ 1040505 w 12192000"/>
              <a:gd name="connsiteY11" fmla="*/ 3747682 h 6858000"/>
              <a:gd name="connsiteX12" fmla="*/ 1297354 w 12192000"/>
              <a:gd name="connsiteY12" fmla="*/ 3842811 h 6858000"/>
              <a:gd name="connsiteX13" fmla="*/ 1592254 w 12192000"/>
              <a:gd name="connsiteY13" fmla="*/ 3952209 h 6858000"/>
              <a:gd name="connsiteX14" fmla="*/ 1901423 w 12192000"/>
              <a:gd name="connsiteY14" fmla="*/ 4061608 h 6858000"/>
              <a:gd name="connsiteX15" fmla="*/ 2196323 w 12192000"/>
              <a:gd name="connsiteY15" fmla="*/ 4171006 h 6858000"/>
              <a:gd name="connsiteX16" fmla="*/ 2448415 w 12192000"/>
              <a:gd name="connsiteY16" fmla="*/ 4280405 h 6858000"/>
              <a:gd name="connsiteX17" fmla="*/ 2652943 w 12192000"/>
              <a:gd name="connsiteY17" fmla="*/ 4389803 h 6858000"/>
              <a:gd name="connsiteX18" fmla="*/ 2800393 w 12192000"/>
              <a:gd name="connsiteY18" fmla="*/ 4484932 h 6858000"/>
              <a:gd name="connsiteX19" fmla="*/ 2924061 w 12192000"/>
              <a:gd name="connsiteY19" fmla="*/ 4594331 h 6858000"/>
              <a:gd name="connsiteX20" fmla="*/ 3000164 w 12192000"/>
              <a:gd name="connsiteY20" fmla="*/ 4741781 h 6858000"/>
              <a:gd name="connsiteX21" fmla="*/ 3052485 w 12192000"/>
              <a:gd name="connsiteY21" fmla="*/ 4884474 h 6858000"/>
              <a:gd name="connsiteX22" fmla="*/ 3071511 w 12192000"/>
              <a:gd name="connsiteY22" fmla="*/ 5050950 h 6858000"/>
              <a:gd name="connsiteX23" fmla="*/ 3052485 w 12192000"/>
              <a:gd name="connsiteY23" fmla="*/ 5217426 h 6858000"/>
              <a:gd name="connsiteX24" fmla="*/ 3000164 w 12192000"/>
              <a:gd name="connsiteY24" fmla="*/ 5345850 h 6858000"/>
              <a:gd name="connsiteX25" fmla="*/ 2924061 w 12192000"/>
              <a:gd name="connsiteY25" fmla="*/ 5474274 h 6858000"/>
              <a:gd name="connsiteX26" fmla="*/ 2833688 w 12192000"/>
              <a:gd name="connsiteY26" fmla="*/ 5564647 h 6858000"/>
              <a:gd name="connsiteX27" fmla="*/ 2686238 w 12192000"/>
              <a:gd name="connsiteY27" fmla="*/ 5640750 h 6858000"/>
              <a:gd name="connsiteX28" fmla="*/ 2543545 w 12192000"/>
              <a:gd name="connsiteY28" fmla="*/ 5693071 h 6858000"/>
              <a:gd name="connsiteX29" fmla="*/ 2358043 w 12192000"/>
              <a:gd name="connsiteY29" fmla="*/ 5731123 h 6858000"/>
              <a:gd name="connsiteX30" fmla="*/ 2177297 w 12192000"/>
              <a:gd name="connsiteY30" fmla="*/ 5750149 h 6858000"/>
              <a:gd name="connsiteX31" fmla="*/ 1863372 w 12192000"/>
              <a:gd name="connsiteY31" fmla="*/ 5731123 h 6858000"/>
              <a:gd name="connsiteX32" fmla="*/ 1611279 w 12192000"/>
              <a:gd name="connsiteY32" fmla="*/ 5674045 h 6858000"/>
              <a:gd name="connsiteX33" fmla="*/ 1406752 w 12192000"/>
              <a:gd name="connsiteY33" fmla="*/ 5602699 h 6858000"/>
              <a:gd name="connsiteX34" fmla="*/ 1245033 w 12192000"/>
              <a:gd name="connsiteY34" fmla="*/ 5474274 h 6858000"/>
              <a:gd name="connsiteX35" fmla="*/ 1116608 w 12192000"/>
              <a:gd name="connsiteY35" fmla="*/ 5326824 h 6858000"/>
              <a:gd name="connsiteX36" fmla="*/ 1021479 w 12192000"/>
              <a:gd name="connsiteY36" fmla="*/ 5141323 h 6858000"/>
              <a:gd name="connsiteX37" fmla="*/ 969159 w 12192000"/>
              <a:gd name="connsiteY37" fmla="*/ 4922526 h 6858000"/>
              <a:gd name="connsiteX38" fmla="*/ 950133 w 12192000"/>
              <a:gd name="connsiteY38" fmla="*/ 4646652 h 6858000"/>
              <a:gd name="connsiteX39" fmla="*/ 0 w 12192000"/>
              <a:gd name="connsiteY39" fmla="*/ 4646652 h 6858000"/>
              <a:gd name="connsiteX40" fmla="*/ 3160882 w 12192000"/>
              <a:gd name="connsiteY40" fmla="*/ 0 h 6858000"/>
              <a:gd name="connsiteX41" fmla="*/ 12192000 w 12192000"/>
              <a:gd name="connsiteY41" fmla="*/ 0 h 6858000"/>
              <a:gd name="connsiteX42" fmla="*/ 12192000 w 12192000"/>
              <a:gd name="connsiteY42" fmla="*/ 6858000 h 6858000"/>
              <a:gd name="connsiteX43" fmla="*/ 3264049 w 12192000"/>
              <a:gd name="connsiteY43" fmla="*/ 6858000 h 6858000"/>
              <a:gd name="connsiteX44" fmla="*/ 3675580 w 12192000"/>
              <a:gd name="connsiteY44" fmla="*/ 6701439 h 6858000"/>
              <a:gd name="connsiteX45" fmla="*/ 4060853 w 12192000"/>
              <a:gd name="connsiteY45" fmla="*/ 6482642 h 6858000"/>
              <a:gd name="connsiteX46" fmla="*/ 4208303 w 12192000"/>
              <a:gd name="connsiteY46" fmla="*/ 6354218 h 6858000"/>
              <a:gd name="connsiteX47" fmla="*/ 4350997 w 12192000"/>
              <a:gd name="connsiteY47" fmla="*/ 6206768 h 6858000"/>
              <a:gd name="connsiteX48" fmla="*/ 4465152 w 12192000"/>
              <a:gd name="connsiteY48" fmla="*/ 6040292 h 6858000"/>
              <a:gd name="connsiteX49" fmla="*/ 4574550 w 12192000"/>
              <a:gd name="connsiteY49" fmla="*/ 5859547 h 6858000"/>
              <a:gd name="connsiteX50" fmla="*/ 4645897 w 12192000"/>
              <a:gd name="connsiteY50" fmla="*/ 5674045 h 6858000"/>
              <a:gd name="connsiteX51" fmla="*/ 4702974 w 12192000"/>
              <a:gd name="connsiteY51" fmla="*/ 5474274 h 6858000"/>
              <a:gd name="connsiteX52" fmla="*/ 4717243 w 12192000"/>
              <a:gd name="connsiteY52" fmla="*/ 5269747 h 6858000"/>
              <a:gd name="connsiteX53" fmla="*/ 4736269 w 12192000"/>
              <a:gd name="connsiteY53" fmla="*/ 5050950 h 6858000"/>
              <a:gd name="connsiteX54" fmla="*/ 4717243 w 12192000"/>
              <a:gd name="connsiteY54" fmla="*/ 4775076 h 6858000"/>
              <a:gd name="connsiteX55" fmla="*/ 4664922 w 12192000"/>
              <a:gd name="connsiteY55" fmla="*/ 4518227 h 6858000"/>
              <a:gd name="connsiteX56" fmla="*/ 4574550 w 12192000"/>
              <a:gd name="connsiteY56" fmla="*/ 4261379 h 6858000"/>
              <a:gd name="connsiteX57" fmla="*/ 4465152 w 12192000"/>
              <a:gd name="connsiteY57" fmla="*/ 4023556 h 6858000"/>
              <a:gd name="connsiteX58" fmla="*/ 4298676 w 12192000"/>
              <a:gd name="connsiteY58" fmla="*/ 3823785 h 6858000"/>
              <a:gd name="connsiteX59" fmla="*/ 4098905 w 12192000"/>
              <a:gd name="connsiteY59" fmla="*/ 3619258 h 6858000"/>
              <a:gd name="connsiteX60" fmla="*/ 3875351 w 12192000"/>
              <a:gd name="connsiteY60" fmla="*/ 3438513 h 6858000"/>
              <a:gd name="connsiteX61" fmla="*/ 3623259 w 12192000"/>
              <a:gd name="connsiteY61" fmla="*/ 3253011 h 6858000"/>
              <a:gd name="connsiteX62" fmla="*/ 3366411 w 12192000"/>
              <a:gd name="connsiteY62" fmla="*/ 3124587 h 6858000"/>
              <a:gd name="connsiteX63" fmla="*/ 3090537 w 12192000"/>
              <a:gd name="connsiteY63" fmla="*/ 2996162 h 6858000"/>
              <a:gd name="connsiteX64" fmla="*/ 2781367 w 12192000"/>
              <a:gd name="connsiteY64" fmla="*/ 2886764 h 6858000"/>
              <a:gd name="connsiteX65" fmla="*/ 2434146 w 12192000"/>
              <a:gd name="connsiteY65" fmla="*/ 2758340 h 6858000"/>
              <a:gd name="connsiteX66" fmla="*/ 2101194 w 12192000"/>
              <a:gd name="connsiteY66" fmla="*/ 2648942 h 6858000"/>
              <a:gd name="connsiteX67" fmla="*/ 1830076 w 12192000"/>
              <a:gd name="connsiteY67" fmla="*/ 2539543 h 6858000"/>
              <a:gd name="connsiteX68" fmla="*/ 1592254 w 12192000"/>
              <a:gd name="connsiteY68" fmla="*/ 2430145 h 6858000"/>
              <a:gd name="connsiteX69" fmla="*/ 1425778 w 12192000"/>
              <a:gd name="connsiteY69" fmla="*/ 2315990 h 6858000"/>
              <a:gd name="connsiteX70" fmla="*/ 1297354 w 12192000"/>
              <a:gd name="connsiteY70" fmla="*/ 2206591 h 6858000"/>
              <a:gd name="connsiteX71" fmla="*/ 1206981 w 12192000"/>
              <a:gd name="connsiteY71" fmla="*/ 2078167 h 6858000"/>
              <a:gd name="connsiteX72" fmla="*/ 1168929 w 12192000"/>
              <a:gd name="connsiteY72" fmla="*/ 1949743 h 6858000"/>
              <a:gd name="connsiteX73" fmla="*/ 1149904 w 12192000"/>
              <a:gd name="connsiteY73" fmla="*/ 1821319 h 6858000"/>
              <a:gd name="connsiteX74" fmla="*/ 1149904 w 12192000"/>
              <a:gd name="connsiteY74" fmla="*/ 1673869 h 6858000"/>
              <a:gd name="connsiteX75" fmla="*/ 1206981 w 12192000"/>
              <a:gd name="connsiteY75" fmla="*/ 1545444 h 6858000"/>
              <a:gd name="connsiteX76" fmla="*/ 1297354 w 12192000"/>
              <a:gd name="connsiteY76" fmla="*/ 1436046 h 6858000"/>
              <a:gd name="connsiteX77" fmla="*/ 1406752 w 12192000"/>
              <a:gd name="connsiteY77" fmla="*/ 1326648 h 6858000"/>
              <a:gd name="connsiteX78" fmla="*/ 1535176 w 12192000"/>
              <a:gd name="connsiteY78" fmla="*/ 1236275 h 6858000"/>
              <a:gd name="connsiteX79" fmla="*/ 1701652 w 12192000"/>
              <a:gd name="connsiteY79" fmla="*/ 1179198 h 6858000"/>
              <a:gd name="connsiteX80" fmla="*/ 1901423 w 12192000"/>
              <a:gd name="connsiteY80" fmla="*/ 1145902 h 6858000"/>
              <a:gd name="connsiteX81" fmla="*/ 2101194 w 12192000"/>
              <a:gd name="connsiteY81" fmla="*/ 1126877 h 6858000"/>
              <a:gd name="connsiteX82" fmla="*/ 2324748 w 12192000"/>
              <a:gd name="connsiteY82" fmla="*/ 1145902 h 6858000"/>
              <a:gd name="connsiteX83" fmla="*/ 2505493 w 12192000"/>
              <a:gd name="connsiteY83" fmla="*/ 1179198 h 6858000"/>
              <a:gd name="connsiteX84" fmla="*/ 2671969 w 12192000"/>
              <a:gd name="connsiteY84" fmla="*/ 1255301 h 6858000"/>
              <a:gd name="connsiteX85" fmla="*/ 2814662 w 12192000"/>
              <a:gd name="connsiteY85" fmla="*/ 1364699 h 6858000"/>
              <a:gd name="connsiteX86" fmla="*/ 2924061 w 12192000"/>
              <a:gd name="connsiteY86" fmla="*/ 1493123 h 6858000"/>
              <a:gd name="connsiteX87" fmla="*/ 3000164 w 12192000"/>
              <a:gd name="connsiteY87" fmla="*/ 1640573 h 6858000"/>
              <a:gd name="connsiteX88" fmla="*/ 3052485 w 12192000"/>
              <a:gd name="connsiteY88" fmla="*/ 1821319 h 6858000"/>
              <a:gd name="connsiteX89" fmla="*/ 3071511 w 12192000"/>
              <a:gd name="connsiteY89" fmla="*/ 2025846 h 6858000"/>
              <a:gd name="connsiteX90" fmla="*/ 4736269 w 12192000"/>
              <a:gd name="connsiteY90" fmla="*/ 2025846 h 6858000"/>
              <a:gd name="connsiteX91" fmla="*/ 4717243 w 12192000"/>
              <a:gd name="connsiteY91" fmla="*/ 1711920 h 6858000"/>
              <a:gd name="connsiteX92" fmla="*/ 4664922 w 12192000"/>
              <a:gd name="connsiteY92" fmla="*/ 1417020 h 6858000"/>
              <a:gd name="connsiteX93" fmla="*/ 4555524 w 12192000"/>
              <a:gd name="connsiteY93" fmla="*/ 1145902 h 6858000"/>
              <a:gd name="connsiteX94" fmla="*/ 4408074 w 12192000"/>
              <a:gd name="connsiteY94" fmla="*/ 889054 h 6858000"/>
              <a:gd name="connsiteX95" fmla="*/ 4227329 w 12192000"/>
              <a:gd name="connsiteY95" fmla="*/ 646475 h 6858000"/>
              <a:gd name="connsiteX96" fmla="*/ 4003775 w 12192000"/>
              <a:gd name="connsiteY96" fmla="*/ 446704 h 6858000"/>
              <a:gd name="connsiteX97" fmla="*/ 3765953 w 12192000"/>
              <a:gd name="connsiteY97" fmla="*/ 280228 h 6858000"/>
              <a:gd name="connsiteX98" fmla="*/ 3494835 w 12192000"/>
              <a:gd name="connsiteY98" fmla="*/ 132778 h 6858000"/>
              <a:gd name="connsiteX99" fmla="*/ 3180909 w 12192000"/>
              <a:gd name="connsiteY99" fmla="*/ 4354 h 6858000"/>
              <a:gd name="connsiteX100" fmla="*/ 0 w 12192000"/>
              <a:gd name="connsiteY100" fmla="*/ 0 h 6858000"/>
              <a:gd name="connsiteX101" fmla="*/ 1095284 w 12192000"/>
              <a:gd name="connsiteY101" fmla="*/ 0 h 6858000"/>
              <a:gd name="connsiteX102" fmla="*/ 1078557 w 12192000"/>
              <a:gd name="connsiteY102" fmla="*/ 4354 h 6858000"/>
              <a:gd name="connsiteX103" fmla="*/ 769387 w 12192000"/>
              <a:gd name="connsiteY103" fmla="*/ 99483 h 6858000"/>
              <a:gd name="connsiteX104" fmla="*/ 474487 w 12192000"/>
              <a:gd name="connsiteY104" fmla="*/ 246933 h 6858000"/>
              <a:gd name="connsiteX105" fmla="*/ 217639 w 12192000"/>
              <a:gd name="connsiteY105" fmla="*/ 408652 h 6858000"/>
              <a:gd name="connsiteX106" fmla="*/ 0 w 12192000"/>
              <a:gd name="connsiteY106" fmla="*/ 593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2192000" h="6858000">
                <a:moveTo>
                  <a:pt x="0" y="6283747"/>
                </a:moveTo>
                <a:lnTo>
                  <a:pt x="55919" y="6335192"/>
                </a:lnTo>
                <a:lnTo>
                  <a:pt x="327037" y="6539720"/>
                </a:lnTo>
                <a:lnTo>
                  <a:pt x="640963" y="6701439"/>
                </a:lnTo>
                <a:lnTo>
                  <a:pt x="1007210" y="6829863"/>
                </a:lnTo>
                <a:lnTo>
                  <a:pt x="1115537" y="6858000"/>
                </a:lnTo>
                <a:lnTo>
                  <a:pt x="0" y="6858000"/>
                </a:lnTo>
                <a:close/>
                <a:moveTo>
                  <a:pt x="0" y="3073239"/>
                </a:moveTo>
                <a:lnTo>
                  <a:pt x="236665" y="3272037"/>
                </a:lnTo>
                <a:lnTo>
                  <a:pt x="512539" y="3457538"/>
                </a:lnTo>
                <a:lnTo>
                  <a:pt x="821708" y="3638284"/>
                </a:lnTo>
                <a:lnTo>
                  <a:pt x="1040505" y="3747682"/>
                </a:lnTo>
                <a:lnTo>
                  <a:pt x="1297354" y="3842811"/>
                </a:lnTo>
                <a:lnTo>
                  <a:pt x="1592254" y="3952209"/>
                </a:lnTo>
                <a:lnTo>
                  <a:pt x="1901423" y="4061608"/>
                </a:lnTo>
                <a:lnTo>
                  <a:pt x="2196323" y="4171006"/>
                </a:lnTo>
                <a:lnTo>
                  <a:pt x="2448415" y="4280405"/>
                </a:lnTo>
                <a:lnTo>
                  <a:pt x="2652943" y="4389803"/>
                </a:lnTo>
                <a:lnTo>
                  <a:pt x="2800393" y="4484932"/>
                </a:lnTo>
                <a:lnTo>
                  <a:pt x="2924061" y="4594331"/>
                </a:lnTo>
                <a:lnTo>
                  <a:pt x="3000164" y="4741781"/>
                </a:lnTo>
                <a:lnTo>
                  <a:pt x="3052485" y="4884474"/>
                </a:lnTo>
                <a:lnTo>
                  <a:pt x="3071511" y="5050950"/>
                </a:lnTo>
                <a:lnTo>
                  <a:pt x="3052485" y="5217426"/>
                </a:lnTo>
                <a:lnTo>
                  <a:pt x="3000164" y="5345850"/>
                </a:lnTo>
                <a:lnTo>
                  <a:pt x="2924061" y="5474274"/>
                </a:lnTo>
                <a:lnTo>
                  <a:pt x="2833688" y="5564647"/>
                </a:lnTo>
                <a:lnTo>
                  <a:pt x="2686238" y="5640750"/>
                </a:lnTo>
                <a:lnTo>
                  <a:pt x="2543545" y="5693071"/>
                </a:lnTo>
                <a:lnTo>
                  <a:pt x="2358043" y="5731123"/>
                </a:lnTo>
                <a:lnTo>
                  <a:pt x="2177297" y="5750149"/>
                </a:lnTo>
                <a:lnTo>
                  <a:pt x="1863372" y="5731123"/>
                </a:lnTo>
                <a:lnTo>
                  <a:pt x="1611279" y="5674045"/>
                </a:lnTo>
                <a:lnTo>
                  <a:pt x="1406752" y="5602699"/>
                </a:lnTo>
                <a:lnTo>
                  <a:pt x="1245033" y="5474274"/>
                </a:lnTo>
                <a:lnTo>
                  <a:pt x="1116608" y="5326824"/>
                </a:lnTo>
                <a:lnTo>
                  <a:pt x="1021479" y="5141323"/>
                </a:lnTo>
                <a:lnTo>
                  <a:pt x="969159" y="4922526"/>
                </a:lnTo>
                <a:lnTo>
                  <a:pt x="950133" y="4646652"/>
                </a:lnTo>
                <a:lnTo>
                  <a:pt x="0" y="4646652"/>
                </a:lnTo>
                <a:close/>
                <a:moveTo>
                  <a:pt x="3160882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3264049" y="6858000"/>
                </a:lnTo>
                <a:lnTo>
                  <a:pt x="3675580" y="6701439"/>
                </a:lnTo>
                <a:lnTo>
                  <a:pt x="4060853" y="6482642"/>
                </a:lnTo>
                <a:lnTo>
                  <a:pt x="4208303" y="6354218"/>
                </a:lnTo>
                <a:lnTo>
                  <a:pt x="4350997" y="6206768"/>
                </a:lnTo>
                <a:lnTo>
                  <a:pt x="4465152" y="6040292"/>
                </a:lnTo>
                <a:lnTo>
                  <a:pt x="4574550" y="5859547"/>
                </a:lnTo>
                <a:lnTo>
                  <a:pt x="4645897" y="5674045"/>
                </a:lnTo>
                <a:lnTo>
                  <a:pt x="4702974" y="5474274"/>
                </a:lnTo>
                <a:lnTo>
                  <a:pt x="4717243" y="5269747"/>
                </a:lnTo>
                <a:lnTo>
                  <a:pt x="4736269" y="5050950"/>
                </a:lnTo>
                <a:lnTo>
                  <a:pt x="4717243" y="4775076"/>
                </a:lnTo>
                <a:lnTo>
                  <a:pt x="4664922" y="4518227"/>
                </a:lnTo>
                <a:lnTo>
                  <a:pt x="4574550" y="4261379"/>
                </a:lnTo>
                <a:lnTo>
                  <a:pt x="4465152" y="4023556"/>
                </a:lnTo>
                <a:lnTo>
                  <a:pt x="4298676" y="3823785"/>
                </a:lnTo>
                <a:lnTo>
                  <a:pt x="4098905" y="3619258"/>
                </a:lnTo>
                <a:lnTo>
                  <a:pt x="3875351" y="3438513"/>
                </a:lnTo>
                <a:lnTo>
                  <a:pt x="3623259" y="3253011"/>
                </a:lnTo>
                <a:lnTo>
                  <a:pt x="3366411" y="3124587"/>
                </a:lnTo>
                <a:lnTo>
                  <a:pt x="3090537" y="2996162"/>
                </a:lnTo>
                <a:lnTo>
                  <a:pt x="2781367" y="2886764"/>
                </a:lnTo>
                <a:lnTo>
                  <a:pt x="2434146" y="2758340"/>
                </a:lnTo>
                <a:lnTo>
                  <a:pt x="2101194" y="2648942"/>
                </a:lnTo>
                <a:lnTo>
                  <a:pt x="1830076" y="2539543"/>
                </a:lnTo>
                <a:lnTo>
                  <a:pt x="1592254" y="2430145"/>
                </a:lnTo>
                <a:lnTo>
                  <a:pt x="1425778" y="2315990"/>
                </a:lnTo>
                <a:lnTo>
                  <a:pt x="1297354" y="2206591"/>
                </a:lnTo>
                <a:lnTo>
                  <a:pt x="1206981" y="2078167"/>
                </a:lnTo>
                <a:lnTo>
                  <a:pt x="1168929" y="1949743"/>
                </a:lnTo>
                <a:lnTo>
                  <a:pt x="1149904" y="1821319"/>
                </a:lnTo>
                <a:lnTo>
                  <a:pt x="1149904" y="1673869"/>
                </a:lnTo>
                <a:lnTo>
                  <a:pt x="1206981" y="1545444"/>
                </a:lnTo>
                <a:lnTo>
                  <a:pt x="1297354" y="1436046"/>
                </a:lnTo>
                <a:lnTo>
                  <a:pt x="1406752" y="1326648"/>
                </a:lnTo>
                <a:lnTo>
                  <a:pt x="1535176" y="1236275"/>
                </a:lnTo>
                <a:lnTo>
                  <a:pt x="1701652" y="1179198"/>
                </a:lnTo>
                <a:lnTo>
                  <a:pt x="1901423" y="1145902"/>
                </a:lnTo>
                <a:lnTo>
                  <a:pt x="2101194" y="1126877"/>
                </a:lnTo>
                <a:lnTo>
                  <a:pt x="2324748" y="1145902"/>
                </a:lnTo>
                <a:lnTo>
                  <a:pt x="2505493" y="1179198"/>
                </a:lnTo>
                <a:lnTo>
                  <a:pt x="2671969" y="1255301"/>
                </a:lnTo>
                <a:lnTo>
                  <a:pt x="2814662" y="1364699"/>
                </a:lnTo>
                <a:lnTo>
                  <a:pt x="2924061" y="1493123"/>
                </a:lnTo>
                <a:lnTo>
                  <a:pt x="3000164" y="1640573"/>
                </a:lnTo>
                <a:lnTo>
                  <a:pt x="3052485" y="1821319"/>
                </a:lnTo>
                <a:lnTo>
                  <a:pt x="3071511" y="2025846"/>
                </a:lnTo>
                <a:lnTo>
                  <a:pt x="4736269" y="2025846"/>
                </a:lnTo>
                <a:lnTo>
                  <a:pt x="4717243" y="1711920"/>
                </a:lnTo>
                <a:lnTo>
                  <a:pt x="4664922" y="1417020"/>
                </a:lnTo>
                <a:lnTo>
                  <a:pt x="4555524" y="1145902"/>
                </a:lnTo>
                <a:lnTo>
                  <a:pt x="4408074" y="889054"/>
                </a:lnTo>
                <a:lnTo>
                  <a:pt x="4227329" y="646475"/>
                </a:lnTo>
                <a:lnTo>
                  <a:pt x="4003775" y="446704"/>
                </a:lnTo>
                <a:lnTo>
                  <a:pt x="3765953" y="280228"/>
                </a:lnTo>
                <a:lnTo>
                  <a:pt x="3494835" y="132778"/>
                </a:lnTo>
                <a:lnTo>
                  <a:pt x="3180909" y="4354"/>
                </a:lnTo>
                <a:close/>
                <a:moveTo>
                  <a:pt x="0" y="0"/>
                </a:moveTo>
                <a:lnTo>
                  <a:pt x="1095284" y="0"/>
                </a:lnTo>
                <a:lnTo>
                  <a:pt x="1078557" y="4354"/>
                </a:lnTo>
                <a:lnTo>
                  <a:pt x="769387" y="99483"/>
                </a:lnTo>
                <a:lnTo>
                  <a:pt x="474487" y="246933"/>
                </a:lnTo>
                <a:lnTo>
                  <a:pt x="217639" y="408652"/>
                </a:lnTo>
                <a:lnTo>
                  <a:pt x="0" y="593172"/>
                </a:lnTo>
                <a:close/>
              </a:path>
            </a:pathLst>
          </a:custGeom>
          <a:gradFill flip="none" rotWithShape="1">
            <a:gsLst>
              <a:gs pos="0">
                <a:srgbClr val="0099CC">
                  <a:alpha val="74902"/>
                </a:srgbClr>
              </a:gs>
              <a:gs pos="100000">
                <a:srgbClr val="000099">
                  <a:alpha val="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0BFB5-2CD3-4560-BDE0-798BB03CEB8C}"/>
              </a:ext>
            </a:extLst>
          </p:cNvPr>
          <p:cNvSpPr txBox="1"/>
          <p:nvPr/>
        </p:nvSpPr>
        <p:spPr>
          <a:xfrm>
            <a:off x="6096000" y="975360"/>
            <a:ext cx="405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3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STRENGTH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33FF2-0905-47B8-B082-436798080F87}"/>
              </a:ext>
            </a:extLst>
          </p:cNvPr>
          <p:cNvSpPr txBox="1"/>
          <p:nvPr/>
        </p:nvSpPr>
        <p:spPr>
          <a:xfrm>
            <a:off x="6141720" y="1620946"/>
            <a:ext cx="4053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PRESENTATION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9F8DA-C29C-4244-8246-74325E36A53F}"/>
              </a:ext>
            </a:extLst>
          </p:cNvPr>
          <p:cNvSpPr/>
          <p:nvPr/>
        </p:nvSpPr>
        <p:spPr>
          <a:xfrm>
            <a:off x="6141720" y="2151727"/>
            <a:ext cx="4846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 ipsum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sit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amet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consectetur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adipiscing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eiusmod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incididunt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labore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et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magna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aliqua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enim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ad minim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veniam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quis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nostrud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exercitation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ullamco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laboris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nisi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aliquip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commodo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consequat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algn="just"/>
            <a:endParaRPr lang="en-IN" sz="105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Duis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irure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reprehenderit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voluptate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velit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esse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cillum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eu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fugiat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nulla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pariatur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Excepteur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occaecat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cupidatat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proident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culpa qui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officia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deserunt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mollit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laborum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8E6CA4-476F-4CAF-96F2-8FEEB4660B21}"/>
              </a:ext>
            </a:extLst>
          </p:cNvPr>
          <p:cNvGrpSpPr/>
          <p:nvPr/>
        </p:nvGrpSpPr>
        <p:grpSpPr>
          <a:xfrm>
            <a:off x="6141720" y="4049672"/>
            <a:ext cx="3924246" cy="2219683"/>
            <a:chOff x="6614160" y="3918867"/>
            <a:chExt cx="3924246" cy="22196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5A57DF-E113-4FD2-B582-001840A2892E}"/>
                </a:ext>
              </a:extLst>
            </p:cNvPr>
            <p:cNvSpPr/>
            <p:nvPr/>
          </p:nvSpPr>
          <p:spPr>
            <a:xfrm>
              <a:off x="8694366" y="4275341"/>
              <a:ext cx="1844040" cy="184404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outerShdw blurRad="635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EDE8FB2-B34D-404F-9D69-40004F50E736}"/>
                </a:ext>
              </a:extLst>
            </p:cNvPr>
            <p:cNvSpPr/>
            <p:nvPr/>
          </p:nvSpPr>
          <p:spPr>
            <a:xfrm>
              <a:off x="6614160" y="4294510"/>
              <a:ext cx="1844040" cy="184404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outerShdw blurRad="635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D81D3D7-AF39-40A4-A7AB-4AC69E6BA33E}"/>
                </a:ext>
              </a:extLst>
            </p:cNvPr>
            <p:cNvSpPr/>
            <p:nvPr/>
          </p:nvSpPr>
          <p:spPr>
            <a:xfrm>
              <a:off x="6751320" y="4412572"/>
              <a:ext cx="1569720" cy="1569720"/>
            </a:xfrm>
            <a:custGeom>
              <a:avLst/>
              <a:gdLst>
                <a:gd name="connsiteX0" fmla="*/ 784860 w 1569720"/>
                <a:gd name="connsiteY0" fmla="*/ 0 h 1569720"/>
                <a:gd name="connsiteX1" fmla="*/ 784860 w 1569720"/>
                <a:gd name="connsiteY1" fmla="*/ 198120 h 1569720"/>
                <a:gd name="connsiteX2" fmla="*/ 198120 w 1569720"/>
                <a:gd name="connsiteY2" fmla="*/ 784860 h 1569720"/>
                <a:gd name="connsiteX3" fmla="*/ 784860 w 1569720"/>
                <a:gd name="connsiteY3" fmla="*/ 1371600 h 1569720"/>
                <a:gd name="connsiteX4" fmla="*/ 1371600 w 1569720"/>
                <a:gd name="connsiteY4" fmla="*/ 784860 h 1569720"/>
                <a:gd name="connsiteX5" fmla="*/ 1569720 w 1569720"/>
                <a:gd name="connsiteY5" fmla="*/ 784860 h 1569720"/>
                <a:gd name="connsiteX6" fmla="*/ 784860 w 1569720"/>
                <a:gd name="connsiteY6" fmla="*/ 1569720 h 1569720"/>
                <a:gd name="connsiteX7" fmla="*/ 0 w 1569720"/>
                <a:gd name="connsiteY7" fmla="*/ 784860 h 1569720"/>
                <a:gd name="connsiteX8" fmla="*/ 784860 w 1569720"/>
                <a:gd name="connsiteY8" fmla="*/ 0 h 156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720" h="1569720">
                  <a:moveTo>
                    <a:pt x="784860" y="0"/>
                  </a:moveTo>
                  <a:lnTo>
                    <a:pt x="784860" y="198120"/>
                  </a:lnTo>
                  <a:cubicBezTo>
                    <a:pt x="460812" y="198120"/>
                    <a:pt x="198120" y="460812"/>
                    <a:pt x="198120" y="784860"/>
                  </a:cubicBezTo>
                  <a:cubicBezTo>
                    <a:pt x="198120" y="1108908"/>
                    <a:pt x="460812" y="1371600"/>
                    <a:pt x="784860" y="1371600"/>
                  </a:cubicBezTo>
                  <a:cubicBezTo>
                    <a:pt x="1108908" y="1371600"/>
                    <a:pt x="1371600" y="1108908"/>
                    <a:pt x="1371600" y="784860"/>
                  </a:cubicBezTo>
                  <a:lnTo>
                    <a:pt x="1569720" y="784860"/>
                  </a:lnTo>
                  <a:cubicBezTo>
                    <a:pt x="1569720" y="1218326"/>
                    <a:pt x="1218326" y="1569720"/>
                    <a:pt x="784860" y="1569720"/>
                  </a:cubicBezTo>
                  <a:cubicBezTo>
                    <a:pt x="351394" y="1569720"/>
                    <a:pt x="0" y="1218326"/>
                    <a:pt x="0" y="784860"/>
                  </a:cubicBezTo>
                  <a:cubicBezTo>
                    <a:pt x="0" y="351394"/>
                    <a:pt x="351394" y="0"/>
                    <a:pt x="7848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A835273-A6D2-4215-B4F2-79FC5E1F20E5}"/>
                </a:ext>
              </a:extLst>
            </p:cNvPr>
            <p:cNvSpPr/>
            <p:nvPr/>
          </p:nvSpPr>
          <p:spPr>
            <a:xfrm>
              <a:off x="8831472" y="4412444"/>
              <a:ext cx="1569828" cy="1569848"/>
            </a:xfrm>
            <a:custGeom>
              <a:avLst/>
              <a:gdLst>
                <a:gd name="connsiteX0" fmla="*/ 816063 w 1569828"/>
                <a:gd name="connsiteY0" fmla="*/ 633 h 1569848"/>
                <a:gd name="connsiteX1" fmla="*/ 1407480 w 1569828"/>
                <a:gd name="connsiteY1" fmla="*/ 306917 h 1569848"/>
                <a:gd name="connsiteX2" fmla="*/ 1248502 w 1569828"/>
                <a:gd name="connsiteY2" fmla="*/ 428989 h 1569848"/>
                <a:gd name="connsiteX3" fmla="*/ 1199856 w 1569828"/>
                <a:gd name="connsiteY3" fmla="*/ 370029 h 1569848"/>
                <a:gd name="connsiteX4" fmla="*/ 784968 w 1569828"/>
                <a:gd name="connsiteY4" fmla="*/ 198177 h 1569848"/>
                <a:gd name="connsiteX5" fmla="*/ 198228 w 1569828"/>
                <a:gd name="connsiteY5" fmla="*/ 784917 h 1569848"/>
                <a:gd name="connsiteX6" fmla="*/ 784968 w 1569828"/>
                <a:gd name="connsiteY6" fmla="*/ 1371657 h 1569848"/>
                <a:gd name="connsiteX7" fmla="*/ 1371708 w 1569828"/>
                <a:gd name="connsiteY7" fmla="*/ 784917 h 1569848"/>
                <a:gd name="connsiteX8" fmla="*/ 1569828 w 1569828"/>
                <a:gd name="connsiteY8" fmla="*/ 784917 h 1569848"/>
                <a:gd name="connsiteX9" fmla="*/ 912883 w 1569828"/>
                <a:gd name="connsiteY9" fmla="*/ 1559283 h 1569848"/>
                <a:gd name="connsiteX10" fmla="*/ 41803 w 1569828"/>
                <a:gd name="connsiteY10" fmla="*/ 1037326 h 1569848"/>
                <a:gd name="connsiteX11" fmla="*/ 414815 w 1569828"/>
                <a:gd name="connsiteY11" fmla="*/ 92825 h 1569848"/>
                <a:gd name="connsiteX12" fmla="*/ 816063 w 1569828"/>
                <a:gd name="connsiteY12" fmla="*/ 633 h 15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9828" h="1569848">
                  <a:moveTo>
                    <a:pt x="816063" y="633"/>
                  </a:moveTo>
                  <a:cubicBezTo>
                    <a:pt x="1042372" y="9724"/>
                    <a:pt x="1261277" y="116513"/>
                    <a:pt x="1407480" y="306917"/>
                  </a:cubicBezTo>
                  <a:lnTo>
                    <a:pt x="1248502" y="428989"/>
                  </a:lnTo>
                  <a:lnTo>
                    <a:pt x="1199856" y="370029"/>
                  </a:lnTo>
                  <a:cubicBezTo>
                    <a:pt x="1093677" y="263850"/>
                    <a:pt x="946992" y="198177"/>
                    <a:pt x="784968" y="198177"/>
                  </a:cubicBezTo>
                  <a:cubicBezTo>
                    <a:pt x="460920" y="198177"/>
                    <a:pt x="198228" y="460869"/>
                    <a:pt x="198228" y="784917"/>
                  </a:cubicBezTo>
                  <a:cubicBezTo>
                    <a:pt x="198228" y="1108965"/>
                    <a:pt x="460920" y="1371657"/>
                    <a:pt x="784968" y="1371657"/>
                  </a:cubicBezTo>
                  <a:cubicBezTo>
                    <a:pt x="1109016" y="1371657"/>
                    <a:pt x="1371708" y="1108965"/>
                    <a:pt x="1371708" y="784917"/>
                  </a:cubicBezTo>
                  <a:lnTo>
                    <a:pt x="1569828" y="784917"/>
                  </a:lnTo>
                  <a:cubicBezTo>
                    <a:pt x="1569828" y="1169015"/>
                    <a:pt x="1291845" y="1496684"/>
                    <a:pt x="912883" y="1559283"/>
                  </a:cubicBezTo>
                  <a:cubicBezTo>
                    <a:pt x="533921" y="1621882"/>
                    <a:pt x="165328" y="1401019"/>
                    <a:pt x="41803" y="1037326"/>
                  </a:cubicBezTo>
                  <a:cubicBezTo>
                    <a:pt x="-81722" y="673633"/>
                    <a:pt x="76116" y="273972"/>
                    <a:pt x="414815" y="92825"/>
                  </a:cubicBezTo>
                  <a:cubicBezTo>
                    <a:pt x="541827" y="24895"/>
                    <a:pt x="680278" y="-4822"/>
                    <a:pt x="816063" y="6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45D669-13DE-4FEB-B997-22B29A3A85B0}"/>
                </a:ext>
              </a:extLst>
            </p:cNvPr>
            <p:cNvSpPr txBox="1"/>
            <p:nvPr/>
          </p:nvSpPr>
          <p:spPr>
            <a:xfrm>
              <a:off x="7048500" y="5012702"/>
              <a:ext cx="975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Eurostile BQ" pitchFamily="50" charset="0"/>
                </a:rPr>
                <a:t>75</a:t>
              </a:r>
              <a:r>
                <a:rPr lang="en-IN" sz="1200" dirty="0">
                  <a:solidFill>
                    <a:schemeClr val="bg1"/>
                  </a:solidFill>
                  <a:latin typeface="Eurostile BQ" pitchFamily="50" charset="0"/>
                </a:rPr>
                <a:t>%</a:t>
              </a:r>
              <a:endParaRPr lang="en-IN" sz="20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8A3A77-590D-4C60-A33D-D465B6509AF8}"/>
                </a:ext>
              </a:extLst>
            </p:cNvPr>
            <p:cNvSpPr txBox="1"/>
            <p:nvPr/>
          </p:nvSpPr>
          <p:spPr>
            <a:xfrm>
              <a:off x="9128706" y="4997306"/>
              <a:ext cx="975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Eurostile BQ" pitchFamily="50" charset="0"/>
                </a:rPr>
                <a:t>85</a:t>
              </a:r>
              <a:r>
                <a:rPr lang="en-IN" sz="1200" dirty="0">
                  <a:solidFill>
                    <a:schemeClr val="bg1"/>
                  </a:solidFill>
                  <a:latin typeface="Eurostile BQ" pitchFamily="50" charset="0"/>
                </a:rPr>
                <a:t>%</a:t>
              </a:r>
              <a:endParaRPr lang="en-IN" sz="20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004AAA-C722-4125-8276-473CD3CE8986}"/>
                </a:ext>
              </a:extLst>
            </p:cNvPr>
            <p:cNvSpPr txBox="1"/>
            <p:nvPr/>
          </p:nvSpPr>
          <p:spPr>
            <a:xfrm>
              <a:off x="6850380" y="3918867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HEADING 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97F5CB-298F-4E34-9FF9-9BA9E96CFC08}"/>
                </a:ext>
              </a:extLst>
            </p:cNvPr>
            <p:cNvSpPr txBox="1"/>
            <p:nvPr/>
          </p:nvSpPr>
          <p:spPr>
            <a:xfrm>
              <a:off x="8930586" y="3918867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HEADING 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943A72F-B06B-4306-BCD3-A1DCDD4187E4}"/>
              </a:ext>
            </a:extLst>
          </p:cNvPr>
          <p:cNvSpPr/>
          <p:nvPr/>
        </p:nvSpPr>
        <p:spPr>
          <a:xfrm>
            <a:off x="12070080" y="4288226"/>
            <a:ext cx="121920" cy="18248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800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F2FF959-CDDF-4888-83C2-A94FD3B792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030851 w 12169140"/>
              <a:gd name="connsiteY0" fmla="*/ 2765512 h 6858000"/>
              <a:gd name="connsiteX1" fmla="*/ 2941236 w 12169140"/>
              <a:gd name="connsiteY1" fmla="*/ 6858000 h 6858000"/>
              <a:gd name="connsiteX2" fmla="*/ 1099893 w 12169140"/>
              <a:gd name="connsiteY2" fmla="*/ 6858000 h 6858000"/>
              <a:gd name="connsiteX3" fmla="*/ 5778119 w 12169140"/>
              <a:gd name="connsiteY3" fmla="*/ 0 h 6858000"/>
              <a:gd name="connsiteX4" fmla="*/ 12169140 w 12169140"/>
              <a:gd name="connsiteY4" fmla="*/ 0 h 6858000"/>
              <a:gd name="connsiteX5" fmla="*/ 12169140 w 12169140"/>
              <a:gd name="connsiteY5" fmla="*/ 6858000 h 6858000"/>
              <a:gd name="connsiteX6" fmla="*/ 4482276 w 12169140"/>
              <a:gd name="connsiteY6" fmla="*/ 6858000 h 6858000"/>
              <a:gd name="connsiteX7" fmla="*/ 2657553 w 12169140"/>
              <a:gd name="connsiteY7" fmla="*/ 0 h 6858000"/>
              <a:gd name="connsiteX8" fmla="*/ 4091300 w 12169140"/>
              <a:gd name="connsiteY8" fmla="*/ 0 h 6858000"/>
              <a:gd name="connsiteX9" fmla="*/ 3545354 w 12169140"/>
              <a:gd name="connsiteY9" fmla="*/ 4034560 h 6858000"/>
              <a:gd name="connsiteX10" fmla="*/ 0 w 12169140"/>
              <a:gd name="connsiteY10" fmla="*/ 0 h 6858000"/>
              <a:gd name="connsiteX11" fmla="*/ 1383909 w 12169140"/>
              <a:gd name="connsiteY11" fmla="*/ 0 h 6858000"/>
              <a:gd name="connsiteX12" fmla="*/ 500627 w 12169140"/>
              <a:gd name="connsiteY12" fmla="*/ 4138156 h 6858000"/>
              <a:gd name="connsiteX13" fmla="*/ 0 w 12169140"/>
              <a:gd name="connsiteY13" fmla="*/ 23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69140" h="6858000">
                <a:moveTo>
                  <a:pt x="2030851" y="2765512"/>
                </a:moveTo>
                <a:lnTo>
                  <a:pt x="2941236" y="6858000"/>
                </a:lnTo>
                <a:lnTo>
                  <a:pt x="1099893" y="6858000"/>
                </a:lnTo>
                <a:close/>
                <a:moveTo>
                  <a:pt x="5778119" y="0"/>
                </a:moveTo>
                <a:lnTo>
                  <a:pt x="12169140" y="0"/>
                </a:lnTo>
                <a:lnTo>
                  <a:pt x="12169140" y="6858000"/>
                </a:lnTo>
                <a:lnTo>
                  <a:pt x="4482276" y="6858000"/>
                </a:lnTo>
                <a:close/>
                <a:moveTo>
                  <a:pt x="2657553" y="0"/>
                </a:moveTo>
                <a:lnTo>
                  <a:pt x="4091300" y="0"/>
                </a:lnTo>
                <a:lnTo>
                  <a:pt x="3545354" y="4034560"/>
                </a:lnTo>
                <a:close/>
                <a:moveTo>
                  <a:pt x="0" y="0"/>
                </a:moveTo>
                <a:lnTo>
                  <a:pt x="1383909" y="0"/>
                </a:lnTo>
                <a:lnTo>
                  <a:pt x="500627" y="4138156"/>
                </a:lnTo>
                <a:lnTo>
                  <a:pt x="0" y="236629"/>
                </a:lnTo>
                <a:close/>
              </a:path>
            </a:pathLst>
          </a:custGeom>
          <a:gradFill>
            <a:gsLst>
              <a:gs pos="0">
                <a:srgbClr val="FF9933">
                  <a:alpha val="74902"/>
                </a:srgbClr>
              </a:gs>
              <a:gs pos="100000">
                <a:srgbClr val="99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0BFB5-2CD3-4560-BDE0-798BB03CEB8C}"/>
              </a:ext>
            </a:extLst>
          </p:cNvPr>
          <p:cNvSpPr txBox="1"/>
          <p:nvPr/>
        </p:nvSpPr>
        <p:spPr>
          <a:xfrm>
            <a:off x="6096000" y="975360"/>
            <a:ext cx="405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3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WEAKNESS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33FF2-0905-47B8-B082-436798080F87}"/>
              </a:ext>
            </a:extLst>
          </p:cNvPr>
          <p:cNvSpPr txBox="1"/>
          <p:nvPr/>
        </p:nvSpPr>
        <p:spPr>
          <a:xfrm>
            <a:off x="6141720" y="1620946"/>
            <a:ext cx="4053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PRESENTATION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9F8DA-C29C-4244-8246-74325E36A53F}"/>
              </a:ext>
            </a:extLst>
          </p:cNvPr>
          <p:cNvSpPr/>
          <p:nvPr/>
        </p:nvSpPr>
        <p:spPr>
          <a:xfrm>
            <a:off x="6141720" y="2151727"/>
            <a:ext cx="4846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 ipsum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sit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amet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consectetur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adipiscing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eiusmod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incididunt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labore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et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magna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aliqua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enim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ad minim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veniam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quis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nostrud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exercitation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ullamco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laboris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nisi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aliquip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commodo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consequat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algn="just"/>
            <a:endParaRPr lang="en-IN" sz="105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Duis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irure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reprehenderit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voluptate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velit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esse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cillum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eu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fugiat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nulla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pariatur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Excepteur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occaecat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cupidatat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proident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culpa qui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officia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deserunt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mollit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laborum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8E6CA4-476F-4CAF-96F2-8FEEB4660B21}"/>
              </a:ext>
            </a:extLst>
          </p:cNvPr>
          <p:cNvGrpSpPr/>
          <p:nvPr/>
        </p:nvGrpSpPr>
        <p:grpSpPr>
          <a:xfrm>
            <a:off x="6141720" y="4049672"/>
            <a:ext cx="3924246" cy="2219683"/>
            <a:chOff x="6614160" y="3918867"/>
            <a:chExt cx="3924246" cy="22196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5A57DF-E113-4FD2-B582-001840A2892E}"/>
                </a:ext>
              </a:extLst>
            </p:cNvPr>
            <p:cNvSpPr/>
            <p:nvPr/>
          </p:nvSpPr>
          <p:spPr>
            <a:xfrm>
              <a:off x="8694366" y="4275341"/>
              <a:ext cx="1844040" cy="184404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outerShdw blurRad="635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EDE8FB2-B34D-404F-9D69-40004F50E736}"/>
                </a:ext>
              </a:extLst>
            </p:cNvPr>
            <p:cNvSpPr/>
            <p:nvPr/>
          </p:nvSpPr>
          <p:spPr>
            <a:xfrm>
              <a:off x="6614160" y="4294510"/>
              <a:ext cx="1844040" cy="184404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outerShdw blurRad="635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D81D3D7-AF39-40A4-A7AB-4AC69E6BA33E}"/>
                </a:ext>
              </a:extLst>
            </p:cNvPr>
            <p:cNvSpPr/>
            <p:nvPr/>
          </p:nvSpPr>
          <p:spPr>
            <a:xfrm>
              <a:off x="6751320" y="4412572"/>
              <a:ext cx="1569720" cy="1569720"/>
            </a:xfrm>
            <a:custGeom>
              <a:avLst/>
              <a:gdLst>
                <a:gd name="connsiteX0" fmla="*/ 784860 w 1569720"/>
                <a:gd name="connsiteY0" fmla="*/ 0 h 1569720"/>
                <a:gd name="connsiteX1" fmla="*/ 784860 w 1569720"/>
                <a:gd name="connsiteY1" fmla="*/ 198120 h 1569720"/>
                <a:gd name="connsiteX2" fmla="*/ 198120 w 1569720"/>
                <a:gd name="connsiteY2" fmla="*/ 784860 h 1569720"/>
                <a:gd name="connsiteX3" fmla="*/ 784860 w 1569720"/>
                <a:gd name="connsiteY3" fmla="*/ 1371600 h 1569720"/>
                <a:gd name="connsiteX4" fmla="*/ 1371600 w 1569720"/>
                <a:gd name="connsiteY4" fmla="*/ 784860 h 1569720"/>
                <a:gd name="connsiteX5" fmla="*/ 1569720 w 1569720"/>
                <a:gd name="connsiteY5" fmla="*/ 784860 h 1569720"/>
                <a:gd name="connsiteX6" fmla="*/ 784860 w 1569720"/>
                <a:gd name="connsiteY6" fmla="*/ 1569720 h 1569720"/>
                <a:gd name="connsiteX7" fmla="*/ 0 w 1569720"/>
                <a:gd name="connsiteY7" fmla="*/ 784860 h 1569720"/>
                <a:gd name="connsiteX8" fmla="*/ 784860 w 1569720"/>
                <a:gd name="connsiteY8" fmla="*/ 0 h 156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720" h="1569720">
                  <a:moveTo>
                    <a:pt x="784860" y="0"/>
                  </a:moveTo>
                  <a:lnTo>
                    <a:pt x="784860" y="198120"/>
                  </a:lnTo>
                  <a:cubicBezTo>
                    <a:pt x="460812" y="198120"/>
                    <a:pt x="198120" y="460812"/>
                    <a:pt x="198120" y="784860"/>
                  </a:cubicBezTo>
                  <a:cubicBezTo>
                    <a:pt x="198120" y="1108908"/>
                    <a:pt x="460812" y="1371600"/>
                    <a:pt x="784860" y="1371600"/>
                  </a:cubicBezTo>
                  <a:cubicBezTo>
                    <a:pt x="1108908" y="1371600"/>
                    <a:pt x="1371600" y="1108908"/>
                    <a:pt x="1371600" y="784860"/>
                  </a:cubicBezTo>
                  <a:lnTo>
                    <a:pt x="1569720" y="784860"/>
                  </a:lnTo>
                  <a:cubicBezTo>
                    <a:pt x="1569720" y="1218326"/>
                    <a:pt x="1218326" y="1569720"/>
                    <a:pt x="784860" y="1569720"/>
                  </a:cubicBezTo>
                  <a:cubicBezTo>
                    <a:pt x="351394" y="1569720"/>
                    <a:pt x="0" y="1218326"/>
                    <a:pt x="0" y="784860"/>
                  </a:cubicBezTo>
                  <a:cubicBezTo>
                    <a:pt x="0" y="351394"/>
                    <a:pt x="351394" y="0"/>
                    <a:pt x="7848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A835273-A6D2-4215-B4F2-79FC5E1F20E5}"/>
                </a:ext>
              </a:extLst>
            </p:cNvPr>
            <p:cNvSpPr/>
            <p:nvPr/>
          </p:nvSpPr>
          <p:spPr>
            <a:xfrm>
              <a:off x="8831472" y="4412444"/>
              <a:ext cx="1569828" cy="1569848"/>
            </a:xfrm>
            <a:custGeom>
              <a:avLst/>
              <a:gdLst>
                <a:gd name="connsiteX0" fmla="*/ 816063 w 1569828"/>
                <a:gd name="connsiteY0" fmla="*/ 633 h 1569848"/>
                <a:gd name="connsiteX1" fmla="*/ 1407480 w 1569828"/>
                <a:gd name="connsiteY1" fmla="*/ 306917 h 1569848"/>
                <a:gd name="connsiteX2" fmla="*/ 1248502 w 1569828"/>
                <a:gd name="connsiteY2" fmla="*/ 428989 h 1569848"/>
                <a:gd name="connsiteX3" fmla="*/ 1199856 w 1569828"/>
                <a:gd name="connsiteY3" fmla="*/ 370029 h 1569848"/>
                <a:gd name="connsiteX4" fmla="*/ 784968 w 1569828"/>
                <a:gd name="connsiteY4" fmla="*/ 198177 h 1569848"/>
                <a:gd name="connsiteX5" fmla="*/ 198228 w 1569828"/>
                <a:gd name="connsiteY5" fmla="*/ 784917 h 1569848"/>
                <a:gd name="connsiteX6" fmla="*/ 784968 w 1569828"/>
                <a:gd name="connsiteY6" fmla="*/ 1371657 h 1569848"/>
                <a:gd name="connsiteX7" fmla="*/ 1371708 w 1569828"/>
                <a:gd name="connsiteY7" fmla="*/ 784917 h 1569848"/>
                <a:gd name="connsiteX8" fmla="*/ 1569828 w 1569828"/>
                <a:gd name="connsiteY8" fmla="*/ 784917 h 1569848"/>
                <a:gd name="connsiteX9" fmla="*/ 912883 w 1569828"/>
                <a:gd name="connsiteY9" fmla="*/ 1559283 h 1569848"/>
                <a:gd name="connsiteX10" fmla="*/ 41803 w 1569828"/>
                <a:gd name="connsiteY10" fmla="*/ 1037326 h 1569848"/>
                <a:gd name="connsiteX11" fmla="*/ 414815 w 1569828"/>
                <a:gd name="connsiteY11" fmla="*/ 92825 h 1569848"/>
                <a:gd name="connsiteX12" fmla="*/ 816063 w 1569828"/>
                <a:gd name="connsiteY12" fmla="*/ 633 h 15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9828" h="1569848">
                  <a:moveTo>
                    <a:pt x="816063" y="633"/>
                  </a:moveTo>
                  <a:cubicBezTo>
                    <a:pt x="1042372" y="9724"/>
                    <a:pt x="1261277" y="116513"/>
                    <a:pt x="1407480" y="306917"/>
                  </a:cubicBezTo>
                  <a:lnTo>
                    <a:pt x="1248502" y="428989"/>
                  </a:lnTo>
                  <a:lnTo>
                    <a:pt x="1199856" y="370029"/>
                  </a:lnTo>
                  <a:cubicBezTo>
                    <a:pt x="1093677" y="263850"/>
                    <a:pt x="946992" y="198177"/>
                    <a:pt x="784968" y="198177"/>
                  </a:cubicBezTo>
                  <a:cubicBezTo>
                    <a:pt x="460920" y="198177"/>
                    <a:pt x="198228" y="460869"/>
                    <a:pt x="198228" y="784917"/>
                  </a:cubicBezTo>
                  <a:cubicBezTo>
                    <a:pt x="198228" y="1108965"/>
                    <a:pt x="460920" y="1371657"/>
                    <a:pt x="784968" y="1371657"/>
                  </a:cubicBezTo>
                  <a:cubicBezTo>
                    <a:pt x="1109016" y="1371657"/>
                    <a:pt x="1371708" y="1108965"/>
                    <a:pt x="1371708" y="784917"/>
                  </a:cubicBezTo>
                  <a:lnTo>
                    <a:pt x="1569828" y="784917"/>
                  </a:lnTo>
                  <a:cubicBezTo>
                    <a:pt x="1569828" y="1169015"/>
                    <a:pt x="1291845" y="1496684"/>
                    <a:pt x="912883" y="1559283"/>
                  </a:cubicBezTo>
                  <a:cubicBezTo>
                    <a:pt x="533921" y="1621882"/>
                    <a:pt x="165328" y="1401019"/>
                    <a:pt x="41803" y="1037326"/>
                  </a:cubicBezTo>
                  <a:cubicBezTo>
                    <a:pt x="-81722" y="673633"/>
                    <a:pt x="76116" y="273972"/>
                    <a:pt x="414815" y="92825"/>
                  </a:cubicBezTo>
                  <a:cubicBezTo>
                    <a:pt x="541827" y="24895"/>
                    <a:pt x="680278" y="-4822"/>
                    <a:pt x="816063" y="6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45D669-13DE-4FEB-B997-22B29A3A85B0}"/>
                </a:ext>
              </a:extLst>
            </p:cNvPr>
            <p:cNvSpPr txBox="1"/>
            <p:nvPr/>
          </p:nvSpPr>
          <p:spPr>
            <a:xfrm>
              <a:off x="7048500" y="5012702"/>
              <a:ext cx="975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Eurostile BQ" pitchFamily="50" charset="0"/>
                </a:rPr>
                <a:t>75</a:t>
              </a:r>
              <a:r>
                <a:rPr lang="en-IN" sz="1200" dirty="0">
                  <a:solidFill>
                    <a:schemeClr val="bg1"/>
                  </a:solidFill>
                  <a:latin typeface="Eurostile BQ" pitchFamily="50" charset="0"/>
                </a:rPr>
                <a:t>%</a:t>
              </a:r>
              <a:endParaRPr lang="en-IN" sz="20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8A3A77-590D-4C60-A33D-D465B6509AF8}"/>
                </a:ext>
              </a:extLst>
            </p:cNvPr>
            <p:cNvSpPr txBox="1"/>
            <p:nvPr/>
          </p:nvSpPr>
          <p:spPr>
            <a:xfrm>
              <a:off x="9128706" y="4997306"/>
              <a:ext cx="975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Eurostile BQ" pitchFamily="50" charset="0"/>
                </a:rPr>
                <a:t>85</a:t>
              </a:r>
              <a:r>
                <a:rPr lang="en-IN" sz="1200" dirty="0">
                  <a:solidFill>
                    <a:schemeClr val="bg1"/>
                  </a:solidFill>
                  <a:latin typeface="Eurostile BQ" pitchFamily="50" charset="0"/>
                </a:rPr>
                <a:t>%</a:t>
              </a:r>
              <a:endParaRPr lang="en-IN" sz="20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004AAA-C722-4125-8276-473CD3CE8986}"/>
                </a:ext>
              </a:extLst>
            </p:cNvPr>
            <p:cNvSpPr txBox="1"/>
            <p:nvPr/>
          </p:nvSpPr>
          <p:spPr>
            <a:xfrm>
              <a:off x="6850380" y="3918867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HEADING 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97F5CB-298F-4E34-9FF9-9BA9E96CFC08}"/>
                </a:ext>
              </a:extLst>
            </p:cNvPr>
            <p:cNvSpPr txBox="1"/>
            <p:nvPr/>
          </p:nvSpPr>
          <p:spPr>
            <a:xfrm>
              <a:off x="8930586" y="3918867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HEADING 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943A72F-B06B-4306-BCD3-A1DCDD4187E4}"/>
              </a:ext>
            </a:extLst>
          </p:cNvPr>
          <p:cNvSpPr/>
          <p:nvPr/>
        </p:nvSpPr>
        <p:spPr>
          <a:xfrm>
            <a:off x="12070080" y="4288226"/>
            <a:ext cx="121920" cy="18248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7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6AAFD1-BC7D-4C40-82C8-9AE9AC2C1E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103597 h 6858000"/>
              <a:gd name="connsiteX1" fmla="*/ 22623 w 12192000"/>
              <a:gd name="connsiteY1" fmla="*/ 6125083 h 6858000"/>
              <a:gd name="connsiteX2" fmla="*/ 1332070 w 12192000"/>
              <a:gd name="connsiteY2" fmla="*/ 6822648 h 6858000"/>
              <a:gd name="connsiteX3" fmla="*/ 1478652 w 12192000"/>
              <a:gd name="connsiteY3" fmla="*/ 6858000 h 6858000"/>
              <a:gd name="connsiteX4" fmla="*/ 0 w 12192000"/>
              <a:gd name="connsiteY4" fmla="*/ 6858000 h 6858000"/>
              <a:gd name="connsiteX5" fmla="*/ 2179482 w 12192000"/>
              <a:gd name="connsiteY5" fmla="*/ 1064081 h 6858000"/>
              <a:gd name="connsiteX6" fmla="*/ 4353793 w 12192000"/>
              <a:gd name="connsiteY6" fmla="*/ 3390900 h 6858000"/>
              <a:gd name="connsiteX7" fmla="*/ 2179482 w 12192000"/>
              <a:gd name="connsiteY7" fmla="*/ 5717719 h 6858000"/>
              <a:gd name="connsiteX8" fmla="*/ 5171 w 12192000"/>
              <a:gd name="connsiteY8" fmla="*/ 3390900 h 6858000"/>
              <a:gd name="connsiteX9" fmla="*/ 2179482 w 12192000"/>
              <a:gd name="connsiteY9" fmla="*/ 1064081 h 6858000"/>
              <a:gd name="connsiteX10" fmla="*/ 3164549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2880313 w 12192000"/>
              <a:gd name="connsiteY13" fmla="*/ 6858000 h 6858000"/>
              <a:gd name="connsiteX14" fmla="*/ 3026894 w 12192000"/>
              <a:gd name="connsiteY14" fmla="*/ 6822648 h 6858000"/>
              <a:gd name="connsiteX15" fmla="*/ 5570274 w 12192000"/>
              <a:gd name="connsiteY15" fmla="*/ 3390900 h 6858000"/>
              <a:gd name="connsiteX16" fmla="*/ 3187800 w 12192000"/>
              <a:gd name="connsiteY16" fmla="*/ 6900 h 6858000"/>
              <a:gd name="connsiteX17" fmla="*/ 0 w 12192000"/>
              <a:gd name="connsiteY17" fmla="*/ 0 h 6858000"/>
              <a:gd name="connsiteX18" fmla="*/ 1194416 w 12192000"/>
              <a:gd name="connsiteY18" fmla="*/ 0 h 6858000"/>
              <a:gd name="connsiteX19" fmla="*/ 1171164 w 12192000"/>
              <a:gd name="connsiteY19" fmla="*/ 6900 h 6858000"/>
              <a:gd name="connsiteX20" fmla="*/ 22623 w 12192000"/>
              <a:gd name="connsiteY20" fmla="*/ 656717 h 6858000"/>
              <a:gd name="connsiteX21" fmla="*/ 0 w 12192000"/>
              <a:gd name="connsiteY21" fmla="*/ 678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0">
                <a:moveTo>
                  <a:pt x="0" y="6103597"/>
                </a:moveTo>
                <a:lnTo>
                  <a:pt x="22623" y="6125083"/>
                </a:lnTo>
                <a:cubicBezTo>
                  <a:pt x="399421" y="6450030"/>
                  <a:pt x="844531" y="6691568"/>
                  <a:pt x="1332070" y="6822648"/>
                </a:cubicBezTo>
                <a:lnTo>
                  <a:pt x="1478652" y="6858000"/>
                </a:lnTo>
                <a:lnTo>
                  <a:pt x="0" y="6858000"/>
                </a:lnTo>
                <a:close/>
                <a:moveTo>
                  <a:pt x="2179482" y="1064081"/>
                </a:moveTo>
                <a:cubicBezTo>
                  <a:pt x="3380321" y="1064081"/>
                  <a:pt x="4353793" y="2105833"/>
                  <a:pt x="4353793" y="3390900"/>
                </a:cubicBezTo>
                <a:cubicBezTo>
                  <a:pt x="4353793" y="4675967"/>
                  <a:pt x="3380321" y="5717719"/>
                  <a:pt x="2179482" y="5717719"/>
                </a:cubicBezTo>
                <a:cubicBezTo>
                  <a:pt x="978643" y="5717719"/>
                  <a:pt x="5171" y="4675967"/>
                  <a:pt x="5171" y="3390900"/>
                </a:cubicBezTo>
                <a:cubicBezTo>
                  <a:pt x="5171" y="2105833"/>
                  <a:pt x="978643" y="1064081"/>
                  <a:pt x="2179482" y="1064081"/>
                </a:cubicBezTo>
                <a:close/>
                <a:moveTo>
                  <a:pt x="316454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880313" y="6858000"/>
                </a:lnTo>
                <a:lnTo>
                  <a:pt x="3026894" y="6822648"/>
                </a:lnTo>
                <a:cubicBezTo>
                  <a:pt x="4489511" y="6429408"/>
                  <a:pt x="5570274" y="5042044"/>
                  <a:pt x="5570274" y="3390900"/>
                </a:cubicBezTo>
                <a:cubicBezTo>
                  <a:pt x="5570274" y="1800910"/>
                  <a:pt x="4568085" y="455522"/>
                  <a:pt x="3187800" y="6900"/>
                </a:cubicBezTo>
                <a:close/>
                <a:moveTo>
                  <a:pt x="0" y="0"/>
                </a:moveTo>
                <a:lnTo>
                  <a:pt x="1194416" y="0"/>
                </a:lnTo>
                <a:lnTo>
                  <a:pt x="1171164" y="6900"/>
                </a:lnTo>
                <a:cubicBezTo>
                  <a:pt x="746461" y="144937"/>
                  <a:pt x="357554" y="367876"/>
                  <a:pt x="22623" y="656717"/>
                </a:cubicBezTo>
                <a:lnTo>
                  <a:pt x="0" y="678204"/>
                </a:lnTo>
                <a:close/>
              </a:path>
            </a:pathLst>
          </a:custGeom>
          <a:gradFill>
            <a:gsLst>
              <a:gs pos="0">
                <a:srgbClr val="003300">
                  <a:alpha val="74902"/>
                </a:srgbClr>
              </a:gs>
              <a:gs pos="100000">
                <a:srgbClr val="33CC33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0BFB5-2CD3-4560-BDE0-798BB03CEB8C}"/>
              </a:ext>
            </a:extLst>
          </p:cNvPr>
          <p:cNvSpPr txBox="1"/>
          <p:nvPr/>
        </p:nvSpPr>
        <p:spPr>
          <a:xfrm>
            <a:off x="6096000" y="975360"/>
            <a:ext cx="435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3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33FF2-0905-47B8-B082-436798080F87}"/>
              </a:ext>
            </a:extLst>
          </p:cNvPr>
          <p:cNvSpPr txBox="1"/>
          <p:nvPr/>
        </p:nvSpPr>
        <p:spPr>
          <a:xfrm>
            <a:off x="6141720" y="1620946"/>
            <a:ext cx="4053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PRESENTATION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9F8DA-C29C-4244-8246-74325E36A53F}"/>
              </a:ext>
            </a:extLst>
          </p:cNvPr>
          <p:cNvSpPr/>
          <p:nvPr/>
        </p:nvSpPr>
        <p:spPr>
          <a:xfrm>
            <a:off x="6141720" y="2151727"/>
            <a:ext cx="4846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 ipsum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sit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amet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consectetur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adipiscing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eiusmod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incididunt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labore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et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magna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aliqua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enim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ad minim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veniam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quis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nostrud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exercitation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ullamco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laboris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nisi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aliquip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commodo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consequat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algn="just"/>
            <a:endParaRPr lang="en-IN" sz="105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Duis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irure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reprehenderit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voluptate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velit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esse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cillum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eu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fugiat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nulla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pariatur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Excepteur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occaecat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cupidatat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proident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culpa qui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officia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deserunt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mollit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laborum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8E6CA4-476F-4CAF-96F2-8FEEB4660B21}"/>
              </a:ext>
            </a:extLst>
          </p:cNvPr>
          <p:cNvGrpSpPr/>
          <p:nvPr/>
        </p:nvGrpSpPr>
        <p:grpSpPr>
          <a:xfrm>
            <a:off x="6141720" y="4049672"/>
            <a:ext cx="3924246" cy="2219683"/>
            <a:chOff x="6614160" y="3918867"/>
            <a:chExt cx="3924246" cy="22196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5A57DF-E113-4FD2-B582-001840A2892E}"/>
                </a:ext>
              </a:extLst>
            </p:cNvPr>
            <p:cNvSpPr/>
            <p:nvPr/>
          </p:nvSpPr>
          <p:spPr>
            <a:xfrm>
              <a:off x="8694366" y="4275341"/>
              <a:ext cx="1844040" cy="184404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outerShdw blurRad="635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EDE8FB2-B34D-404F-9D69-40004F50E736}"/>
                </a:ext>
              </a:extLst>
            </p:cNvPr>
            <p:cNvSpPr/>
            <p:nvPr/>
          </p:nvSpPr>
          <p:spPr>
            <a:xfrm>
              <a:off x="6614160" y="4294510"/>
              <a:ext cx="1844040" cy="184404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outerShdw blurRad="635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D81D3D7-AF39-40A4-A7AB-4AC69E6BA33E}"/>
                </a:ext>
              </a:extLst>
            </p:cNvPr>
            <p:cNvSpPr/>
            <p:nvPr/>
          </p:nvSpPr>
          <p:spPr>
            <a:xfrm>
              <a:off x="6751320" y="4412572"/>
              <a:ext cx="1569720" cy="1569720"/>
            </a:xfrm>
            <a:custGeom>
              <a:avLst/>
              <a:gdLst>
                <a:gd name="connsiteX0" fmla="*/ 784860 w 1569720"/>
                <a:gd name="connsiteY0" fmla="*/ 0 h 1569720"/>
                <a:gd name="connsiteX1" fmla="*/ 784860 w 1569720"/>
                <a:gd name="connsiteY1" fmla="*/ 198120 h 1569720"/>
                <a:gd name="connsiteX2" fmla="*/ 198120 w 1569720"/>
                <a:gd name="connsiteY2" fmla="*/ 784860 h 1569720"/>
                <a:gd name="connsiteX3" fmla="*/ 784860 w 1569720"/>
                <a:gd name="connsiteY3" fmla="*/ 1371600 h 1569720"/>
                <a:gd name="connsiteX4" fmla="*/ 1371600 w 1569720"/>
                <a:gd name="connsiteY4" fmla="*/ 784860 h 1569720"/>
                <a:gd name="connsiteX5" fmla="*/ 1569720 w 1569720"/>
                <a:gd name="connsiteY5" fmla="*/ 784860 h 1569720"/>
                <a:gd name="connsiteX6" fmla="*/ 784860 w 1569720"/>
                <a:gd name="connsiteY6" fmla="*/ 1569720 h 1569720"/>
                <a:gd name="connsiteX7" fmla="*/ 0 w 1569720"/>
                <a:gd name="connsiteY7" fmla="*/ 784860 h 1569720"/>
                <a:gd name="connsiteX8" fmla="*/ 784860 w 1569720"/>
                <a:gd name="connsiteY8" fmla="*/ 0 h 156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720" h="1569720">
                  <a:moveTo>
                    <a:pt x="784860" y="0"/>
                  </a:moveTo>
                  <a:lnTo>
                    <a:pt x="784860" y="198120"/>
                  </a:lnTo>
                  <a:cubicBezTo>
                    <a:pt x="460812" y="198120"/>
                    <a:pt x="198120" y="460812"/>
                    <a:pt x="198120" y="784860"/>
                  </a:cubicBezTo>
                  <a:cubicBezTo>
                    <a:pt x="198120" y="1108908"/>
                    <a:pt x="460812" y="1371600"/>
                    <a:pt x="784860" y="1371600"/>
                  </a:cubicBezTo>
                  <a:cubicBezTo>
                    <a:pt x="1108908" y="1371600"/>
                    <a:pt x="1371600" y="1108908"/>
                    <a:pt x="1371600" y="784860"/>
                  </a:cubicBezTo>
                  <a:lnTo>
                    <a:pt x="1569720" y="784860"/>
                  </a:lnTo>
                  <a:cubicBezTo>
                    <a:pt x="1569720" y="1218326"/>
                    <a:pt x="1218326" y="1569720"/>
                    <a:pt x="784860" y="1569720"/>
                  </a:cubicBezTo>
                  <a:cubicBezTo>
                    <a:pt x="351394" y="1569720"/>
                    <a:pt x="0" y="1218326"/>
                    <a:pt x="0" y="784860"/>
                  </a:cubicBezTo>
                  <a:cubicBezTo>
                    <a:pt x="0" y="351394"/>
                    <a:pt x="351394" y="0"/>
                    <a:pt x="7848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A835273-A6D2-4215-B4F2-79FC5E1F20E5}"/>
                </a:ext>
              </a:extLst>
            </p:cNvPr>
            <p:cNvSpPr/>
            <p:nvPr/>
          </p:nvSpPr>
          <p:spPr>
            <a:xfrm>
              <a:off x="8831472" y="4412444"/>
              <a:ext cx="1569828" cy="1569848"/>
            </a:xfrm>
            <a:custGeom>
              <a:avLst/>
              <a:gdLst>
                <a:gd name="connsiteX0" fmla="*/ 816063 w 1569828"/>
                <a:gd name="connsiteY0" fmla="*/ 633 h 1569848"/>
                <a:gd name="connsiteX1" fmla="*/ 1407480 w 1569828"/>
                <a:gd name="connsiteY1" fmla="*/ 306917 h 1569848"/>
                <a:gd name="connsiteX2" fmla="*/ 1248502 w 1569828"/>
                <a:gd name="connsiteY2" fmla="*/ 428989 h 1569848"/>
                <a:gd name="connsiteX3" fmla="*/ 1199856 w 1569828"/>
                <a:gd name="connsiteY3" fmla="*/ 370029 h 1569848"/>
                <a:gd name="connsiteX4" fmla="*/ 784968 w 1569828"/>
                <a:gd name="connsiteY4" fmla="*/ 198177 h 1569848"/>
                <a:gd name="connsiteX5" fmla="*/ 198228 w 1569828"/>
                <a:gd name="connsiteY5" fmla="*/ 784917 h 1569848"/>
                <a:gd name="connsiteX6" fmla="*/ 784968 w 1569828"/>
                <a:gd name="connsiteY6" fmla="*/ 1371657 h 1569848"/>
                <a:gd name="connsiteX7" fmla="*/ 1371708 w 1569828"/>
                <a:gd name="connsiteY7" fmla="*/ 784917 h 1569848"/>
                <a:gd name="connsiteX8" fmla="*/ 1569828 w 1569828"/>
                <a:gd name="connsiteY8" fmla="*/ 784917 h 1569848"/>
                <a:gd name="connsiteX9" fmla="*/ 912883 w 1569828"/>
                <a:gd name="connsiteY9" fmla="*/ 1559283 h 1569848"/>
                <a:gd name="connsiteX10" fmla="*/ 41803 w 1569828"/>
                <a:gd name="connsiteY10" fmla="*/ 1037326 h 1569848"/>
                <a:gd name="connsiteX11" fmla="*/ 414815 w 1569828"/>
                <a:gd name="connsiteY11" fmla="*/ 92825 h 1569848"/>
                <a:gd name="connsiteX12" fmla="*/ 816063 w 1569828"/>
                <a:gd name="connsiteY12" fmla="*/ 633 h 15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9828" h="1569848">
                  <a:moveTo>
                    <a:pt x="816063" y="633"/>
                  </a:moveTo>
                  <a:cubicBezTo>
                    <a:pt x="1042372" y="9724"/>
                    <a:pt x="1261277" y="116513"/>
                    <a:pt x="1407480" y="306917"/>
                  </a:cubicBezTo>
                  <a:lnTo>
                    <a:pt x="1248502" y="428989"/>
                  </a:lnTo>
                  <a:lnTo>
                    <a:pt x="1199856" y="370029"/>
                  </a:lnTo>
                  <a:cubicBezTo>
                    <a:pt x="1093677" y="263850"/>
                    <a:pt x="946992" y="198177"/>
                    <a:pt x="784968" y="198177"/>
                  </a:cubicBezTo>
                  <a:cubicBezTo>
                    <a:pt x="460920" y="198177"/>
                    <a:pt x="198228" y="460869"/>
                    <a:pt x="198228" y="784917"/>
                  </a:cubicBezTo>
                  <a:cubicBezTo>
                    <a:pt x="198228" y="1108965"/>
                    <a:pt x="460920" y="1371657"/>
                    <a:pt x="784968" y="1371657"/>
                  </a:cubicBezTo>
                  <a:cubicBezTo>
                    <a:pt x="1109016" y="1371657"/>
                    <a:pt x="1371708" y="1108965"/>
                    <a:pt x="1371708" y="784917"/>
                  </a:cubicBezTo>
                  <a:lnTo>
                    <a:pt x="1569828" y="784917"/>
                  </a:lnTo>
                  <a:cubicBezTo>
                    <a:pt x="1569828" y="1169015"/>
                    <a:pt x="1291845" y="1496684"/>
                    <a:pt x="912883" y="1559283"/>
                  </a:cubicBezTo>
                  <a:cubicBezTo>
                    <a:pt x="533921" y="1621882"/>
                    <a:pt x="165328" y="1401019"/>
                    <a:pt x="41803" y="1037326"/>
                  </a:cubicBezTo>
                  <a:cubicBezTo>
                    <a:pt x="-81722" y="673633"/>
                    <a:pt x="76116" y="273972"/>
                    <a:pt x="414815" y="92825"/>
                  </a:cubicBezTo>
                  <a:cubicBezTo>
                    <a:pt x="541827" y="24895"/>
                    <a:pt x="680278" y="-4822"/>
                    <a:pt x="816063" y="6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45D669-13DE-4FEB-B997-22B29A3A85B0}"/>
                </a:ext>
              </a:extLst>
            </p:cNvPr>
            <p:cNvSpPr txBox="1"/>
            <p:nvPr/>
          </p:nvSpPr>
          <p:spPr>
            <a:xfrm>
              <a:off x="7048500" y="5012702"/>
              <a:ext cx="975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Eurostile BQ" pitchFamily="50" charset="0"/>
                </a:rPr>
                <a:t>75</a:t>
              </a:r>
              <a:r>
                <a:rPr lang="en-IN" sz="1200" dirty="0">
                  <a:solidFill>
                    <a:schemeClr val="bg1"/>
                  </a:solidFill>
                  <a:latin typeface="Eurostile BQ" pitchFamily="50" charset="0"/>
                </a:rPr>
                <a:t>%</a:t>
              </a:r>
              <a:endParaRPr lang="en-IN" sz="20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8A3A77-590D-4C60-A33D-D465B6509AF8}"/>
                </a:ext>
              </a:extLst>
            </p:cNvPr>
            <p:cNvSpPr txBox="1"/>
            <p:nvPr/>
          </p:nvSpPr>
          <p:spPr>
            <a:xfrm>
              <a:off x="9128706" y="4997306"/>
              <a:ext cx="975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Eurostile BQ" pitchFamily="50" charset="0"/>
                </a:rPr>
                <a:t>85</a:t>
              </a:r>
              <a:r>
                <a:rPr lang="en-IN" sz="1200" dirty="0">
                  <a:solidFill>
                    <a:schemeClr val="bg1"/>
                  </a:solidFill>
                  <a:latin typeface="Eurostile BQ" pitchFamily="50" charset="0"/>
                </a:rPr>
                <a:t>%</a:t>
              </a:r>
              <a:endParaRPr lang="en-IN" sz="20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004AAA-C722-4125-8276-473CD3CE8986}"/>
                </a:ext>
              </a:extLst>
            </p:cNvPr>
            <p:cNvSpPr txBox="1"/>
            <p:nvPr/>
          </p:nvSpPr>
          <p:spPr>
            <a:xfrm>
              <a:off x="6850380" y="3918867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HEADING 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97F5CB-298F-4E34-9FF9-9BA9E96CFC08}"/>
                </a:ext>
              </a:extLst>
            </p:cNvPr>
            <p:cNvSpPr txBox="1"/>
            <p:nvPr/>
          </p:nvSpPr>
          <p:spPr>
            <a:xfrm>
              <a:off x="8930586" y="3918867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HEADING 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943A72F-B06B-4306-BCD3-A1DCDD4187E4}"/>
              </a:ext>
            </a:extLst>
          </p:cNvPr>
          <p:cNvSpPr/>
          <p:nvPr/>
        </p:nvSpPr>
        <p:spPr>
          <a:xfrm>
            <a:off x="12070080" y="4288226"/>
            <a:ext cx="121920" cy="18248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9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E28575A-5CBE-4F17-B8CD-6F7CF522B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1204719 h 6858000"/>
              <a:gd name="connsiteX1" fmla="*/ 769877 w 12192000"/>
              <a:gd name="connsiteY1" fmla="*/ 1204719 h 6858000"/>
              <a:gd name="connsiteX2" fmla="*/ 769877 w 12192000"/>
              <a:gd name="connsiteY2" fmla="*/ 6858000 h 6858000"/>
              <a:gd name="connsiteX3" fmla="*/ 0 w 12192000"/>
              <a:gd name="connsiteY3" fmla="*/ 6858000 h 6858000"/>
              <a:gd name="connsiteX4" fmla="*/ 4610046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2492843 w 12192000"/>
              <a:gd name="connsiteY7" fmla="*/ 6858000 h 6858000"/>
              <a:gd name="connsiteX8" fmla="*/ 2492843 w 12192000"/>
              <a:gd name="connsiteY8" fmla="*/ 1204719 h 6858000"/>
              <a:gd name="connsiteX9" fmla="*/ 4610046 w 12192000"/>
              <a:gd name="connsiteY9" fmla="*/ 12047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1204719"/>
                </a:moveTo>
                <a:lnTo>
                  <a:pt x="769877" y="1204719"/>
                </a:lnTo>
                <a:lnTo>
                  <a:pt x="769877" y="6858000"/>
                </a:lnTo>
                <a:lnTo>
                  <a:pt x="0" y="6858000"/>
                </a:lnTo>
                <a:close/>
                <a:moveTo>
                  <a:pt x="461004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492843" y="6858000"/>
                </a:lnTo>
                <a:lnTo>
                  <a:pt x="2492843" y="1204719"/>
                </a:lnTo>
                <a:lnTo>
                  <a:pt x="4610046" y="1204719"/>
                </a:lnTo>
                <a:close/>
              </a:path>
            </a:pathLst>
          </a:custGeom>
          <a:gradFill>
            <a:gsLst>
              <a:gs pos="0">
                <a:srgbClr val="660033">
                  <a:alpha val="74902"/>
                </a:srgbClr>
              </a:gs>
              <a:gs pos="100000">
                <a:srgbClr val="D60093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0BFB5-2CD3-4560-BDE0-798BB03CEB8C}"/>
              </a:ext>
            </a:extLst>
          </p:cNvPr>
          <p:cNvSpPr txBox="1"/>
          <p:nvPr/>
        </p:nvSpPr>
        <p:spPr>
          <a:xfrm>
            <a:off x="6096000" y="975360"/>
            <a:ext cx="405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3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THREAT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33FF2-0905-47B8-B082-436798080F87}"/>
              </a:ext>
            </a:extLst>
          </p:cNvPr>
          <p:cNvSpPr txBox="1"/>
          <p:nvPr/>
        </p:nvSpPr>
        <p:spPr>
          <a:xfrm>
            <a:off x="6141720" y="1620946"/>
            <a:ext cx="4053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PRESENTATION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9F8DA-C29C-4244-8246-74325E36A53F}"/>
              </a:ext>
            </a:extLst>
          </p:cNvPr>
          <p:cNvSpPr/>
          <p:nvPr/>
        </p:nvSpPr>
        <p:spPr>
          <a:xfrm>
            <a:off x="6141720" y="2151727"/>
            <a:ext cx="4846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 ipsum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sit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amet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consectetur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adipiscing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eiusmod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incididunt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labore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et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magna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aliqua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enim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ad minim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veniam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quis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nostrud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exercitation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ullamco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laboris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nisi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aliquip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commodo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consequat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algn="just"/>
            <a:endParaRPr lang="en-IN" sz="105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Duis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irure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reprehenderit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voluptate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velit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esse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cillum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dolore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eu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fugiat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nulla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pariatur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Excepteur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occaecat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cupidatat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non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proident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culpa qui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officia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deserunt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mollit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05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laborum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8E6CA4-476F-4CAF-96F2-8FEEB4660B21}"/>
              </a:ext>
            </a:extLst>
          </p:cNvPr>
          <p:cNvGrpSpPr/>
          <p:nvPr/>
        </p:nvGrpSpPr>
        <p:grpSpPr>
          <a:xfrm>
            <a:off x="6141720" y="4049672"/>
            <a:ext cx="3924246" cy="2219683"/>
            <a:chOff x="6614160" y="3918867"/>
            <a:chExt cx="3924246" cy="22196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5A57DF-E113-4FD2-B582-001840A2892E}"/>
                </a:ext>
              </a:extLst>
            </p:cNvPr>
            <p:cNvSpPr/>
            <p:nvPr/>
          </p:nvSpPr>
          <p:spPr>
            <a:xfrm>
              <a:off x="8694366" y="4275341"/>
              <a:ext cx="1844040" cy="184404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outerShdw blurRad="635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EDE8FB2-B34D-404F-9D69-40004F50E736}"/>
                </a:ext>
              </a:extLst>
            </p:cNvPr>
            <p:cNvSpPr/>
            <p:nvPr/>
          </p:nvSpPr>
          <p:spPr>
            <a:xfrm>
              <a:off x="6614160" y="4294510"/>
              <a:ext cx="1844040" cy="184404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>
              <a:outerShdw blurRad="635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D81D3D7-AF39-40A4-A7AB-4AC69E6BA33E}"/>
                </a:ext>
              </a:extLst>
            </p:cNvPr>
            <p:cNvSpPr/>
            <p:nvPr/>
          </p:nvSpPr>
          <p:spPr>
            <a:xfrm>
              <a:off x="6751320" y="4412572"/>
              <a:ext cx="1569720" cy="1569720"/>
            </a:xfrm>
            <a:custGeom>
              <a:avLst/>
              <a:gdLst>
                <a:gd name="connsiteX0" fmla="*/ 784860 w 1569720"/>
                <a:gd name="connsiteY0" fmla="*/ 0 h 1569720"/>
                <a:gd name="connsiteX1" fmla="*/ 784860 w 1569720"/>
                <a:gd name="connsiteY1" fmla="*/ 198120 h 1569720"/>
                <a:gd name="connsiteX2" fmla="*/ 198120 w 1569720"/>
                <a:gd name="connsiteY2" fmla="*/ 784860 h 1569720"/>
                <a:gd name="connsiteX3" fmla="*/ 784860 w 1569720"/>
                <a:gd name="connsiteY3" fmla="*/ 1371600 h 1569720"/>
                <a:gd name="connsiteX4" fmla="*/ 1371600 w 1569720"/>
                <a:gd name="connsiteY4" fmla="*/ 784860 h 1569720"/>
                <a:gd name="connsiteX5" fmla="*/ 1569720 w 1569720"/>
                <a:gd name="connsiteY5" fmla="*/ 784860 h 1569720"/>
                <a:gd name="connsiteX6" fmla="*/ 784860 w 1569720"/>
                <a:gd name="connsiteY6" fmla="*/ 1569720 h 1569720"/>
                <a:gd name="connsiteX7" fmla="*/ 0 w 1569720"/>
                <a:gd name="connsiteY7" fmla="*/ 784860 h 1569720"/>
                <a:gd name="connsiteX8" fmla="*/ 784860 w 1569720"/>
                <a:gd name="connsiteY8" fmla="*/ 0 h 156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720" h="1569720">
                  <a:moveTo>
                    <a:pt x="784860" y="0"/>
                  </a:moveTo>
                  <a:lnTo>
                    <a:pt x="784860" y="198120"/>
                  </a:lnTo>
                  <a:cubicBezTo>
                    <a:pt x="460812" y="198120"/>
                    <a:pt x="198120" y="460812"/>
                    <a:pt x="198120" y="784860"/>
                  </a:cubicBezTo>
                  <a:cubicBezTo>
                    <a:pt x="198120" y="1108908"/>
                    <a:pt x="460812" y="1371600"/>
                    <a:pt x="784860" y="1371600"/>
                  </a:cubicBezTo>
                  <a:cubicBezTo>
                    <a:pt x="1108908" y="1371600"/>
                    <a:pt x="1371600" y="1108908"/>
                    <a:pt x="1371600" y="784860"/>
                  </a:cubicBezTo>
                  <a:lnTo>
                    <a:pt x="1569720" y="784860"/>
                  </a:lnTo>
                  <a:cubicBezTo>
                    <a:pt x="1569720" y="1218326"/>
                    <a:pt x="1218326" y="1569720"/>
                    <a:pt x="784860" y="1569720"/>
                  </a:cubicBezTo>
                  <a:cubicBezTo>
                    <a:pt x="351394" y="1569720"/>
                    <a:pt x="0" y="1218326"/>
                    <a:pt x="0" y="784860"/>
                  </a:cubicBezTo>
                  <a:cubicBezTo>
                    <a:pt x="0" y="351394"/>
                    <a:pt x="351394" y="0"/>
                    <a:pt x="7848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A835273-A6D2-4215-B4F2-79FC5E1F20E5}"/>
                </a:ext>
              </a:extLst>
            </p:cNvPr>
            <p:cNvSpPr/>
            <p:nvPr/>
          </p:nvSpPr>
          <p:spPr>
            <a:xfrm>
              <a:off x="8831472" y="4412444"/>
              <a:ext cx="1569828" cy="1569848"/>
            </a:xfrm>
            <a:custGeom>
              <a:avLst/>
              <a:gdLst>
                <a:gd name="connsiteX0" fmla="*/ 816063 w 1569828"/>
                <a:gd name="connsiteY0" fmla="*/ 633 h 1569848"/>
                <a:gd name="connsiteX1" fmla="*/ 1407480 w 1569828"/>
                <a:gd name="connsiteY1" fmla="*/ 306917 h 1569848"/>
                <a:gd name="connsiteX2" fmla="*/ 1248502 w 1569828"/>
                <a:gd name="connsiteY2" fmla="*/ 428989 h 1569848"/>
                <a:gd name="connsiteX3" fmla="*/ 1199856 w 1569828"/>
                <a:gd name="connsiteY3" fmla="*/ 370029 h 1569848"/>
                <a:gd name="connsiteX4" fmla="*/ 784968 w 1569828"/>
                <a:gd name="connsiteY4" fmla="*/ 198177 h 1569848"/>
                <a:gd name="connsiteX5" fmla="*/ 198228 w 1569828"/>
                <a:gd name="connsiteY5" fmla="*/ 784917 h 1569848"/>
                <a:gd name="connsiteX6" fmla="*/ 784968 w 1569828"/>
                <a:gd name="connsiteY6" fmla="*/ 1371657 h 1569848"/>
                <a:gd name="connsiteX7" fmla="*/ 1371708 w 1569828"/>
                <a:gd name="connsiteY7" fmla="*/ 784917 h 1569848"/>
                <a:gd name="connsiteX8" fmla="*/ 1569828 w 1569828"/>
                <a:gd name="connsiteY8" fmla="*/ 784917 h 1569848"/>
                <a:gd name="connsiteX9" fmla="*/ 912883 w 1569828"/>
                <a:gd name="connsiteY9" fmla="*/ 1559283 h 1569848"/>
                <a:gd name="connsiteX10" fmla="*/ 41803 w 1569828"/>
                <a:gd name="connsiteY10" fmla="*/ 1037326 h 1569848"/>
                <a:gd name="connsiteX11" fmla="*/ 414815 w 1569828"/>
                <a:gd name="connsiteY11" fmla="*/ 92825 h 1569848"/>
                <a:gd name="connsiteX12" fmla="*/ 816063 w 1569828"/>
                <a:gd name="connsiteY12" fmla="*/ 633 h 15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69828" h="1569848">
                  <a:moveTo>
                    <a:pt x="816063" y="633"/>
                  </a:moveTo>
                  <a:cubicBezTo>
                    <a:pt x="1042372" y="9724"/>
                    <a:pt x="1261277" y="116513"/>
                    <a:pt x="1407480" y="306917"/>
                  </a:cubicBezTo>
                  <a:lnTo>
                    <a:pt x="1248502" y="428989"/>
                  </a:lnTo>
                  <a:lnTo>
                    <a:pt x="1199856" y="370029"/>
                  </a:lnTo>
                  <a:cubicBezTo>
                    <a:pt x="1093677" y="263850"/>
                    <a:pt x="946992" y="198177"/>
                    <a:pt x="784968" y="198177"/>
                  </a:cubicBezTo>
                  <a:cubicBezTo>
                    <a:pt x="460920" y="198177"/>
                    <a:pt x="198228" y="460869"/>
                    <a:pt x="198228" y="784917"/>
                  </a:cubicBezTo>
                  <a:cubicBezTo>
                    <a:pt x="198228" y="1108965"/>
                    <a:pt x="460920" y="1371657"/>
                    <a:pt x="784968" y="1371657"/>
                  </a:cubicBezTo>
                  <a:cubicBezTo>
                    <a:pt x="1109016" y="1371657"/>
                    <a:pt x="1371708" y="1108965"/>
                    <a:pt x="1371708" y="784917"/>
                  </a:cubicBezTo>
                  <a:lnTo>
                    <a:pt x="1569828" y="784917"/>
                  </a:lnTo>
                  <a:cubicBezTo>
                    <a:pt x="1569828" y="1169015"/>
                    <a:pt x="1291845" y="1496684"/>
                    <a:pt x="912883" y="1559283"/>
                  </a:cubicBezTo>
                  <a:cubicBezTo>
                    <a:pt x="533921" y="1621882"/>
                    <a:pt x="165328" y="1401019"/>
                    <a:pt x="41803" y="1037326"/>
                  </a:cubicBezTo>
                  <a:cubicBezTo>
                    <a:pt x="-81722" y="673633"/>
                    <a:pt x="76116" y="273972"/>
                    <a:pt x="414815" y="92825"/>
                  </a:cubicBezTo>
                  <a:cubicBezTo>
                    <a:pt x="541827" y="24895"/>
                    <a:pt x="680278" y="-4822"/>
                    <a:pt x="816063" y="6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45D669-13DE-4FEB-B997-22B29A3A85B0}"/>
                </a:ext>
              </a:extLst>
            </p:cNvPr>
            <p:cNvSpPr txBox="1"/>
            <p:nvPr/>
          </p:nvSpPr>
          <p:spPr>
            <a:xfrm>
              <a:off x="7048500" y="5012702"/>
              <a:ext cx="975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Eurostile BQ" pitchFamily="50" charset="0"/>
                </a:rPr>
                <a:t>75</a:t>
              </a:r>
              <a:r>
                <a:rPr lang="en-IN" sz="1200" dirty="0">
                  <a:solidFill>
                    <a:schemeClr val="bg1"/>
                  </a:solidFill>
                  <a:latin typeface="Eurostile BQ" pitchFamily="50" charset="0"/>
                </a:rPr>
                <a:t>%</a:t>
              </a:r>
              <a:endParaRPr lang="en-IN" sz="20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8A3A77-590D-4C60-A33D-D465B6509AF8}"/>
                </a:ext>
              </a:extLst>
            </p:cNvPr>
            <p:cNvSpPr txBox="1"/>
            <p:nvPr/>
          </p:nvSpPr>
          <p:spPr>
            <a:xfrm>
              <a:off x="9128706" y="4997306"/>
              <a:ext cx="975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Eurostile BQ" pitchFamily="50" charset="0"/>
                </a:rPr>
                <a:t>85</a:t>
              </a:r>
              <a:r>
                <a:rPr lang="en-IN" sz="1200" dirty="0">
                  <a:solidFill>
                    <a:schemeClr val="bg1"/>
                  </a:solidFill>
                  <a:latin typeface="Eurostile BQ" pitchFamily="50" charset="0"/>
                </a:rPr>
                <a:t>%</a:t>
              </a:r>
              <a:endParaRPr lang="en-IN" sz="2000" dirty="0">
                <a:solidFill>
                  <a:schemeClr val="bg1"/>
                </a:solidFill>
                <a:latin typeface="Eurostile BQ" pitchFamily="50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004AAA-C722-4125-8276-473CD3CE8986}"/>
                </a:ext>
              </a:extLst>
            </p:cNvPr>
            <p:cNvSpPr txBox="1"/>
            <p:nvPr/>
          </p:nvSpPr>
          <p:spPr>
            <a:xfrm>
              <a:off x="6850380" y="3918867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HEADING 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97F5CB-298F-4E34-9FF9-9BA9E96CFC08}"/>
                </a:ext>
              </a:extLst>
            </p:cNvPr>
            <p:cNvSpPr txBox="1"/>
            <p:nvPr/>
          </p:nvSpPr>
          <p:spPr>
            <a:xfrm>
              <a:off x="8930586" y="3918867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HEADING 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943A72F-B06B-4306-BCD3-A1DCDD4187E4}"/>
              </a:ext>
            </a:extLst>
          </p:cNvPr>
          <p:cNvSpPr/>
          <p:nvPr/>
        </p:nvSpPr>
        <p:spPr>
          <a:xfrm>
            <a:off x="12070080" y="4288226"/>
            <a:ext cx="121920" cy="18248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08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Eurostile BQ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15</cp:revision>
  <dcterms:created xsi:type="dcterms:W3CDTF">2017-08-08T03:36:32Z</dcterms:created>
  <dcterms:modified xsi:type="dcterms:W3CDTF">2017-08-08T16:26:47Z</dcterms:modified>
</cp:coreProperties>
</file>