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E8B2-2215-4EB2-B0B1-2097F969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7A98F-86AD-4C43-81EB-7149CCA55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C58C-F4CB-46DC-86AE-BB1A84D0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6B39-CD3D-4260-8465-A5ED5652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64410-1DF2-477C-94F9-9BD965AD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3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8A17-CDEE-4A8C-853C-FC64F95A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2D982-2338-4BEF-9917-0CBD754C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41403-014B-4348-ADEF-BA6F2CC0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4027-2B95-441C-95A0-12B9F40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A598-9DDB-4822-8185-313EAF26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1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E73BF-0AEC-4E38-A25C-6C2720283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1CD98-5977-4C95-8F09-5E1ADF2C3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6B5-D678-48E7-8B65-BF66F412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BBAC3-8541-4604-86F1-D344333B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12EC5-EAA5-4B3D-9146-A903211B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6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2A4C-8747-4C5E-961E-55B96A2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103C-5B18-4CDF-974B-3C8F920C6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4B0D-8A38-4B83-BC0E-311AD75B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32C7-1C57-45C7-AEE8-F675D317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7497-7CC6-4CC8-88BE-DAB1D88B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6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B4B7-8057-4521-9EED-3E167AEB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0CA06-D458-45C7-8752-2DAABFC6A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F3CA-C39D-4908-998F-8A79352B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DB56-FFBC-48E1-AB8B-67FE99E8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910F-95A8-49B8-93DF-7B65CD8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26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B1F1-8B89-4882-BCF2-A858C55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440C-ED43-4094-B0A5-9A8C655D9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2B16-D429-43D5-A5FF-914970C04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08DAA-40BC-4DB7-884B-020E5542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12C16-BB15-40D1-8365-FD95C459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5F73F-2EC4-4039-95FF-680CA0AF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6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176A-008D-4027-BBA7-A7C32A55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71C88-5ADD-4710-80F8-5462ED81C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0DA87-A92C-427B-B191-7F42979B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FC9A3-4885-4D4A-9B2C-0663CBCA7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80B4E-7077-4C2E-A598-ED1304A19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62EFE-28D7-46B8-A6A4-8F4E1E0C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3ADF9-7574-4FA8-A416-6FAF73DD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AC55-AFC4-4F7D-AD3F-3266CAA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EEE3-6D9E-4277-B3AD-5DE6E0E0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213BA-24BB-4527-BB0D-D95D4210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1F4C9-6B1F-4E98-A6FD-DFA88BEF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E3DFF-EE23-40C3-A0B5-7DA8C3C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42FAB-1F59-4A88-A073-5469E37F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C1775-AB52-4614-A17C-21748EA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9D0AC-47A0-4661-BFE0-58F24A90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1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72D9-C3D2-4639-90E2-62344544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57D-D1A8-463B-AB43-3CD5AE5A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FEEF-5104-492E-B5F8-209954A8E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BF854-6AD7-4A61-A276-7D2FF6AF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95F06-A941-49C2-8784-5B32DB78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EB127-F1A2-4761-B3CB-C23629C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78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25C3-D3F3-4F24-B4C9-97B02A3F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0D630-F693-45FD-BF4B-D6E87D3B9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71E0F-300D-4E26-98B4-17408A611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53CF9-BEA4-49C6-807E-C1FF0C44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F45-3906-434B-92CC-5E729F392B90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F61A9-6984-470D-B65C-49F38D1C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C2BBF-3A37-4B05-9B00-78634A5E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BD8-98D7-4E06-B3E4-EC2CF7F55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8C6D4-848E-42AB-967A-E1A2E177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25900-6010-4F3F-A2CD-5151AAD7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5FE53-4BA1-4987-AFA6-407021809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6FF45-3906-434B-92CC-5E729F392B90}" type="datetimeFigureOut">
              <a:rPr lang="en-IN" smtClean="0"/>
              <a:t>02-12-2017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A385-1E4D-4924-9BC9-068C092DD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0418-3D89-4674-9885-AC78E7183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BBD8-98D7-4E06-B3E4-EC2CF7F55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1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21F936-F0CA-468D-9E09-FEEB6A5EBB61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21E618F-AA44-4D22-8CD5-2A4423329BB5}"/>
              </a:ext>
            </a:extLst>
          </p:cNvPr>
          <p:cNvSpPr/>
          <p:nvPr/>
        </p:nvSpPr>
        <p:spPr>
          <a:xfrm>
            <a:off x="0" y="0"/>
            <a:ext cx="9420684" cy="6857999"/>
          </a:xfrm>
          <a:prstGeom prst="parallelogram">
            <a:avLst>
              <a:gd name="adj" fmla="val 74524"/>
            </a:avLst>
          </a:prstGeom>
          <a:gradFill>
            <a:gsLst>
              <a:gs pos="0">
                <a:schemeClr val="bg1">
                  <a:lumMod val="85000"/>
                  <a:alpha val="72000"/>
                </a:schemeClr>
              </a:gs>
              <a:gs pos="100000">
                <a:schemeClr val="bg1">
                  <a:lumMod val="95000"/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9E02117-7C3E-4E79-BD90-380EDCF22FDA}"/>
              </a:ext>
            </a:extLst>
          </p:cNvPr>
          <p:cNvSpPr/>
          <p:nvPr/>
        </p:nvSpPr>
        <p:spPr>
          <a:xfrm>
            <a:off x="6281536" y="-1"/>
            <a:ext cx="5583895" cy="6858000"/>
          </a:xfrm>
          <a:custGeom>
            <a:avLst/>
            <a:gdLst>
              <a:gd name="connsiteX0" fmla="*/ 2910434 w 5583895"/>
              <a:gd name="connsiteY0" fmla="*/ 0 h 6858000"/>
              <a:gd name="connsiteX1" fmla="*/ 5583895 w 5583895"/>
              <a:gd name="connsiteY1" fmla="*/ 0 h 6858000"/>
              <a:gd name="connsiteX2" fmla="*/ 5583895 w 5583895"/>
              <a:gd name="connsiteY2" fmla="*/ 6858000 h 6858000"/>
              <a:gd name="connsiteX3" fmla="*/ 3665082 w 5583895"/>
              <a:gd name="connsiteY3" fmla="*/ 6858000 h 6858000"/>
              <a:gd name="connsiteX4" fmla="*/ 0 w 5583895"/>
              <a:gd name="connsiteY4" fmla="*/ 2384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895" h="6858000">
                <a:moveTo>
                  <a:pt x="2910434" y="0"/>
                </a:moveTo>
                <a:lnTo>
                  <a:pt x="5583895" y="0"/>
                </a:lnTo>
                <a:lnTo>
                  <a:pt x="5583895" y="6858000"/>
                </a:lnTo>
                <a:lnTo>
                  <a:pt x="3665082" y="6858000"/>
                </a:lnTo>
                <a:lnTo>
                  <a:pt x="0" y="2384463"/>
                </a:lnTo>
                <a:close/>
              </a:path>
            </a:pathLst>
          </a:custGeom>
          <a:pattFill prst="dkHorz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7D2590-E071-4109-A4CF-ECAF6EFFCB6A}"/>
              </a:ext>
            </a:extLst>
          </p:cNvPr>
          <p:cNvSpPr/>
          <p:nvPr/>
        </p:nvSpPr>
        <p:spPr>
          <a:xfrm>
            <a:off x="27813" y="-1"/>
            <a:ext cx="9392872" cy="6858001"/>
          </a:xfrm>
          <a:custGeom>
            <a:avLst/>
            <a:gdLst>
              <a:gd name="connsiteX0" fmla="*/ 0 w 4773183"/>
              <a:gd name="connsiteY0" fmla="*/ 0 h 2339952"/>
              <a:gd name="connsiteX1" fmla="*/ 4773183 w 4773183"/>
              <a:gd name="connsiteY1" fmla="*/ 0 h 2339952"/>
              <a:gd name="connsiteX2" fmla="*/ 1917078 w 4773183"/>
              <a:gd name="connsiteY2" fmla="*/ 2339952 h 233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3183" h="2339952">
                <a:moveTo>
                  <a:pt x="0" y="0"/>
                </a:moveTo>
                <a:lnTo>
                  <a:pt x="4773183" y="0"/>
                </a:lnTo>
                <a:lnTo>
                  <a:pt x="1917078" y="2339952"/>
                </a:ln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31567C2-0402-481A-8EDD-DFDED88833E4}"/>
              </a:ext>
            </a:extLst>
          </p:cNvPr>
          <p:cNvSpPr/>
          <p:nvPr/>
        </p:nvSpPr>
        <p:spPr>
          <a:xfrm>
            <a:off x="0" y="0"/>
            <a:ext cx="12164187" cy="6858000"/>
          </a:xfrm>
          <a:prstGeom prst="rtTriangle">
            <a:avLst/>
          </a:prstGeom>
          <a:solidFill>
            <a:schemeClr val="bg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145F29B-97A7-493F-BD3F-1E66621ED822}"/>
              </a:ext>
            </a:extLst>
          </p:cNvPr>
          <p:cNvSpPr/>
          <p:nvPr/>
        </p:nvSpPr>
        <p:spPr>
          <a:xfrm>
            <a:off x="6594198" y="0"/>
            <a:ext cx="5583895" cy="6858000"/>
          </a:xfrm>
          <a:custGeom>
            <a:avLst/>
            <a:gdLst>
              <a:gd name="connsiteX0" fmla="*/ 2910434 w 5583895"/>
              <a:gd name="connsiteY0" fmla="*/ 0 h 6858000"/>
              <a:gd name="connsiteX1" fmla="*/ 5583895 w 5583895"/>
              <a:gd name="connsiteY1" fmla="*/ 0 h 6858000"/>
              <a:gd name="connsiteX2" fmla="*/ 5583895 w 5583895"/>
              <a:gd name="connsiteY2" fmla="*/ 6858000 h 6858000"/>
              <a:gd name="connsiteX3" fmla="*/ 3665082 w 5583895"/>
              <a:gd name="connsiteY3" fmla="*/ 6858000 h 6858000"/>
              <a:gd name="connsiteX4" fmla="*/ 0 w 5583895"/>
              <a:gd name="connsiteY4" fmla="*/ 2384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895" h="6858000">
                <a:moveTo>
                  <a:pt x="2910434" y="0"/>
                </a:moveTo>
                <a:lnTo>
                  <a:pt x="5583895" y="0"/>
                </a:lnTo>
                <a:lnTo>
                  <a:pt x="5583895" y="6858000"/>
                </a:lnTo>
                <a:lnTo>
                  <a:pt x="3665082" y="6858000"/>
                </a:lnTo>
                <a:lnTo>
                  <a:pt x="0" y="2384463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l="-80000" r="-10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98F0B94-7028-4C7E-B7CA-30BB73E4FAA7}"/>
              </a:ext>
            </a:extLst>
          </p:cNvPr>
          <p:cNvSpPr/>
          <p:nvPr/>
        </p:nvSpPr>
        <p:spPr>
          <a:xfrm>
            <a:off x="0" y="-2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8806 h 6858000"/>
              <a:gd name="connsiteX3" fmla="*/ 138806 w 6096000"/>
              <a:gd name="connsiteY3" fmla="*/ 138806 h 6858000"/>
              <a:gd name="connsiteX4" fmla="*/ 138806 w 6096000"/>
              <a:gd name="connsiteY4" fmla="*/ 6719194 h 6858000"/>
              <a:gd name="connsiteX5" fmla="*/ 6096000 w 6096000"/>
              <a:gd name="connsiteY5" fmla="*/ 6719194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8806"/>
                </a:lnTo>
                <a:lnTo>
                  <a:pt x="138806" y="138806"/>
                </a:lnTo>
                <a:lnTo>
                  <a:pt x="138806" y="6719194"/>
                </a:lnTo>
                <a:lnTo>
                  <a:pt x="6096000" y="6719194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pattFill prst="dkUpDiag">
            <a:fgClr>
              <a:schemeClr val="tx1">
                <a:lumMod val="75000"/>
                <a:lumOff val="2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404DC97-3ABF-4A98-8335-BB8A53BE236E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8806 h 6858000"/>
              <a:gd name="connsiteX3" fmla="*/ 138806 w 6096000"/>
              <a:gd name="connsiteY3" fmla="*/ 138806 h 6858000"/>
              <a:gd name="connsiteX4" fmla="*/ 138806 w 6096000"/>
              <a:gd name="connsiteY4" fmla="*/ 6719194 h 6858000"/>
              <a:gd name="connsiteX5" fmla="*/ 6096000 w 6096000"/>
              <a:gd name="connsiteY5" fmla="*/ 6719194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8806"/>
                </a:lnTo>
                <a:lnTo>
                  <a:pt x="138806" y="138806"/>
                </a:lnTo>
                <a:lnTo>
                  <a:pt x="138806" y="6719194"/>
                </a:lnTo>
                <a:lnTo>
                  <a:pt x="6096000" y="6719194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48F55-C1BA-4B5F-8C2F-AA10B84F86F2}"/>
              </a:ext>
            </a:extLst>
          </p:cNvPr>
          <p:cNvSpPr txBox="1"/>
          <p:nvPr/>
        </p:nvSpPr>
        <p:spPr>
          <a:xfrm>
            <a:off x="503075" y="194805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CREATIVE VENUS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D42BE-D3A7-4B36-AAF3-17EEBF386D1D}"/>
              </a:ext>
            </a:extLst>
          </p:cNvPr>
          <p:cNvSpPr txBox="1"/>
          <p:nvPr/>
        </p:nvSpPr>
        <p:spPr>
          <a:xfrm>
            <a:off x="503075" y="969635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86992-9B27-4EDC-887D-9C3EA74D391D}"/>
              </a:ext>
            </a:extLst>
          </p:cNvPr>
          <p:cNvSpPr txBox="1"/>
          <p:nvPr/>
        </p:nvSpPr>
        <p:spPr>
          <a:xfrm>
            <a:off x="503075" y="2453348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BUSINESS PRESENTATIONS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B8CEAB-C272-44BE-A093-DE5517ADD612}"/>
              </a:ext>
            </a:extLst>
          </p:cNvPr>
          <p:cNvSpPr txBox="1"/>
          <p:nvPr/>
        </p:nvSpPr>
        <p:spPr>
          <a:xfrm>
            <a:off x="503075" y="3305673"/>
            <a:ext cx="52436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This is a placeholder for text. Add your text here. Subscribe to our channel to watch more videos. Thanks for subscribing. Thanks again. This is a placeholder for text. Add your text here. Subscribe to our channel to watch more videos. Thanks for subscribing. Thanks again.</a:t>
            </a:r>
          </a:p>
          <a:p>
            <a:pPr algn="just"/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C5AE4F-E550-485C-9F8A-CA75C7F4CF9C}"/>
              </a:ext>
            </a:extLst>
          </p:cNvPr>
          <p:cNvSpPr txBox="1"/>
          <p:nvPr/>
        </p:nvSpPr>
        <p:spPr>
          <a:xfrm>
            <a:off x="503075" y="4369719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rPr>
              <a:t>MAJOR BUSINESS COMPONENTS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52642E-D3A1-46F2-A63E-4E6FBC4A079E}"/>
              </a:ext>
            </a:extLst>
          </p:cNvPr>
          <p:cNvGrpSpPr/>
          <p:nvPr/>
        </p:nvGrpSpPr>
        <p:grpSpPr>
          <a:xfrm>
            <a:off x="523043" y="4833289"/>
            <a:ext cx="1449530" cy="612000"/>
            <a:chOff x="523043" y="4833289"/>
            <a:chExt cx="1449530" cy="612000"/>
          </a:xfrm>
        </p:grpSpPr>
        <p:pic>
          <p:nvPicPr>
            <p:cNvPr id="30" name="Graphic 29" descr="Lightbulb">
              <a:extLst>
                <a:ext uri="{FF2B5EF4-FFF2-40B4-BE49-F238E27FC236}">
                  <a16:creationId xmlns:a16="http://schemas.microsoft.com/office/drawing/2014/main" id="{1D4E4069-2796-4A89-B2AF-AB117C319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3043" y="4833289"/>
              <a:ext cx="612000" cy="612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2E859C-BA8B-4E0D-B39B-A1D6148F04EF}"/>
                </a:ext>
              </a:extLst>
            </p:cNvPr>
            <p:cNvSpPr txBox="1"/>
            <p:nvPr/>
          </p:nvSpPr>
          <p:spPr>
            <a:xfrm>
              <a:off x="1065417" y="4983357"/>
              <a:ext cx="9071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Light" panose="00000400000000000000" pitchFamily="2" charset="0"/>
                </a:rPr>
                <a:t>IDEAS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3B53E5-1ED0-4F5F-AAC6-C2BF9B4EFD41}"/>
              </a:ext>
            </a:extLst>
          </p:cNvPr>
          <p:cNvGrpSpPr/>
          <p:nvPr/>
        </p:nvGrpSpPr>
        <p:grpSpPr>
          <a:xfrm>
            <a:off x="525783" y="5653060"/>
            <a:ext cx="1447396" cy="612000"/>
            <a:chOff x="525783" y="5653060"/>
            <a:chExt cx="1447396" cy="612000"/>
          </a:xfrm>
        </p:grpSpPr>
        <p:pic>
          <p:nvPicPr>
            <p:cNvPr id="26" name="Graphic 25" descr="Bullseye">
              <a:extLst>
                <a:ext uri="{FF2B5EF4-FFF2-40B4-BE49-F238E27FC236}">
                  <a16:creationId xmlns:a16="http://schemas.microsoft.com/office/drawing/2014/main" id="{0B1FA722-4EE4-4D6C-AAED-A1C786B0F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783" y="5653060"/>
              <a:ext cx="612000" cy="612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4E74A-520A-4675-9E37-985AEED1F303}"/>
                </a:ext>
              </a:extLst>
            </p:cNvPr>
            <p:cNvSpPr txBox="1"/>
            <p:nvPr/>
          </p:nvSpPr>
          <p:spPr>
            <a:xfrm>
              <a:off x="1066023" y="5807215"/>
              <a:ext cx="9071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Light" panose="00000400000000000000" pitchFamily="2" charset="0"/>
                </a:rPr>
                <a:t>TARGET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10899A-52D1-44A7-8D88-32685CDDE406}"/>
              </a:ext>
            </a:extLst>
          </p:cNvPr>
          <p:cNvGrpSpPr/>
          <p:nvPr/>
        </p:nvGrpSpPr>
        <p:grpSpPr>
          <a:xfrm>
            <a:off x="2740498" y="4833289"/>
            <a:ext cx="2313441" cy="612000"/>
            <a:chOff x="2740498" y="4833289"/>
            <a:chExt cx="2313441" cy="612000"/>
          </a:xfrm>
        </p:grpSpPr>
        <p:pic>
          <p:nvPicPr>
            <p:cNvPr id="28" name="Graphic 27" descr="Hourglass">
              <a:extLst>
                <a:ext uri="{FF2B5EF4-FFF2-40B4-BE49-F238E27FC236}">
                  <a16:creationId xmlns:a16="http://schemas.microsoft.com/office/drawing/2014/main" id="{8F398F7D-B43B-47E5-AAC4-C265BBB57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40498" y="4833289"/>
              <a:ext cx="612000" cy="612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9D2A3B-64B3-4CF2-9A86-B520E2D20875}"/>
                </a:ext>
              </a:extLst>
            </p:cNvPr>
            <p:cNvSpPr txBox="1"/>
            <p:nvPr/>
          </p:nvSpPr>
          <p:spPr>
            <a:xfrm>
              <a:off x="3352498" y="4937473"/>
              <a:ext cx="1701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Light" panose="00000400000000000000" pitchFamily="2" charset="0"/>
                </a:rPr>
                <a:t>MANAGEMENT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F140041-DC21-4F47-B075-945D8B1642DF}"/>
              </a:ext>
            </a:extLst>
          </p:cNvPr>
          <p:cNvGrpSpPr/>
          <p:nvPr/>
        </p:nvGrpSpPr>
        <p:grpSpPr>
          <a:xfrm>
            <a:off x="2778940" y="5653060"/>
            <a:ext cx="2265617" cy="612000"/>
            <a:chOff x="2778940" y="5653060"/>
            <a:chExt cx="2265617" cy="612000"/>
          </a:xfrm>
        </p:grpSpPr>
        <p:pic>
          <p:nvPicPr>
            <p:cNvPr id="24" name="Graphic 23" descr="Upward trend">
              <a:extLst>
                <a:ext uri="{FF2B5EF4-FFF2-40B4-BE49-F238E27FC236}">
                  <a16:creationId xmlns:a16="http://schemas.microsoft.com/office/drawing/2014/main" id="{20ADFE7F-B0B3-426A-8445-47F425F4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78940" y="5653060"/>
              <a:ext cx="612000" cy="612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6998D6-A69F-4687-9B58-DFD42182A311}"/>
                </a:ext>
              </a:extLst>
            </p:cNvPr>
            <p:cNvSpPr txBox="1"/>
            <p:nvPr/>
          </p:nvSpPr>
          <p:spPr>
            <a:xfrm>
              <a:off x="3343116" y="5808449"/>
              <a:ext cx="1701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Light" panose="00000400000000000000" pitchFamily="2" charset="0"/>
                </a:rPr>
                <a:t>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15</cp:revision>
  <dcterms:created xsi:type="dcterms:W3CDTF">2017-12-01T19:26:44Z</dcterms:created>
  <dcterms:modified xsi:type="dcterms:W3CDTF">2017-12-01T20:22:52Z</dcterms:modified>
</cp:coreProperties>
</file>