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866"/>
    <a:srgbClr val="00A5AD"/>
    <a:srgbClr val="B75B06"/>
    <a:srgbClr val="D5214F"/>
    <a:srgbClr val="949494"/>
    <a:srgbClr val="E20D43"/>
    <a:srgbClr val="00A4AC"/>
    <a:srgbClr val="00C2CC"/>
    <a:srgbClr val="00ADB4"/>
    <a:srgbClr val="B85A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43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AFF9A-7DC8-41FD-9DE9-EBF79EE14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89642-6EB7-4BAB-91F3-B723726FF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F98DB-5A74-458C-BB90-F21993E6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8CF0-5DC3-4A4B-99A7-9FFEC897C356}" type="datetimeFigureOut">
              <a:rPr lang="en-IN" smtClean="0"/>
              <a:t>01-08-2017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FA556-8CFB-44E1-A6DB-14D70BF1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D1539-88CD-4E9B-9300-52AC51FA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CE51-E3D3-4AAB-82F4-42C0A76C5C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14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6187-3A13-45B6-BF9F-828D9CA7D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CDAAD-5413-400C-A8C0-ADD4E4A7E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F9DB-6D29-472A-802C-23EBC35B4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8CF0-5DC3-4A4B-99A7-9FFEC897C356}" type="datetimeFigureOut">
              <a:rPr lang="en-IN" smtClean="0"/>
              <a:t>01-08-2017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A6938-4E06-4CB8-B6C8-79DB99F4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B917A-19E3-4F76-AAFE-3E2111C82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CE51-E3D3-4AAB-82F4-42C0A76C5C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5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64EFF0-F8C6-4900-826F-5303E7F0AB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D0E4B-2ADE-4B86-A40C-2A82680AB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24B6E-C5C1-4B93-9456-86EC1CD7E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8CF0-5DC3-4A4B-99A7-9FFEC897C356}" type="datetimeFigureOut">
              <a:rPr lang="en-IN" smtClean="0"/>
              <a:t>01-08-2017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3F17-CF7B-410D-B542-C508BD658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A16F8-647A-423F-84F2-0DF61B6B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CE51-E3D3-4AAB-82F4-42C0A76C5C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60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6F24-9EA2-4DEE-961B-4A94EB78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9F8C3-CA30-4B28-A385-5ABF4FEC6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8F0F2-E2C4-4DC7-8029-C72399009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8CF0-5DC3-4A4B-99A7-9FFEC897C356}" type="datetimeFigureOut">
              <a:rPr lang="en-IN" smtClean="0"/>
              <a:t>01-08-2017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57BB5-EF44-4E24-BCCB-C1E09833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A0497-5FDC-4BBB-8A03-B1224D83A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CE51-E3D3-4AAB-82F4-42C0A76C5C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28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8A58-A3D1-4EDF-9E02-C2A595D79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CE4AB-45AF-4ED2-85A5-0DAE067DA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4EA88-9545-48B3-9B14-9775F042D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8CF0-5DC3-4A4B-99A7-9FFEC897C356}" type="datetimeFigureOut">
              <a:rPr lang="en-IN" smtClean="0"/>
              <a:t>01-08-2017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FE026-A628-45BC-AF43-250BE4922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9BDDC-A58D-44BE-B5DA-187137EA6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CE51-E3D3-4AAB-82F4-42C0A76C5C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38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9EE0-8291-42D6-B336-B49DB2A9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B3409-DEA9-4D6C-8520-F955C9377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D2001-D491-44B0-B940-5C89E89F0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51FF8-08FB-497F-AC39-88F4D3D7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8CF0-5DC3-4A4B-99A7-9FFEC897C356}" type="datetimeFigureOut">
              <a:rPr lang="en-IN" smtClean="0"/>
              <a:t>01-08-2017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311A5-59DA-433B-B429-3128DA53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30C25-9BA0-42AC-848B-7588E772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CE51-E3D3-4AAB-82F4-42C0A76C5C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78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6B0B8-D9A2-495F-A22D-9EA6A6D87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41D81-D5D9-4357-826F-E79EECBDC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6FBD8-408A-44B3-9053-D1E4F8ABA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3CED-71DE-40A4-8808-C410367C0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8E760-FAF8-4E49-8CE5-5C1F1E9053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CA6839-E3AB-4CD6-AA2C-FADD9B4AA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8CF0-5DC3-4A4B-99A7-9FFEC897C356}" type="datetimeFigureOut">
              <a:rPr lang="en-IN" smtClean="0"/>
              <a:t>01-08-2017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D1E703-725D-4CE7-8AD5-749FA0DF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64EBF8-2704-40F4-B846-590CA1B90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CE51-E3D3-4AAB-82F4-42C0A76C5C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53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DB8E5-03EC-4A34-AA6C-70842027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381AC-2E27-4F13-86C6-A8D82157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8CF0-5DC3-4A4B-99A7-9FFEC897C356}" type="datetimeFigureOut">
              <a:rPr lang="en-IN" smtClean="0"/>
              <a:t>01-08-2017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284B3-4B67-4F8B-82DE-D0778F293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92C22-C529-4A36-A304-C7E27E32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CE51-E3D3-4AAB-82F4-42C0A76C5C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46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BA4A9-DB69-47E2-BDCF-1E3E3E1CA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8CF0-5DC3-4A4B-99A7-9FFEC897C356}" type="datetimeFigureOut">
              <a:rPr lang="en-IN" smtClean="0"/>
              <a:t>01-08-2017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0A93E-9B3F-4806-859F-A48730CB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68127-35E4-4F3B-BB89-6B4CCADC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CE51-E3D3-4AAB-82F4-42C0A76C5C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78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24CB7-A4AD-4AC5-AD66-BA7C9A8C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BE716-83E7-4B4F-BC19-528E14EB6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B5BB3-E908-4964-A1E5-FC3C9691C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9B036-0385-4487-9CCA-A9991E10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8CF0-5DC3-4A4B-99A7-9FFEC897C356}" type="datetimeFigureOut">
              <a:rPr lang="en-IN" smtClean="0"/>
              <a:t>01-08-2017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7C9B9-49DC-4715-A486-275AA82F7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2F5ED-E548-4DDE-BA0C-D8FE1C12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CE51-E3D3-4AAB-82F4-42C0A76C5C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23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B25C-8155-4BA6-A192-953C23E3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10364-E86F-4A81-AB3D-2D0D4BC8C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98B2D-B1FA-4073-9F90-4519A9854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9BD27-1B86-4A8E-B3EA-AE3CFF75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8CF0-5DC3-4A4B-99A7-9FFEC897C356}" type="datetimeFigureOut">
              <a:rPr lang="en-IN" smtClean="0"/>
              <a:t>01-08-2017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B4C24-ECB9-4EA0-A5DD-6CDE0E06A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28E27-D9FE-4110-A8E9-1D19B2F5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CE51-E3D3-4AAB-82F4-42C0A76C5C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94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A9BC0-1B8B-49A9-A550-69825F9A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561F6-A013-412A-B41C-1E1F20ED5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8E2A7-B2D9-4EDC-A80C-740E8FA00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68CF0-5DC3-4A4B-99A7-9FFEC897C356}" type="datetimeFigureOut">
              <a:rPr lang="en-IN" smtClean="0"/>
              <a:t>01-08-2017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09B27-72E7-4A57-AEB5-FFFBE1FE1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95EFE-D2CF-44F0-9C98-78A9FE1D2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DCE51-E3D3-4AAB-82F4-42C0A76C5C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03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C03A4AAA-3013-424F-AC11-E30A15EC1125}"/>
              </a:ext>
            </a:extLst>
          </p:cNvPr>
          <p:cNvGrpSpPr/>
          <p:nvPr/>
        </p:nvGrpSpPr>
        <p:grpSpPr>
          <a:xfrm>
            <a:off x="6708941" y="5263860"/>
            <a:ext cx="4552042" cy="900000"/>
            <a:chOff x="6822908" y="4775693"/>
            <a:chExt cx="4552042" cy="900000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527F9E2E-B603-47D3-B608-B3B2BDBF58D9}"/>
                </a:ext>
              </a:extLst>
            </p:cNvPr>
            <p:cNvSpPr/>
            <p:nvPr/>
          </p:nvSpPr>
          <p:spPr>
            <a:xfrm>
              <a:off x="6838950" y="4775693"/>
              <a:ext cx="4536000" cy="90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D3055"/>
                </a:gs>
                <a:gs pos="100000">
                  <a:srgbClr val="154C89"/>
                </a:gs>
              </a:gsLst>
              <a:lin ang="18900000" scaled="1"/>
              <a:tileRect/>
            </a:gradFill>
            <a:ln>
              <a:noFill/>
            </a:ln>
            <a:effectLst>
              <a:innerShdw blurRad="266700" dist="50800" dir="18900000">
                <a:schemeClr val="tx1">
                  <a:lumMod val="95000"/>
                  <a:lumOff val="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DB12A70-B746-413B-B2DD-F6562885DA37}"/>
                </a:ext>
              </a:extLst>
            </p:cNvPr>
            <p:cNvSpPr/>
            <p:nvPr/>
          </p:nvSpPr>
          <p:spPr>
            <a:xfrm>
              <a:off x="6822908" y="4775693"/>
              <a:ext cx="857250" cy="900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>
              <a:outerShdw blurRad="381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6725719-6D18-4FBD-8D33-839C94B7EBED}"/>
                </a:ext>
              </a:extLst>
            </p:cNvPr>
            <p:cNvSpPr/>
            <p:nvPr/>
          </p:nvSpPr>
          <p:spPr>
            <a:xfrm>
              <a:off x="6924384" y="4877649"/>
              <a:ext cx="663024" cy="696088"/>
            </a:xfrm>
            <a:prstGeom prst="ellipse">
              <a:avLst/>
            </a:prstGeom>
            <a:gradFill flip="none" rotWithShape="1">
              <a:gsLst>
                <a:gs pos="0">
                  <a:srgbClr val="0D3055"/>
                </a:gs>
                <a:gs pos="100000">
                  <a:srgbClr val="154C89"/>
                </a:gs>
              </a:gsLst>
              <a:lin ang="18900000" scaled="1"/>
              <a:tileRect/>
            </a:gradFill>
            <a:ln>
              <a:noFill/>
            </a:ln>
            <a:effectLst>
              <a:innerShdw blurRad="266700" dist="50800" dir="18900000">
                <a:schemeClr val="tx1">
                  <a:lumMod val="95000"/>
                  <a:lumOff val="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AB8710A-E68D-4E83-8EA2-AC1EA6871D82}"/>
                </a:ext>
              </a:extLst>
            </p:cNvPr>
            <p:cNvGrpSpPr/>
            <p:nvPr/>
          </p:nvGrpSpPr>
          <p:grpSpPr>
            <a:xfrm>
              <a:off x="7765591" y="4892422"/>
              <a:ext cx="3399713" cy="677308"/>
              <a:chOff x="7765591" y="4844296"/>
              <a:chExt cx="3399713" cy="677308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66F01E-B4CE-4A4A-BD20-7762C0B39D5F}"/>
                  </a:ext>
                </a:extLst>
              </p:cNvPr>
              <p:cNvSpPr txBox="1"/>
              <p:nvPr/>
            </p:nvSpPr>
            <p:spPr>
              <a:xfrm>
                <a:off x="7765592" y="4844296"/>
                <a:ext cx="21175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spc="3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HEADING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2BE8CA1-75C3-4708-AC04-454A15A9C996}"/>
                  </a:ext>
                </a:extLst>
              </p:cNvPr>
              <p:cNvSpPr txBox="1"/>
              <p:nvPr/>
            </p:nvSpPr>
            <p:spPr>
              <a:xfrm>
                <a:off x="7765591" y="5121494"/>
                <a:ext cx="33997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>
                    <a:solidFill>
                      <a:schemeClr val="bg1">
                        <a:lumMod val="8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Add your text here. This is a placeholder for text. Subscribe to our channel.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663A69A-7849-41B6-B8EC-1800585B2FB4}"/>
              </a:ext>
            </a:extLst>
          </p:cNvPr>
          <p:cNvGrpSpPr/>
          <p:nvPr/>
        </p:nvGrpSpPr>
        <p:grpSpPr>
          <a:xfrm>
            <a:off x="6708941" y="4158384"/>
            <a:ext cx="4552042" cy="900000"/>
            <a:chOff x="6822908" y="4775693"/>
            <a:chExt cx="4552042" cy="90000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E2BD9F75-FC70-4285-9388-C9B7F5C504CF}"/>
                </a:ext>
              </a:extLst>
            </p:cNvPr>
            <p:cNvSpPr/>
            <p:nvPr/>
          </p:nvSpPr>
          <p:spPr>
            <a:xfrm>
              <a:off x="6838950" y="4775693"/>
              <a:ext cx="4536000" cy="90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A4AC"/>
                </a:gs>
                <a:gs pos="100000">
                  <a:srgbClr val="00C2CC"/>
                </a:gs>
              </a:gsLst>
              <a:lin ang="18900000" scaled="1"/>
              <a:tileRect/>
            </a:gradFill>
            <a:ln>
              <a:noFill/>
            </a:ln>
            <a:effectLst>
              <a:innerShdw blurRad="266700" dist="50800" dir="18900000">
                <a:schemeClr val="tx1">
                  <a:lumMod val="95000"/>
                  <a:lumOff val="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6820110-0E7E-4444-BB00-0B3A146BBDA5}"/>
                </a:ext>
              </a:extLst>
            </p:cNvPr>
            <p:cNvSpPr/>
            <p:nvPr/>
          </p:nvSpPr>
          <p:spPr>
            <a:xfrm>
              <a:off x="6822908" y="4775693"/>
              <a:ext cx="857250" cy="900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>
              <a:outerShdw blurRad="381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947F70D-F046-4A7E-A561-0A09C0D10B09}"/>
                </a:ext>
              </a:extLst>
            </p:cNvPr>
            <p:cNvSpPr/>
            <p:nvPr/>
          </p:nvSpPr>
          <p:spPr>
            <a:xfrm>
              <a:off x="6924384" y="4877649"/>
              <a:ext cx="663024" cy="696088"/>
            </a:xfrm>
            <a:prstGeom prst="ellipse">
              <a:avLst/>
            </a:prstGeom>
            <a:gradFill flip="none" rotWithShape="1">
              <a:gsLst>
                <a:gs pos="0">
                  <a:srgbClr val="00A4AC"/>
                </a:gs>
                <a:gs pos="100000">
                  <a:srgbClr val="00C2CC"/>
                </a:gs>
              </a:gsLst>
              <a:lin ang="18900000" scaled="1"/>
              <a:tileRect/>
            </a:gradFill>
            <a:ln>
              <a:noFill/>
            </a:ln>
            <a:effectLst>
              <a:innerShdw blurRad="266700" dist="50800" dir="18900000">
                <a:schemeClr val="tx1">
                  <a:lumMod val="95000"/>
                  <a:lumOff val="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AA74565-7CC2-44DB-ACD1-3E7A779CC8CD}"/>
                </a:ext>
              </a:extLst>
            </p:cNvPr>
            <p:cNvGrpSpPr/>
            <p:nvPr/>
          </p:nvGrpSpPr>
          <p:grpSpPr>
            <a:xfrm>
              <a:off x="7765591" y="4892422"/>
              <a:ext cx="3399713" cy="677308"/>
              <a:chOff x="7765591" y="4844296"/>
              <a:chExt cx="3399713" cy="677308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A2BD702-38FE-4654-AD6E-CD7A4DAA60DF}"/>
                  </a:ext>
                </a:extLst>
              </p:cNvPr>
              <p:cNvSpPr txBox="1"/>
              <p:nvPr/>
            </p:nvSpPr>
            <p:spPr>
              <a:xfrm>
                <a:off x="7765592" y="4844296"/>
                <a:ext cx="21175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spc="3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HEADING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6572E6E-D71A-4810-A40E-4949203D4C16}"/>
                  </a:ext>
                </a:extLst>
              </p:cNvPr>
              <p:cNvSpPr txBox="1"/>
              <p:nvPr/>
            </p:nvSpPr>
            <p:spPr>
              <a:xfrm>
                <a:off x="7765591" y="5121494"/>
                <a:ext cx="33997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>
                    <a:solidFill>
                      <a:schemeClr val="bg1">
                        <a:lumMod val="8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Add your text here. This is a placeholder for text. Subscribe to our channel.</a:t>
                </a: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628F82E-E30E-49EB-928F-7A4770F5A4D3}"/>
              </a:ext>
            </a:extLst>
          </p:cNvPr>
          <p:cNvGrpSpPr/>
          <p:nvPr/>
        </p:nvGrpSpPr>
        <p:grpSpPr>
          <a:xfrm>
            <a:off x="6708941" y="3052910"/>
            <a:ext cx="4552042" cy="900000"/>
            <a:chOff x="6822908" y="4775693"/>
            <a:chExt cx="4552042" cy="900000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C83BB05-64C4-4E4D-9375-40493CFADFD3}"/>
                </a:ext>
              </a:extLst>
            </p:cNvPr>
            <p:cNvSpPr/>
            <p:nvPr/>
          </p:nvSpPr>
          <p:spPr>
            <a:xfrm>
              <a:off x="6838950" y="4775693"/>
              <a:ext cx="4536000" cy="90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B85A04"/>
                </a:gs>
                <a:gs pos="100000">
                  <a:srgbClr val="FA7E0A"/>
                </a:gs>
              </a:gsLst>
              <a:lin ang="18900000" scaled="1"/>
              <a:tileRect/>
            </a:gradFill>
            <a:ln>
              <a:noFill/>
            </a:ln>
            <a:effectLst>
              <a:innerShdw blurRad="266700" dist="50800" dir="18900000">
                <a:schemeClr val="tx1">
                  <a:lumMod val="95000"/>
                  <a:lumOff val="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C082D89-DBE8-4C03-B3A0-A29A0F08DE17}"/>
                </a:ext>
              </a:extLst>
            </p:cNvPr>
            <p:cNvSpPr/>
            <p:nvPr/>
          </p:nvSpPr>
          <p:spPr>
            <a:xfrm>
              <a:off x="6822908" y="4775693"/>
              <a:ext cx="857250" cy="900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>
              <a:outerShdw blurRad="381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FBF619A-4A0F-4F57-9797-6C66C2B51E18}"/>
                </a:ext>
              </a:extLst>
            </p:cNvPr>
            <p:cNvSpPr/>
            <p:nvPr/>
          </p:nvSpPr>
          <p:spPr>
            <a:xfrm>
              <a:off x="6924384" y="4877649"/>
              <a:ext cx="663024" cy="696088"/>
            </a:xfrm>
            <a:prstGeom prst="ellipse">
              <a:avLst/>
            </a:prstGeom>
            <a:gradFill flip="none" rotWithShape="1">
              <a:gsLst>
                <a:gs pos="0">
                  <a:srgbClr val="B85A04"/>
                </a:gs>
                <a:gs pos="100000">
                  <a:srgbClr val="FA7E0A"/>
                </a:gs>
              </a:gsLst>
              <a:lin ang="18900000" scaled="1"/>
              <a:tileRect/>
            </a:gradFill>
            <a:ln>
              <a:noFill/>
            </a:ln>
            <a:effectLst>
              <a:innerShdw blurRad="266700" dist="50800" dir="18900000">
                <a:schemeClr val="tx1">
                  <a:lumMod val="95000"/>
                  <a:lumOff val="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EEE13A6-63D2-49EC-8D24-CA0F6556F044}"/>
                </a:ext>
              </a:extLst>
            </p:cNvPr>
            <p:cNvGrpSpPr/>
            <p:nvPr/>
          </p:nvGrpSpPr>
          <p:grpSpPr>
            <a:xfrm>
              <a:off x="7765591" y="4892422"/>
              <a:ext cx="3399713" cy="677308"/>
              <a:chOff x="7765591" y="4844296"/>
              <a:chExt cx="3399713" cy="677308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8E82B5-A72A-48A6-BC6F-78635574A27D}"/>
                  </a:ext>
                </a:extLst>
              </p:cNvPr>
              <p:cNvSpPr txBox="1"/>
              <p:nvPr/>
            </p:nvSpPr>
            <p:spPr>
              <a:xfrm>
                <a:off x="7765592" y="4844296"/>
                <a:ext cx="21175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spc="3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HEADING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281AABC-99E1-46C4-9AD0-A0C89A561F3B}"/>
                  </a:ext>
                </a:extLst>
              </p:cNvPr>
              <p:cNvSpPr txBox="1"/>
              <p:nvPr/>
            </p:nvSpPr>
            <p:spPr>
              <a:xfrm>
                <a:off x="7765591" y="5121494"/>
                <a:ext cx="33997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>
                    <a:solidFill>
                      <a:schemeClr val="bg1">
                        <a:lumMod val="8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Add your text here. This is a placeholder for text. Subscribe to our channel.</a:t>
                </a:r>
              </a:p>
            </p:txBody>
          </p:sp>
        </p:grpSp>
      </p:grp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0EC43F-0486-4667-AA2D-2D5FAFFC18C3}"/>
              </a:ext>
            </a:extLst>
          </p:cNvPr>
          <p:cNvSpPr/>
          <p:nvPr/>
        </p:nvSpPr>
        <p:spPr>
          <a:xfrm>
            <a:off x="6724983" y="1947436"/>
            <a:ext cx="4536000" cy="90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20D43"/>
              </a:gs>
              <a:gs pos="100000">
                <a:srgbClr val="F33567"/>
              </a:gs>
            </a:gsLst>
            <a:lin ang="18900000" scaled="1"/>
            <a:tileRect/>
          </a:gradFill>
          <a:ln>
            <a:noFill/>
          </a:ln>
          <a:effectLst>
            <a:innerShdw blurRad="266700" dist="50800" dir="18900000">
              <a:schemeClr val="tx1">
                <a:lumMod val="95000"/>
                <a:lumOff val="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19014D0-42FD-4223-925E-3584DF56FF2F}"/>
              </a:ext>
            </a:extLst>
          </p:cNvPr>
          <p:cNvSpPr/>
          <p:nvPr/>
        </p:nvSpPr>
        <p:spPr>
          <a:xfrm>
            <a:off x="6708941" y="1947436"/>
            <a:ext cx="857250" cy="9000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381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47B623A-9651-46C7-9EE0-EC9582A213D1}"/>
              </a:ext>
            </a:extLst>
          </p:cNvPr>
          <p:cNvSpPr/>
          <p:nvPr/>
        </p:nvSpPr>
        <p:spPr>
          <a:xfrm>
            <a:off x="6810417" y="2049392"/>
            <a:ext cx="663024" cy="696088"/>
          </a:xfrm>
          <a:prstGeom prst="ellipse">
            <a:avLst/>
          </a:prstGeom>
          <a:gradFill flip="none" rotWithShape="1">
            <a:gsLst>
              <a:gs pos="0">
                <a:srgbClr val="E20D43"/>
              </a:gs>
              <a:gs pos="100000">
                <a:srgbClr val="F33567"/>
              </a:gs>
            </a:gsLst>
            <a:lin ang="18900000" scaled="1"/>
            <a:tileRect/>
          </a:gradFill>
          <a:ln>
            <a:noFill/>
          </a:ln>
          <a:effectLst>
            <a:innerShdw blurRad="266700" dist="50800" dir="18900000">
              <a:schemeClr val="tx1">
                <a:lumMod val="95000"/>
                <a:lumOff val="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1140C20-45DE-489B-9094-F852AF273DA8}"/>
              </a:ext>
            </a:extLst>
          </p:cNvPr>
          <p:cNvGrpSpPr/>
          <p:nvPr/>
        </p:nvGrpSpPr>
        <p:grpSpPr>
          <a:xfrm>
            <a:off x="7651624" y="2064165"/>
            <a:ext cx="3399713" cy="677308"/>
            <a:chOff x="7765591" y="4844296"/>
            <a:chExt cx="3399713" cy="67730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990298F-D6E7-4D14-88B2-87B8042E31FA}"/>
                </a:ext>
              </a:extLst>
            </p:cNvPr>
            <p:cNvSpPr txBox="1"/>
            <p:nvPr/>
          </p:nvSpPr>
          <p:spPr>
            <a:xfrm>
              <a:off x="7765592" y="4844296"/>
              <a:ext cx="21175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spc="3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HEADING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CCBF8C3-6D88-4D14-BEF5-B3AD3A0C55BA}"/>
                </a:ext>
              </a:extLst>
            </p:cNvPr>
            <p:cNvSpPr txBox="1"/>
            <p:nvPr/>
          </p:nvSpPr>
          <p:spPr>
            <a:xfrm>
              <a:off x="7765591" y="5121494"/>
              <a:ext cx="33997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chemeClr val="bg1">
                      <a:lumMod val="8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Add your text here. This is a placeholder for text. Subscribe to our channel.</a:t>
              </a:r>
            </a:p>
          </p:txBody>
        </p:sp>
      </p:grpSp>
      <p:pic>
        <p:nvPicPr>
          <p:cNvPr id="68" name="Graphic 67" descr="Laptop">
            <a:extLst>
              <a:ext uri="{FF2B5EF4-FFF2-40B4-BE49-F238E27FC236}">
                <a16:creationId xmlns:a16="http://schemas.microsoft.com/office/drawing/2014/main" id="{76B1CFE6-F0C9-45C4-AA07-C6D8D4264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1090" y="2218028"/>
            <a:ext cx="360000" cy="360000"/>
          </a:xfrm>
          <a:prstGeom prst="rect">
            <a:avLst/>
          </a:prstGeom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0" name="Graphic 69" descr="Monitor">
            <a:extLst>
              <a:ext uri="{FF2B5EF4-FFF2-40B4-BE49-F238E27FC236}">
                <a16:creationId xmlns:a16="http://schemas.microsoft.com/office/drawing/2014/main" id="{F7A0F620-51AB-40F9-B1C7-2FFCBB82B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1090" y="3323502"/>
            <a:ext cx="360000" cy="360000"/>
          </a:xfrm>
          <a:prstGeom prst="rect">
            <a:avLst/>
          </a:prstGeom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294706C1-87A5-4FF2-BC96-90419E824E95}"/>
              </a:ext>
            </a:extLst>
          </p:cNvPr>
          <p:cNvGrpSpPr/>
          <p:nvPr/>
        </p:nvGrpSpPr>
        <p:grpSpPr>
          <a:xfrm>
            <a:off x="6325610" y="648744"/>
            <a:ext cx="5334745" cy="1054751"/>
            <a:chOff x="6708941" y="841962"/>
            <a:chExt cx="4552042" cy="900000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71F32084-59E0-45BE-8415-5E2DED6FF7E3}"/>
                </a:ext>
              </a:extLst>
            </p:cNvPr>
            <p:cNvSpPr/>
            <p:nvPr/>
          </p:nvSpPr>
          <p:spPr>
            <a:xfrm>
              <a:off x="6724983" y="841962"/>
              <a:ext cx="4536000" cy="90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innerShdw blurRad="266700" dist="50800" dir="18900000">
                <a:schemeClr val="tx1">
                  <a:lumMod val="95000"/>
                  <a:lumOff val="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77ED5B2-1F9E-460E-940A-71583C434235}"/>
                </a:ext>
              </a:extLst>
            </p:cNvPr>
            <p:cNvSpPr/>
            <p:nvPr/>
          </p:nvSpPr>
          <p:spPr>
            <a:xfrm>
              <a:off x="6708941" y="841962"/>
              <a:ext cx="857250" cy="900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>
              <a:outerShdw blurRad="381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4DB506A-1363-4411-8CD1-40035C74F170}"/>
                </a:ext>
              </a:extLst>
            </p:cNvPr>
            <p:cNvSpPr/>
            <p:nvPr/>
          </p:nvSpPr>
          <p:spPr>
            <a:xfrm>
              <a:off x="6810417" y="943918"/>
              <a:ext cx="663024" cy="69608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innerShdw blurRad="266700" dist="50800" dir="18900000">
                <a:schemeClr val="tx1">
                  <a:lumMod val="95000"/>
                  <a:lumOff val="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B49E7DB-8705-42D4-9FA5-D6DB068FF75A}"/>
                </a:ext>
              </a:extLst>
            </p:cNvPr>
            <p:cNvGrpSpPr/>
            <p:nvPr/>
          </p:nvGrpSpPr>
          <p:grpSpPr>
            <a:xfrm>
              <a:off x="7651624" y="958691"/>
              <a:ext cx="2872108" cy="644866"/>
              <a:chOff x="7765591" y="4844296"/>
              <a:chExt cx="2872108" cy="644866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D173148-9C7F-43A3-88E6-5BDC3AC9FC47}"/>
                  </a:ext>
                </a:extLst>
              </p:cNvPr>
              <p:cNvSpPr txBox="1"/>
              <p:nvPr/>
            </p:nvSpPr>
            <p:spPr>
              <a:xfrm>
                <a:off x="7765592" y="4844296"/>
                <a:ext cx="2117558" cy="262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HEADING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4E382A8-BE23-43BC-88AD-2F62903CFEF7}"/>
                  </a:ext>
                </a:extLst>
              </p:cNvPr>
              <p:cNvSpPr txBox="1"/>
              <p:nvPr/>
            </p:nvSpPr>
            <p:spPr>
              <a:xfrm>
                <a:off x="7765591" y="5121494"/>
                <a:ext cx="2872108" cy="367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Add your text here. This is a placeholder for text. Subscribe to our channel.</a:t>
                </a:r>
              </a:p>
            </p:txBody>
          </p:sp>
        </p:grpSp>
        <p:pic>
          <p:nvPicPr>
            <p:cNvPr id="72" name="Graphic 71" descr="Smart Phone">
              <a:extLst>
                <a:ext uri="{FF2B5EF4-FFF2-40B4-BE49-F238E27FC236}">
                  <a16:creationId xmlns:a16="http://schemas.microsoft.com/office/drawing/2014/main" id="{0D7A40FF-0A45-45B3-85FE-D0F95B173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65158" y="1121692"/>
              <a:ext cx="360000" cy="360000"/>
            </a:xfrm>
            <a:prstGeom prst="rect">
              <a:avLst/>
            </a:prstGeom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74" name="Graphic 73" descr="Tablet">
            <a:extLst>
              <a:ext uri="{FF2B5EF4-FFF2-40B4-BE49-F238E27FC236}">
                <a16:creationId xmlns:a16="http://schemas.microsoft.com/office/drawing/2014/main" id="{5117CB91-7DE3-407D-A32B-0FDA9BD8DC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71090" y="5534452"/>
            <a:ext cx="360000" cy="360000"/>
          </a:xfrm>
          <a:prstGeom prst="rect">
            <a:avLst/>
          </a:prstGeom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6" name="Graphic 75" descr="Television">
            <a:extLst>
              <a:ext uri="{FF2B5EF4-FFF2-40B4-BE49-F238E27FC236}">
                <a16:creationId xmlns:a16="http://schemas.microsoft.com/office/drawing/2014/main" id="{837E800F-10AE-422F-A327-E62F09BA5D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58177" y="4428976"/>
            <a:ext cx="360000" cy="360000"/>
          </a:xfrm>
          <a:prstGeom prst="rect">
            <a:avLst/>
          </a:prstGeom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86AABFB7-D3C4-49F3-93AE-BD5E26725AD5}"/>
              </a:ext>
            </a:extLst>
          </p:cNvPr>
          <p:cNvGrpSpPr/>
          <p:nvPr/>
        </p:nvGrpSpPr>
        <p:grpSpPr>
          <a:xfrm>
            <a:off x="219345" y="785544"/>
            <a:ext cx="4822946" cy="5188567"/>
            <a:chOff x="143491" y="877717"/>
            <a:chExt cx="4822946" cy="51885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7C5D7C0-E508-4A6B-BD53-02DF1EAB53C4}"/>
                </a:ext>
              </a:extLst>
            </p:cNvPr>
            <p:cNvSpPr/>
            <p:nvPr/>
          </p:nvSpPr>
          <p:spPr>
            <a:xfrm>
              <a:off x="143491" y="5713860"/>
              <a:ext cx="4822946" cy="352424"/>
            </a:xfrm>
            <a:prstGeom prst="ellipse">
              <a:avLst/>
            </a:prstGeom>
            <a:solidFill>
              <a:schemeClr val="bg1">
                <a:lumMod val="85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36FAEBA-4A42-470C-90DB-7E9518A8170F}"/>
                </a:ext>
              </a:extLst>
            </p:cNvPr>
            <p:cNvGrpSpPr/>
            <p:nvPr/>
          </p:nvGrpSpPr>
          <p:grpSpPr>
            <a:xfrm rot="21360000" flipH="1">
              <a:off x="3346190" y="3885513"/>
              <a:ext cx="537181" cy="2085475"/>
              <a:chOff x="4256303" y="3707402"/>
              <a:chExt cx="537181" cy="2085475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6D8482F2-9B4D-4BA0-BFA7-02F507A966C4}"/>
                  </a:ext>
                </a:extLst>
              </p:cNvPr>
              <p:cNvSpPr/>
              <p:nvPr/>
            </p:nvSpPr>
            <p:spPr>
              <a:xfrm rot="1500000">
                <a:off x="4256303" y="3707402"/>
                <a:ext cx="216000" cy="2085475"/>
              </a:xfrm>
              <a:prstGeom prst="roundRect">
                <a:avLst>
                  <a:gd name="adj" fmla="val 50000"/>
                </a:avLst>
              </a:prstGeom>
              <a:solidFill>
                <a:srgbClr val="DBAD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9D5DF2C-C89B-4313-9742-653A668167D8}"/>
                  </a:ext>
                </a:extLst>
              </p:cNvPr>
              <p:cNvSpPr/>
              <p:nvPr/>
            </p:nvSpPr>
            <p:spPr>
              <a:xfrm rot="1500000">
                <a:off x="4577484" y="3995678"/>
                <a:ext cx="216000" cy="132261"/>
              </a:xfrm>
              <a:prstGeom prst="rect">
                <a:avLst/>
              </a:prstGeom>
              <a:solidFill>
                <a:srgbClr val="D28232">
                  <a:alpha val="9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494AC58-D46E-40C6-A0FC-AA8EFC875524}"/>
                </a:ext>
              </a:extLst>
            </p:cNvPr>
            <p:cNvSpPr/>
            <p:nvPr/>
          </p:nvSpPr>
          <p:spPr>
            <a:xfrm>
              <a:off x="2385758" y="3902301"/>
              <a:ext cx="216000" cy="2085475"/>
            </a:xfrm>
            <a:prstGeom prst="roundRect">
              <a:avLst>
                <a:gd name="adj" fmla="val 50000"/>
              </a:avLst>
            </a:prstGeom>
            <a:solidFill>
              <a:srgbClr val="D282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06F2A30-47E3-4ADD-8B00-C186D3EFBC1B}"/>
                </a:ext>
              </a:extLst>
            </p:cNvPr>
            <p:cNvGrpSpPr/>
            <p:nvPr/>
          </p:nvGrpSpPr>
          <p:grpSpPr>
            <a:xfrm rot="240000">
              <a:off x="1104144" y="3913504"/>
              <a:ext cx="537181" cy="2085475"/>
              <a:chOff x="4256303" y="3707402"/>
              <a:chExt cx="537181" cy="2085475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F14BD4BF-179F-4E63-93F1-7941AECC7E6F}"/>
                  </a:ext>
                </a:extLst>
              </p:cNvPr>
              <p:cNvSpPr/>
              <p:nvPr/>
            </p:nvSpPr>
            <p:spPr>
              <a:xfrm rot="1500000">
                <a:off x="4256303" y="3707402"/>
                <a:ext cx="216000" cy="2085475"/>
              </a:xfrm>
              <a:prstGeom prst="roundRect">
                <a:avLst>
                  <a:gd name="adj" fmla="val 50000"/>
                </a:avLst>
              </a:prstGeom>
              <a:solidFill>
                <a:srgbClr val="DBAD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644E2A1-6135-49D0-966C-1F67BC72A6BA}"/>
                  </a:ext>
                </a:extLst>
              </p:cNvPr>
              <p:cNvSpPr/>
              <p:nvPr/>
            </p:nvSpPr>
            <p:spPr>
              <a:xfrm rot="1500000">
                <a:off x="4577484" y="3995678"/>
                <a:ext cx="216000" cy="132261"/>
              </a:xfrm>
              <a:prstGeom prst="rect">
                <a:avLst/>
              </a:prstGeom>
              <a:solidFill>
                <a:srgbClr val="D28232">
                  <a:alpha val="9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AE225B2-75F6-4A1D-9994-2BB2177EFA72}"/>
                </a:ext>
              </a:extLst>
            </p:cNvPr>
            <p:cNvSpPr/>
            <p:nvPr/>
          </p:nvSpPr>
          <p:spPr>
            <a:xfrm rot="19560000">
              <a:off x="667622" y="877717"/>
              <a:ext cx="3600000" cy="3600000"/>
            </a:xfrm>
            <a:prstGeom prst="ellipse">
              <a:avLst/>
            </a:prstGeom>
            <a:gradFill flip="none" rotWithShape="1">
              <a:gsLst>
                <a:gs pos="0">
                  <a:srgbClr val="0D3055"/>
                </a:gs>
                <a:gs pos="100000">
                  <a:srgbClr val="154C89"/>
                </a:gs>
              </a:gsLst>
              <a:lin ang="18900000" scaled="1"/>
              <a:tileRect/>
            </a:gradFill>
            <a:ln>
              <a:noFill/>
            </a:ln>
            <a:effectLst>
              <a:innerShdw blurRad="266700" dist="50800" dir="18900000">
                <a:schemeClr val="tx1">
                  <a:lumMod val="95000"/>
                  <a:lumOff val="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5699C9B-E991-4527-BAFA-387A66C2456D}"/>
                </a:ext>
              </a:extLst>
            </p:cNvPr>
            <p:cNvSpPr/>
            <p:nvPr/>
          </p:nvSpPr>
          <p:spPr>
            <a:xfrm rot="19560000">
              <a:off x="1027622" y="1237717"/>
              <a:ext cx="2880000" cy="2880000"/>
            </a:xfrm>
            <a:prstGeom prst="ellipse">
              <a:avLst/>
            </a:prstGeom>
            <a:gradFill flip="none" rotWithShape="1">
              <a:gsLst>
                <a:gs pos="0">
                  <a:srgbClr val="00A4AC"/>
                </a:gs>
                <a:gs pos="100000">
                  <a:srgbClr val="00C2CC"/>
                </a:gs>
              </a:gsLst>
              <a:lin ang="18900000" scaled="1"/>
              <a:tileRect/>
            </a:gradFill>
            <a:ln>
              <a:noFill/>
            </a:ln>
            <a:effectLst>
              <a:innerShdw blurRad="266700" dist="50800" dir="18900000">
                <a:schemeClr val="tx1">
                  <a:lumMod val="95000"/>
                  <a:lumOff val="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8BA8045-0504-4FAA-964B-A75615304203}"/>
                </a:ext>
              </a:extLst>
            </p:cNvPr>
            <p:cNvSpPr/>
            <p:nvPr/>
          </p:nvSpPr>
          <p:spPr>
            <a:xfrm rot="19560000">
              <a:off x="1387622" y="1597717"/>
              <a:ext cx="2160000" cy="2160000"/>
            </a:xfrm>
            <a:prstGeom prst="ellipse">
              <a:avLst/>
            </a:prstGeom>
            <a:gradFill flip="none" rotWithShape="1">
              <a:gsLst>
                <a:gs pos="0">
                  <a:srgbClr val="B85A04"/>
                </a:gs>
                <a:gs pos="100000">
                  <a:srgbClr val="FA7E0A"/>
                </a:gs>
              </a:gsLst>
              <a:lin ang="18900000" scaled="1"/>
              <a:tileRect/>
            </a:gradFill>
            <a:ln>
              <a:noFill/>
            </a:ln>
            <a:effectLst>
              <a:innerShdw blurRad="266700" dist="50800" dir="18900000">
                <a:schemeClr val="tx1">
                  <a:lumMod val="95000"/>
                  <a:lumOff val="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A37C666-2A77-4E55-9A8D-4BA5834A4810}"/>
                </a:ext>
              </a:extLst>
            </p:cNvPr>
            <p:cNvSpPr/>
            <p:nvPr/>
          </p:nvSpPr>
          <p:spPr>
            <a:xfrm rot="19560000">
              <a:off x="1747622" y="1957717"/>
              <a:ext cx="1440000" cy="1440000"/>
            </a:xfrm>
            <a:prstGeom prst="ellipse">
              <a:avLst/>
            </a:prstGeom>
            <a:gradFill flip="none" rotWithShape="1">
              <a:gsLst>
                <a:gs pos="0">
                  <a:srgbClr val="E20D43"/>
                </a:gs>
                <a:gs pos="100000">
                  <a:srgbClr val="F33567"/>
                </a:gs>
              </a:gsLst>
              <a:lin ang="18900000" scaled="1"/>
              <a:tileRect/>
            </a:gradFill>
            <a:ln>
              <a:noFill/>
            </a:ln>
            <a:effectLst>
              <a:innerShdw blurRad="266700" dist="50800" dir="18900000">
                <a:schemeClr val="tx1">
                  <a:lumMod val="95000"/>
                  <a:lumOff val="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841BC2F-70D6-4D63-A200-411EFE0940D0}"/>
                </a:ext>
              </a:extLst>
            </p:cNvPr>
            <p:cNvSpPr/>
            <p:nvPr/>
          </p:nvSpPr>
          <p:spPr>
            <a:xfrm rot="19560000">
              <a:off x="2107622" y="2317717"/>
              <a:ext cx="720000" cy="720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innerShdw blurRad="266700" dist="50800" dir="18900000">
                <a:schemeClr val="tx1">
                  <a:lumMod val="95000"/>
                  <a:lumOff val="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9BB9067-77C6-4649-B895-0B90B2CB0597}"/>
                </a:ext>
              </a:extLst>
            </p:cNvPr>
            <p:cNvSpPr/>
            <p:nvPr/>
          </p:nvSpPr>
          <p:spPr>
            <a:xfrm rot="19560000">
              <a:off x="2966987" y="2511068"/>
              <a:ext cx="45719" cy="180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21268EF-3F12-41FE-9978-8D467A55CF00}"/>
                </a:ext>
              </a:extLst>
            </p:cNvPr>
            <p:cNvGrpSpPr/>
            <p:nvPr/>
          </p:nvGrpSpPr>
          <p:grpSpPr>
            <a:xfrm>
              <a:off x="2261916" y="1247356"/>
              <a:ext cx="2556000" cy="757525"/>
              <a:chOff x="2261916" y="1247356"/>
              <a:chExt cx="2556000" cy="757525"/>
            </a:xfrm>
          </p:grpSpPr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00CBE4DA-2ABE-4EE8-8C30-268400386C17}"/>
                  </a:ext>
                </a:extLst>
              </p:cNvPr>
              <p:cNvSpPr/>
              <p:nvPr/>
            </p:nvSpPr>
            <p:spPr>
              <a:xfrm rot="14160000">
                <a:off x="4345638" y="1177835"/>
                <a:ext cx="115335" cy="256727"/>
              </a:xfrm>
              <a:prstGeom prst="triangle">
                <a:avLst>
                  <a:gd name="adj" fmla="val 0"/>
                </a:avLst>
              </a:prstGeom>
              <a:solidFill>
                <a:srgbClr val="F84E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2CCB1467-19F7-4C74-912C-C57908694B13}"/>
                  </a:ext>
                </a:extLst>
              </p:cNvPr>
              <p:cNvSpPr/>
              <p:nvPr/>
            </p:nvSpPr>
            <p:spPr>
              <a:xfrm rot="3360000" flipV="1">
                <a:off x="4432097" y="1306016"/>
                <a:ext cx="115335" cy="256727"/>
              </a:xfrm>
              <a:prstGeom prst="triangle">
                <a:avLst>
                  <a:gd name="adj" fmla="val 0"/>
                </a:avLst>
              </a:prstGeom>
              <a:solidFill>
                <a:srgbClr val="2C05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DD603B9E-59BB-47EA-9305-1BA522374FDF}"/>
                  </a:ext>
                </a:extLst>
              </p:cNvPr>
              <p:cNvSpPr/>
              <p:nvPr/>
            </p:nvSpPr>
            <p:spPr>
              <a:xfrm rot="3360000">
                <a:off x="3517056" y="704022"/>
                <a:ext cx="45719" cy="2556000"/>
              </a:xfrm>
              <a:prstGeom prst="roundRect">
                <a:avLst>
                  <a:gd name="adj" fmla="val 50000"/>
                </a:avLst>
              </a:prstGeom>
              <a:solidFill>
                <a:srgbClr val="FB89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5A54445B-F5E8-42E4-AA94-DD9F9CF93239}"/>
                  </a:ext>
                </a:extLst>
              </p:cNvPr>
              <p:cNvSpPr/>
              <p:nvPr/>
            </p:nvSpPr>
            <p:spPr>
              <a:xfrm rot="3360000">
                <a:off x="4572350" y="1219415"/>
                <a:ext cx="45720" cy="101601"/>
              </a:xfrm>
              <a:custGeom>
                <a:avLst/>
                <a:gdLst>
                  <a:gd name="connsiteX0" fmla="*/ 0 w 45720"/>
                  <a:gd name="connsiteY0" fmla="*/ 101601 h 101601"/>
                  <a:gd name="connsiteX1" fmla="*/ 0 w 45720"/>
                  <a:gd name="connsiteY1" fmla="*/ 22861 h 101601"/>
                  <a:gd name="connsiteX2" fmla="*/ 22860 w 45720"/>
                  <a:gd name="connsiteY2" fmla="*/ 0 h 101601"/>
                  <a:gd name="connsiteX3" fmla="*/ 45720 w 45720"/>
                  <a:gd name="connsiteY3" fmla="*/ 22861 h 101601"/>
                  <a:gd name="connsiteX4" fmla="*/ 45720 w 45720"/>
                  <a:gd name="connsiteY4" fmla="*/ 101601 h 101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" h="101601">
                    <a:moveTo>
                      <a:pt x="0" y="101601"/>
                    </a:moveTo>
                    <a:lnTo>
                      <a:pt x="0" y="22861"/>
                    </a:lnTo>
                    <a:cubicBezTo>
                      <a:pt x="0" y="10237"/>
                      <a:pt x="10235" y="0"/>
                      <a:pt x="22860" y="0"/>
                    </a:cubicBezTo>
                    <a:cubicBezTo>
                      <a:pt x="35485" y="0"/>
                      <a:pt x="45720" y="10237"/>
                      <a:pt x="45720" y="22861"/>
                    </a:cubicBezTo>
                    <a:lnTo>
                      <a:pt x="45720" y="101601"/>
                    </a:lnTo>
                    <a:close/>
                  </a:path>
                </a:pathLst>
              </a:custGeom>
              <a:solidFill>
                <a:srgbClr val="3D1E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5C5F500D-A045-400B-85A9-6BC5CC48F6D1}"/>
              </a:ext>
            </a:extLst>
          </p:cNvPr>
          <p:cNvSpPr txBox="1"/>
          <p:nvPr/>
        </p:nvSpPr>
        <p:spPr>
          <a:xfrm>
            <a:off x="5187826" y="1013970"/>
            <a:ext cx="1372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Eurostile BQ" pitchFamily="50" charset="0"/>
              </a:rPr>
              <a:t>100</a:t>
            </a:r>
            <a:r>
              <a:rPr lang="en-I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Eurostile BQ" pitchFamily="50" charset="0"/>
              </a:rPr>
              <a:t>%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Eurostile BQ" pitchFamily="50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0441210-CE67-4A59-801D-7F6609C67F34}"/>
              </a:ext>
            </a:extLst>
          </p:cNvPr>
          <p:cNvSpPr txBox="1"/>
          <p:nvPr/>
        </p:nvSpPr>
        <p:spPr>
          <a:xfrm>
            <a:off x="5873967" y="2290452"/>
            <a:ext cx="1372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D5214F"/>
                </a:solidFill>
                <a:latin typeface="Eurostile BQ" pitchFamily="50" charset="0"/>
              </a:rPr>
              <a:t>80</a:t>
            </a:r>
            <a:r>
              <a:rPr lang="en-IN" sz="1000" dirty="0">
                <a:solidFill>
                  <a:srgbClr val="D5214F"/>
                </a:solidFill>
                <a:latin typeface="Eurostile BQ" pitchFamily="50" charset="0"/>
              </a:rPr>
              <a:t>%</a:t>
            </a:r>
            <a:endParaRPr lang="en-IN" sz="1600" dirty="0">
              <a:solidFill>
                <a:srgbClr val="D5214F"/>
              </a:solidFill>
              <a:latin typeface="Eurostile BQ" pitchFamily="50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B09AA51-ABBD-45BA-8E4B-5EDA0FAA3BAC}"/>
              </a:ext>
            </a:extLst>
          </p:cNvPr>
          <p:cNvSpPr txBox="1"/>
          <p:nvPr/>
        </p:nvSpPr>
        <p:spPr>
          <a:xfrm>
            <a:off x="5869155" y="3385254"/>
            <a:ext cx="1372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B75B06"/>
                </a:solidFill>
                <a:latin typeface="Eurostile BQ" pitchFamily="50" charset="0"/>
              </a:rPr>
              <a:t>60</a:t>
            </a:r>
            <a:r>
              <a:rPr lang="en-IN" sz="1000" dirty="0">
                <a:solidFill>
                  <a:srgbClr val="B75B06"/>
                </a:solidFill>
                <a:latin typeface="Eurostile BQ" pitchFamily="50" charset="0"/>
              </a:rPr>
              <a:t>%</a:t>
            </a:r>
            <a:endParaRPr lang="en-IN" sz="1600" dirty="0">
              <a:solidFill>
                <a:srgbClr val="B75B06"/>
              </a:solidFill>
              <a:latin typeface="Eurostile BQ" pitchFamily="50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11E3C0E-28DA-4D35-A40C-68F91A1E6DF0}"/>
              </a:ext>
            </a:extLst>
          </p:cNvPr>
          <p:cNvSpPr txBox="1"/>
          <p:nvPr/>
        </p:nvSpPr>
        <p:spPr>
          <a:xfrm>
            <a:off x="5869155" y="4436592"/>
            <a:ext cx="1372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A5AD"/>
                </a:solidFill>
                <a:latin typeface="Eurostile BQ" pitchFamily="50" charset="0"/>
              </a:rPr>
              <a:t>40</a:t>
            </a:r>
            <a:r>
              <a:rPr lang="en-IN" sz="1000" dirty="0">
                <a:solidFill>
                  <a:srgbClr val="00A5AD"/>
                </a:solidFill>
                <a:latin typeface="Eurostile BQ" pitchFamily="50" charset="0"/>
              </a:rPr>
              <a:t>%</a:t>
            </a:r>
            <a:endParaRPr lang="en-IN" sz="1600" dirty="0">
              <a:solidFill>
                <a:srgbClr val="00A5AD"/>
              </a:solidFill>
              <a:latin typeface="Eurostile BQ" pitchFamily="50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B33FCD-6607-4F58-AA6F-A503BAC6AE10}"/>
              </a:ext>
            </a:extLst>
          </p:cNvPr>
          <p:cNvSpPr txBox="1"/>
          <p:nvPr/>
        </p:nvSpPr>
        <p:spPr>
          <a:xfrm>
            <a:off x="5863903" y="5534452"/>
            <a:ext cx="1372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103866"/>
                </a:solidFill>
                <a:latin typeface="Eurostile BQ" pitchFamily="50" charset="0"/>
              </a:rPr>
              <a:t>20</a:t>
            </a:r>
            <a:r>
              <a:rPr lang="en-IN" sz="1000" dirty="0">
                <a:solidFill>
                  <a:srgbClr val="103866"/>
                </a:solidFill>
                <a:latin typeface="Eurostile BQ" pitchFamily="50" charset="0"/>
              </a:rPr>
              <a:t>%</a:t>
            </a:r>
            <a:endParaRPr lang="en-IN" sz="1600" dirty="0">
              <a:solidFill>
                <a:srgbClr val="103866"/>
              </a:solidFill>
              <a:latin typeface="Eurostile BQ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335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100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Eurostile BQ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9</cp:revision>
  <dcterms:created xsi:type="dcterms:W3CDTF">2017-08-01T03:40:04Z</dcterms:created>
  <dcterms:modified xsi:type="dcterms:W3CDTF">2017-08-01T17:06:30Z</dcterms:modified>
</cp:coreProperties>
</file>