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EFA"/>
    <a:srgbClr val="F7476F"/>
    <a:srgbClr val="17070C"/>
    <a:srgbClr val="AA3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A0E4E-851F-43C0-9618-F965092E18DF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1569-B1E0-48D0-ACA6-0E35B7462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29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1569-B1E0-48D0-ACA6-0E35B74626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E1D1-3673-4732-9422-10B23816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E010E-298C-4628-9A8C-4BF41E6CB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787C-CE66-44AD-9B34-B27D2D4B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52E9-1DCE-411C-893E-39581F7F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3AA1-D607-4C10-B38D-3C139E25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4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211E-2711-429D-A4E7-162C2D6A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33101-E8E6-417A-964B-09788ABA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B10E7-0826-4A23-AB83-78852DA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290D-90F2-42DB-8193-2F88AB3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E646-507C-4F8A-B26B-1E79B368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80102-A90C-4B28-B3D4-10C395113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566B-F5D2-42E9-86AE-F6419C8D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721B-39D9-404D-B9C6-97143E4F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B3B2-24DE-4957-AB66-34ED9803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157C-0321-430B-9B96-EA4F4345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3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A69A-BFB0-4034-943E-4B92B34C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F15E-3448-41F9-AE3D-116B136E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CD842-B17A-4E37-82E3-4B5C89B0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75AB-D05B-4C11-AA44-830FD0C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49A7-F2E1-47D4-B889-A4AA8D4D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4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EAD-E232-4D1A-B8BB-6F93FAC4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73A-88BD-4DDF-BA4A-623938819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F6A3-06AE-4EDD-99D3-6B7E043B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4E38-2160-477E-B3B4-CB698098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237-09B5-44B8-AB59-253935C9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0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F6CE-85A3-4C9E-AECF-E0AF10D4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DF6B-D6A6-4C06-924A-C490132E3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01806-17CB-442E-9E50-97C5E157B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79834-2150-4117-96CC-9C6C2075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58FF-FCC6-401C-B403-55880F24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CFD34-11AE-4BFB-ADF6-CCBCA7CB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8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DC28-8616-4887-B84C-96727CB8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416F-6307-4515-990E-253DC021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CFD6E-8A6B-470D-837B-7DC563C4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E9384-C5AC-4B6F-A233-0648B84A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C4BB9-F827-43E3-8A40-7A2A0BC92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80957-B049-4F13-B2D9-5A0BAB9D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8BC64-FE82-49C5-8699-E778DFB0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9A7C9-2F5A-4D99-AA0B-46D7024E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B929-A4FB-4A13-97B3-E3994AAB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9A691-3044-486B-8607-D28BF5D4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50291-72B1-4B52-9D12-5C9E36EE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57824-35FE-4233-9B0D-66E5B89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9E39F-ED1F-4178-9E71-413A4A92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16CA8-260D-4052-9B2A-21AA95DD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FBFED-6849-474E-9847-6B73A25F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DBC5-6A13-441E-9797-661D9007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CD3F-3609-43A2-BB73-6F01B08E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C5B13-11D2-4DBC-8743-0EF6C683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9B8F4-5C62-41AF-B472-DC91417F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2BD68-CF3A-4CBD-B707-5974555D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FA393-D57C-4BF1-8EB7-8F60BE61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1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9097-545A-4628-B784-70D5FF55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926B4-DCF8-42A4-B170-3AC3D371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6592F-3F45-4C71-81C3-86120EFF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F66D-5202-4365-918E-B04FAF38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7AA3-1EE1-4703-B7DD-27AA3C41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FE9C-6C2C-4549-AEC7-BDA617F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2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EFB72-B377-4C57-AF8E-0C37ACBF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DB00-CC98-4F3E-A506-1B8A0BF2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1186-4F44-47DB-B056-8265F8250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DA62-BEC7-417C-A186-CA3F322B8517}" type="datetimeFigureOut">
              <a:rPr lang="en-IN" smtClean="0"/>
              <a:t>30-09-2017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9A45-482A-4DAC-BF98-D4F00DB09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A891-D89F-477E-B67A-3BDC6F76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A3CA-6F83-4837-BD5C-D1403D9B8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DAFE8E-4E0C-4836-9DF2-B5EA777B79BE}"/>
              </a:ext>
            </a:extLst>
          </p:cNvPr>
          <p:cNvSpPr/>
          <p:nvPr/>
        </p:nvSpPr>
        <p:spPr>
          <a:xfrm>
            <a:off x="162232" y="162232"/>
            <a:ext cx="11872452" cy="6548284"/>
          </a:xfrm>
          <a:prstGeom prst="rect">
            <a:avLst/>
          </a:prstGeom>
          <a:gradFill flip="none" rotWithShape="1">
            <a:gsLst>
              <a:gs pos="0">
                <a:srgbClr val="F7476F">
                  <a:alpha val="85000"/>
                </a:srgbClr>
              </a:gs>
              <a:gs pos="100000">
                <a:srgbClr val="415EFA">
                  <a:alpha val="85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E30B2-D4C9-4BB4-995A-86BD001DE53A}"/>
              </a:ext>
            </a:extLst>
          </p:cNvPr>
          <p:cNvSpPr/>
          <p:nvPr/>
        </p:nvSpPr>
        <p:spPr>
          <a:xfrm flipH="1">
            <a:off x="6078000" y="1870470"/>
            <a:ext cx="36000" cy="4428000"/>
          </a:xfrm>
          <a:prstGeom prst="rect">
            <a:avLst/>
          </a:prstGeom>
          <a:gradFill flip="none" rotWithShape="1">
            <a:gsLst>
              <a:gs pos="90000">
                <a:schemeClr val="bg1"/>
              </a:gs>
              <a:gs pos="11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142C836-6535-4297-BA33-2CE4BE6FBAB6}"/>
              </a:ext>
            </a:extLst>
          </p:cNvPr>
          <p:cNvSpPr/>
          <p:nvPr/>
        </p:nvSpPr>
        <p:spPr>
          <a:xfrm>
            <a:off x="0" y="-1"/>
            <a:ext cx="12192000" cy="3557199"/>
          </a:xfrm>
          <a:custGeom>
            <a:avLst/>
            <a:gdLst>
              <a:gd name="connsiteX0" fmla="*/ 0 w 12205731"/>
              <a:gd name="connsiteY0" fmla="*/ 0 h 1622764"/>
              <a:gd name="connsiteX1" fmla="*/ 12205731 w 12205731"/>
              <a:gd name="connsiteY1" fmla="*/ 0 h 1622764"/>
              <a:gd name="connsiteX2" fmla="*/ 12205731 w 12205731"/>
              <a:gd name="connsiteY2" fmla="*/ 1140194 h 1622764"/>
              <a:gd name="connsiteX3" fmla="*/ 12174357 w 12205731"/>
              <a:gd name="connsiteY3" fmla="*/ 1182079 h 1622764"/>
              <a:gd name="connsiteX4" fmla="*/ 11238323 w 12205731"/>
              <a:gd name="connsiteY4" fmla="*/ 1622764 h 1622764"/>
              <a:gd name="connsiteX5" fmla="*/ 1001817 w 12205731"/>
              <a:gd name="connsiteY5" fmla="*/ 1622764 h 1622764"/>
              <a:gd name="connsiteX6" fmla="*/ 65783 w 12205731"/>
              <a:gd name="connsiteY6" fmla="*/ 1182079 h 1622764"/>
              <a:gd name="connsiteX7" fmla="*/ 0 w 12205731"/>
              <a:gd name="connsiteY7" fmla="*/ 1094258 h 162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5731" h="1622764">
                <a:moveTo>
                  <a:pt x="0" y="0"/>
                </a:moveTo>
                <a:lnTo>
                  <a:pt x="12205731" y="0"/>
                </a:lnTo>
                <a:lnTo>
                  <a:pt x="12205731" y="1140194"/>
                </a:lnTo>
                <a:lnTo>
                  <a:pt x="12174357" y="1182079"/>
                </a:lnTo>
                <a:cubicBezTo>
                  <a:pt x="11951869" y="1451217"/>
                  <a:pt x="11615163" y="1622764"/>
                  <a:pt x="11238323" y="1622764"/>
                </a:cubicBezTo>
                <a:lnTo>
                  <a:pt x="1001817" y="1622764"/>
                </a:lnTo>
                <a:cubicBezTo>
                  <a:pt x="624976" y="1622764"/>
                  <a:pt x="288271" y="1451216"/>
                  <a:pt x="65783" y="1182079"/>
                </a:cubicBezTo>
                <a:lnTo>
                  <a:pt x="0" y="1094258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137A14-4883-49B0-8C2A-030904B374D0}"/>
              </a:ext>
            </a:extLst>
          </p:cNvPr>
          <p:cNvSpPr/>
          <p:nvPr/>
        </p:nvSpPr>
        <p:spPr>
          <a:xfrm>
            <a:off x="162454" y="1648800"/>
            <a:ext cx="634182" cy="4228897"/>
          </a:xfrm>
          <a:custGeom>
            <a:avLst/>
            <a:gdLst>
              <a:gd name="connsiteX0" fmla="*/ 7375 w 634182"/>
              <a:gd name="connsiteY0" fmla="*/ 0 h 4228897"/>
              <a:gd name="connsiteX1" fmla="*/ 634182 w 634182"/>
              <a:gd name="connsiteY1" fmla="*/ 626807 h 4228897"/>
              <a:gd name="connsiteX2" fmla="*/ 634181 w 634182"/>
              <a:gd name="connsiteY2" fmla="*/ 3602090 h 4228897"/>
              <a:gd name="connsiteX3" fmla="*/ 7374 w 634182"/>
              <a:gd name="connsiteY3" fmla="*/ 4228897 h 4228897"/>
              <a:gd name="connsiteX4" fmla="*/ 7375 w 634182"/>
              <a:gd name="connsiteY4" fmla="*/ 4228896 h 4228897"/>
              <a:gd name="connsiteX5" fmla="*/ 0 w 634182"/>
              <a:gd name="connsiteY5" fmla="*/ 4228153 h 4228897"/>
              <a:gd name="connsiteX6" fmla="*/ 0 w 634182"/>
              <a:gd name="connsiteY6" fmla="*/ 744 h 422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182" h="4228897">
                <a:moveTo>
                  <a:pt x="7375" y="0"/>
                </a:moveTo>
                <a:cubicBezTo>
                  <a:pt x="353551" y="0"/>
                  <a:pt x="634182" y="280631"/>
                  <a:pt x="634182" y="626807"/>
                </a:cubicBezTo>
                <a:cubicBezTo>
                  <a:pt x="634182" y="1618568"/>
                  <a:pt x="634181" y="2610329"/>
                  <a:pt x="634181" y="3602090"/>
                </a:cubicBezTo>
                <a:cubicBezTo>
                  <a:pt x="634181" y="3948266"/>
                  <a:pt x="353550" y="4228897"/>
                  <a:pt x="7374" y="4228897"/>
                </a:cubicBezTo>
                <a:lnTo>
                  <a:pt x="7375" y="4228896"/>
                </a:lnTo>
                <a:lnTo>
                  <a:pt x="0" y="4228153"/>
                </a:lnTo>
                <a:lnTo>
                  <a:pt x="0" y="744"/>
                </a:lnTo>
                <a:close/>
              </a:path>
            </a:pathLst>
          </a:custGeom>
          <a:solidFill>
            <a:srgbClr val="17070C">
              <a:alpha val="82000"/>
            </a:srgbClr>
          </a:solidFill>
          <a:ln>
            <a:noFill/>
          </a:ln>
          <a:effectLst>
            <a:outerShdw blurRad="2540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68B3A9-4E72-4C60-A0DF-BF3BF3333532}"/>
              </a:ext>
            </a:extLst>
          </p:cNvPr>
          <p:cNvSpPr/>
          <p:nvPr/>
        </p:nvSpPr>
        <p:spPr>
          <a:xfrm flipH="1">
            <a:off x="11400502" y="1648800"/>
            <a:ext cx="634182" cy="4228897"/>
          </a:xfrm>
          <a:custGeom>
            <a:avLst/>
            <a:gdLst>
              <a:gd name="connsiteX0" fmla="*/ 7375 w 634182"/>
              <a:gd name="connsiteY0" fmla="*/ 0 h 4228897"/>
              <a:gd name="connsiteX1" fmla="*/ 634182 w 634182"/>
              <a:gd name="connsiteY1" fmla="*/ 626807 h 4228897"/>
              <a:gd name="connsiteX2" fmla="*/ 634181 w 634182"/>
              <a:gd name="connsiteY2" fmla="*/ 3602090 h 4228897"/>
              <a:gd name="connsiteX3" fmla="*/ 7374 w 634182"/>
              <a:gd name="connsiteY3" fmla="*/ 4228897 h 4228897"/>
              <a:gd name="connsiteX4" fmla="*/ 7375 w 634182"/>
              <a:gd name="connsiteY4" fmla="*/ 4228896 h 4228897"/>
              <a:gd name="connsiteX5" fmla="*/ 0 w 634182"/>
              <a:gd name="connsiteY5" fmla="*/ 4228153 h 4228897"/>
              <a:gd name="connsiteX6" fmla="*/ 0 w 634182"/>
              <a:gd name="connsiteY6" fmla="*/ 744 h 422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182" h="4228897">
                <a:moveTo>
                  <a:pt x="7375" y="0"/>
                </a:moveTo>
                <a:cubicBezTo>
                  <a:pt x="353551" y="0"/>
                  <a:pt x="634182" y="280631"/>
                  <a:pt x="634182" y="626807"/>
                </a:cubicBezTo>
                <a:cubicBezTo>
                  <a:pt x="634182" y="1618568"/>
                  <a:pt x="634181" y="2610329"/>
                  <a:pt x="634181" y="3602090"/>
                </a:cubicBezTo>
                <a:cubicBezTo>
                  <a:pt x="634181" y="3948266"/>
                  <a:pt x="353550" y="4228897"/>
                  <a:pt x="7374" y="4228897"/>
                </a:cubicBezTo>
                <a:lnTo>
                  <a:pt x="7375" y="4228896"/>
                </a:lnTo>
                <a:lnTo>
                  <a:pt x="0" y="4228153"/>
                </a:lnTo>
                <a:lnTo>
                  <a:pt x="0" y="744"/>
                </a:lnTo>
                <a:close/>
              </a:path>
            </a:pathLst>
          </a:custGeom>
          <a:solidFill>
            <a:srgbClr val="17070C">
              <a:alpha val="82000"/>
            </a:srgbClr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2B047F-B813-42CA-B103-22EEFC556FA6}"/>
              </a:ext>
            </a:extLst>
          </p:cNvPr>
          <p:cNvSpPr txBox="1"/>
          <p:nvPr/>
        </p:nvSpPr>
        <p:spPr>
          <a:xfrm>
            <a:off x="3258165" y="656016"/>
            <a:ext cx="567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PRODUCT COMPARISON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A0450-8BAC-4FBB-82FE-137685F7D29D}"/>
              </a:ext>
            </a:extLst>
          </p:cNvPr>
          <p:cNvSpPr txBox="1"/>
          <p:nvPr/>
        </p:nvSpPr>
        <p:spPr>
          <a:xfrm>
            <a:off x="3446095" y="1134370"/>
            <a:ext cx="529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 SUB-HEADING HERE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FC352E-94C8-4B0F-BF09-9EA24452DA73}"/>
              </a:ext>
            </a:extLst>
          </p:cNvPr>
          <p:cNvSpPr/>
          <p:nvPr/>
        </p:nvSpPr>
        <p:spPr>
          <a:xfrm>
            <a:off x="1635152" y="1932038"/>
            <a:ext cx="4280341" cy="612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6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529FF92-6DEF-4EE1-93A6-211D1E8AC3DC}"/>
              </a:ext>
            </a:extLst>
          </p:cNvPr>
          <p:cNvSpPr/>
          <p:nvPr/>
        </p:nvSpPr>
        <p:spPr>
          <a:xfrm>
            <a:off x="6250698" y="1941427"/>
            <a:ext cx="4280341" cy="612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4000"/>
                </a:schemeClr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248E73-DC1B-4299-A162-8B3C11A1451E}"/>
              </a:ext>
            </a:extLst>
          </p:cNvPr>
          <p:cNvGrpSpPr/>
          <p:nvPr/>
        </p:nvGrpSpPr>
        <p:grpSpPr>
          <a:xfrm>
            <a:off x="1023152" y="1932038"/>
            <a:ext cx="612000" cy="3672000"/>
            <a:chOff x="1283110" y="1991032"/>
            <a:chExt cx="612000" cy="3672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8EC733-DBDB-4751-B15C-E87E9DD2A8B8}"/>
                </a:ext>
              </a:extLst>
            </p:cNvPr>
            <p:cNvSpPr/>
            <p:nvPr/>
          </p:nvSpPr>
          <p:spPr>
            <a:xfrm>
              <a:off x="1283110" y="1991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B3EFC2-717B-42B2-ADAE-E91E2BB94F02}"/>
                </a:ext>
              </a:extLst>
            </p:cNvPr>
            <p:cNvSpPr/>
            <p:nvPr/>
          </p:nvSpPr>
          <p:spPr>
            <a:xfrm>
              <a:off x="1283110" y="2603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302A0E-679C-4E52-ABA5-A910B62545F3}"/>
                </a:ext>
              </a:extLst>
            </p:cNvPr>
            <p:cNvSpPr/>
            <p:nvPr/>
          </p:nvSpPr>
          <p:spPr>
            <a:xfrm>
              <a:off x="1283110" y="3215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8E8FB4-9F31-4345-9845-3A4877AC4D91}"/>
                </a:ext>
              </a:extLst>
            </p:cNvPr>
            <p:cNvSpPr/>
            <p:nvPr/>
          </p:nvSpPr>
          <p:spPr>
            <a:xfrm>
              <a:off x="1283110" y="3827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2A9E86-82C8-4ED0-BA5A-995F879C9C02}"/>
                </a:ext>
              </a:extLst>
            </p:cNvPr>
            <p:cNvSpPr/>
            <p:nvPr/>
          </p:nvSpPr>
          <p:spPr>
            <a:xfrm>
              <a:off x="1283110" y="4439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37AEA8-3104-41E9-8E56-56586B8FD133}"/>
                </a:ext>
              </a:extLst>
            </p:cNvPr>
            <p:cNvSpPr/>
            <p:nvPr/>
          </p:nvSpPr>
          <p:spPr>
            <a:xfrm>
              <a:off x="1283110" y="5051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F6CB38-02E7-43AB-A752-7E22F34C883C}"/>
              </a:ext>
            </a:extLst>
          </p:cNvPr>
          <p:cNvGrpSpPr/>
          <p:nvPr/>
        </p:nvGrpSpPr>
        <p:grpSpPr>
          <a:xfrm>
            <a:off x="10530109" y="1932038"/>
            <a:ext cx="612000" cy="3672000"/>
            <a:chOff x="1283110" y="1991032"/>
            <a:chExt cx="612000" cy="3672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5F7470-BF6F-4DD0-BB99-25A187EA0328}"/>
                </a:ext>
              </a:extLst>
            </p:cNvPr>
            <p:cNvSpPr/>
            <p:nvPr/>
          </p:nvSpPr>
          <p:spPr>
            <a:xfrm>
              <a:off x="1283110" y="1991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CFD998-E807-4508-83EA-5156E571D542}"/>
                </a:ext>
              </a:extLst>
            </p:cNvPr>
            <p:cNvSpPr/>
            <p:nvPr/>
          </p:nvSpPr>
          <p:spPr>
            <a:xfrm>
              <a:off x="1283110" y="2603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0552A3-B854-4D54-85CE-053948482AE3}"/>
                </a:ext>
              </a:extLst>
            </p:cNvPr>
            <p:cNvSpPr/>
            <p:nvPr/>
          </p:nvSpPr>
          <p:spPr>
            <a:xfrm>
              <a:off x="1283110" y="3215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25BDE8-FDDB-4501-A6CB-8D0F04E220C5}"/>
                </a:ext>
              </a:extLst>
            </p:cNvPr>
            <p:cNvSpPr/>
            <p:nvPr/>
          </p:nvSpPr>
          <p:spPr>
            <a:xfrm>
              <a:off x="1283110" y="3827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E5AC73-2017-4A41-81C1-B4042A417B64}"/>
                </a:ext>
              </a:extLst>
            </p:cNvPr>
            <p:cNvSpPr/>
            <p:nvPr/>
          </p:nvSpPr>
          <p:spPr>
            <a:xfrm>
              <a:off x="1283110" y="4439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3954B2-F52F-4CF4-8A31-69C4EB5995B2}"/>
                </a:ext>
              </a:extLst>
            </p:cNvPr>
            <p:cNvSpPr/>
            <p:nvPr/>
          </p:nvSpPr>
          <p:spPr>
            <a:xfrm>
              <a:off x="1283110" y="5051032"/>
              <a:ext cx="612000" cy="612000"/>
            </a:xfrm>
            <a:prstGeom prst="rect">
              <a:avLst/>
            </a:prstGeom>
            <a:gradFill flip="none" rotWithShape="1">
              <a:gsLst>
                <a:gs pos="91000">
                  <a:schemeClr val="bg1">
                    <a:lumMod val="85000"/>
                  </a:schemeClr>
                </a:gs>
                <a:gs pos="76000">
                  <a:schemeClr val="bg1"/>
                </a:gs>
                <a:gs pos="20000">
                  <a:schemeClr val="bg1"/>
                </a:gs>
                <a:gs pos="11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EB865F-0E7B-4F3C-AB5C-9F671D52E6BD}"/>
              </a:ext>
            </a:extLst>
          </p:cNvPr>
          <p:cNvGrpSpPr/>
          <p:nvPr/>
        </p:nvGrpSpPr>
        <p:grpSpPr>
          <a:xfrm>
            <a:off x="1839150" y="2008452"/>
            <a:ext cx="3838584" cy="449146"/>
            <a:chOff x="1823620" y="2013312"/>
            <a:chExt cx="3838584" cy="4491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722325-6147-4F49-AAB9-454F0EA78C1D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E1E59E-0267-4509-83D6-ADD4B7A5A36B}"/>
                </a:ext>
              </a:extLst>
            </p:cNvPr>
            <p:cNvSpPr txBox="1"/>
            <p:nvPr/>
          </p:nvSpPr>
          <p:spPr>
            <a:xfrm>
              <a:off x="1823620" y="2013312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DEF47A-3E28-4378-B3B9-514EAD20A427}"/>
              </a:ext>
            </a:extLst>
          </p:cNvPr>
          <p:cNvGrpSpPr/>
          <p:nvPr/>
        </p:nvGrpSpPr>
        <p:grpSpPr>
          <a:xfrm>
            <a:off x="1839150" y="2630478"/>
            <a:ext cx="3838584" cy="439120"/>
            <a:chOff x="1823620" y="2023338"/>
            <a:chExt cx="3838584" cy="4391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CB23BC-797C-43D7-BB72-2DA850421AD4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457DC9-BE85-458F-A189-F3FEBDC5E2BB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DDE745-ECC3-4217-A078-B41291BD8212}"/>
              </a:ext>
            </a:extLst>
          </p:cNvPr>
          <p:cNvGrpSpPr/>
          <p:nvPr/>
        </p:nvGrpSpPr>
        <p:grpSpPr>
          <a:xfrm>
            <a:off x="1839150" y="3242478"/>
            <a:ext cx="3838584" cy="439120"/>
            <a:chOff x="1823620" y="2023338"/>
            <a:chExt cx="3838584" cy="4391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8D4F38-7CB8-4848-9528-1AB2C9495D41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91E896-AF01-4CA6-B628-D51FEBD04C91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A81B676-7C52-4881-A568-18CF5216A3B3}"/>
              </a:ext>
            </a:extLst>
          </p:cNvPr>
          <p:cNvGrpSpPr/>
          <p:nvPr/>
        </p:nvGrpSpPr>
        <p:grpSpPr>
          <a:xfrm>
            <a:off x="1839150" y="3854478"/>
            <a:ext cx="3838584" cy="439120"/>
            <a:chOff x="1823620" y="2023338"/>
            <a:chExt cx="3838584" cy="4391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ED6500-FF12-43A8-A47B-741BB676DA19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854E4F-6C39-4B7B-B14C-90461EA67308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4E3AF7-BAC7-429D-8357-B1E18BBDD928}"/>
              </a:ext>
            </a:extLst>
          </p:cNvPr>
          <p:cNvGrpSpPr/>
          <p:nvPr/>
        </p:nvGrpSpPr>
        <p:grpSpPr>
          <a:xfrm>
            <a:off x="1839150" y="4466478"/>
            <a:ext cx="3838584" cy="439120"/>
            <a:chOff x="1823620" y="2023338"/>
            <a:chExt cx="3838584" cy="4391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69CB52-58BC-4E0A-A1F1-52C4BA4B1621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9CE97EB-D3D0-4637-8048-E991755E7637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5D1B33-FF89-41B1-838E-57A93E5A4778}"/>
              </a:ext>
            </a:extLst>
          </p:cNvPr>
          <p:cNvGrpSpPr/>
          <p:nvPr/>
        </p:nvGrpSpPr>
        <p:grpSpPr>
          <a:xfrm>
            <a:off x="1839150" y="5078478"/>
            <a:ext cx="3838584" cy="439120"/>
            <a:chOff x="1823620" y="2023338"/>
            <a:chExt cx="3838584" cy="4391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94B6DD-2B51-4E5B-9C67-26E526BB8DA5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CED910-4A1D-40AA-A67D-05EB7D8087BB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E1B147E-51B0-4BF4-90A4-1567F88597A2}"/>
              </a:ext>
            </a:extLst>
          </p:cNvPr>
          <p:cNvGrpSpPr/>
          <p:nvPr/>
        </p:nvGrpSpPr>
        <p:grpSpPr>
          <a:xfrm>
            <a:off x="6534040" y="2023394"/>
            <a:ext cx="3838584" cy="439120"/>
            <a:chOff x="1823620" y="2023338"/>
            <a:chExt cx="3838584" cy="4391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D53E86-C038-4D33-B563-5EF2023B2293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62B162A-E527-4C0C-AB80-35D8130FEF3C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CB1CBF-9C50-47A4-81A4-F4E7F240320E}"/>
              </a:ext>
            </a:extLst>
          </p:cNvPr>
          <p:cNvGrpSpPr/>
          <p:nvPr/>
        </p:nvGrpSpPr>
        <p:grpSpPr>
          <a:xfrm>
            <a:off x="6534040" y="2635394"/>
            <a:ext cx="3838584" cy="439120"/>
            <a:chOff x="1823620" y="2023338"/>
            <a:chExt cx="3838584" cy="4391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27DC85-09FD-4E4B-A683-F24F7E6592EC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C3E3C2-CEFD-4966-87E2-A5B6C0F9E162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4D7BF5-B3B1-491E-BC23-CC79AC956C96}"/>
              </a:ext>
            </a:extLst>
          </p:cNvPr>
          <p:cNvGrpSpPr/>
          <p:nvPr/>
        </p:nvGrpSpPr>
        <p:grpSpPr>
          <a:xfrm>
            <a:off x="6534040" y="3247394"/>
            <a:ext cx="3838584" cy="439120"/>
            <a:chOff x="1823620" y="2023338"/>
            <a:chExt cx="3838584" cy="43912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0788F1-8753-416B-A79F-02DBEC8B2940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5364BC-2829-4925-AB50-D1C356EC235F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620403-7875-4E57-85F3-1BD6447DBE56}"/>
              </a:ext>
            </a:extLst>
          </p:cNvPr>
          <p:cNvGrpSpPr/>
          <p:nvPr/>
        </p:nvGrpSpPr>
        <p:grpSpPr>
          <a:xfrm>
            <a:off x="6534040" y="3859394"/>
            <a:ext cx="3838584" cy="439120"/>
            <a:chOff x="1823620" y="2023338"/>
            <a:chExt cx="3838584" cy="4391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193835-265C-4590-B8E7-2720A1B6727D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4064CB-CC70-4FA2-BC34-CE465A1C6A15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163854B-926A-450E-9941-3F4D66C967C7}"/>
              </a:ext>
            </a:extLst>
          </p:cNvPr>
          <p:cNvGrpSpPr/>
          <p:nvPr/>
        </p:nvGrpSpPr>
        <p:grpSpPr>
          <a:xfrm>
            <a:off x="6534040" y="4471394"/>
            <a:ext cx="3838584" cy="439120"/>
            <a:chOff x="1823620" y="2023338"/>
            <a:chExt cx="3838584" cy="43912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ED104D-7BB4-4B94-B7CD-5338279ED78E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6D7744-8E93-4B6C-8CB0-65CADC00CB3C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043EEAD-619F-4881-9124-CA043AA1DF7B}"/>
              </a:ext>
            </a:extLst>
          </p:cNvPr>
          <p:cNvGrpSpPr/>
          <p:nvPr/>
        </p:nvGrpSpPr>
        <p:grpSpPr>
          <a:xfrm>
            <a:off x="6534040" y="5083394"/>
            <a:ext cx="3838584" cy="439120"/>
            <a:chOff x="1823620" y="2023338"/>
            <a:chExt cx="3838584" cy="43912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99FE28-88DA-42CC-A51D-9C5F226E9B81}"/>
                </a:ext>
              </a:extLst>
            </p:cNvPr>
            <p:cNvSpPr txBox="1"/>
            <p:nvPr/>
          </p:nvSpPr>
          <p:spPr>
            <a:xfrm>
              <a:off x="1831995" y="2208542"/>
              <a:ext cx="383020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05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Add your product feature. This is placeholder for text.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F776F45-7E80-40DE-B0AB-8440B410001F}"/>
                </a:ext>
              </a:extLst>
            </p:cNvPr>
            <p:cNvSpPr txBox="1"/>
            <p:nvPr/>
          </p:nvSpPr>
          <p:spPr>
            <a:xfrm>
              <a:off x="1823620" y="2023338"/>
              <a:ext cx="383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HEADING</a:t>
              </a:r>
            </a:p>
          </p:txBody>
        </p:sp>
      </p:grpSp>
      <p:pic>
        <p:nvPicPr>
          <p:cNvPr id="74" name="Graphic 73" descr="Envelope">
            <a:extLst>
              <a:ext uri="{FF2B5EF4-FFF2-40B4-BE49-F238E27FC236}">
                <a16:creationId xmlns:a16="http://schemas.microsoft.com/office/drawing/2014/main" id="{343FE31C-CB3F-47D5-A3EF-EA90CF312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152" y="2058038"/>
            <a:ext cx="360000" cy="360000"/>
          </a:xfrm>
          <a:prstGeom prst="rect">
            <a:avLst/>
          </a:prstGeom>
        </p:spPr>
      </p:pic>
      <p:pic>
        <p:nvPicPr>
          <p:cNvPr id="76" name="Graphic 75" descr="Download">
            <a:extLst>
              <a:ext uri="{FF2B5EF4-FFF2-40B4-BE49-F238E27FC236}">
                <a16:creationId xmlns:a16="http://schemas.microsoft.com/office/drawing/2014/main" id="{6EEF262D-B71B-4C15-BA11-847C0393F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6395" y="5122023"/>
            <a:ext cx="360000" cy="360000"/>
          </a:xfrm>
          <a:prstGeom prst="rect">
            <a:avLst/>
          </a:prstGeom>
        </p:spPr>
      </p:pic>
      <p:pic>
        <p:nvPicPr>
          <p:cNvPr id="78" name="Graphic 77" descr="Share">
            <a:extLst>
              <a:ext uri="{FF2B5EF4-FFF2-40B4-BE49-F238E27FC236}">
                <a16:creationId xmlns:a16="http://schemas.microsoft.com/office/drawing/2014/main" id="{9A72B049-8B4C-4BFB-9BAF-CAF80C0BC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152" y="2670038"/>
            <a:ext cx="360000" cy="360000"/>
          </a:xfrm>
          <a:prstGeom prst="rect">
            <a:avLst/>
          </a:prstGeom>
        </p:spPr>
      </p:pic>
      <p:pic>
        <p:nvPicPr>
          <p:cNvPr id="80" name="Graphic 79" descr="Receiver">
            <a:extLst>
              <a:ext uri="{FF2B5EF4-FFF2-40B4-BE49-F238E27FC236}">
                <a16:creationId xmlns:a16="http://schemas.microsoft.com/office/drawing/2014/main" id="{234B5A25-266A-44E1-9840-E5C8A43538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6617" y="4510023"/>
            <a:ext cx="360000" cy="360000"/>
          </a:xfrm>
          <a:prstGeom prst="rect">
            <a:avLst/>
          </a:prstGeom>
        </p:spPr>
      </p:pic>
      <p:pic>
        <p:nvPicPr>
          <p:cNvPr id="82" name="Graphic 81" descr="Radio microphone">
            <a:extLst>
              <a:ext uri="{FF2B5EF4-FFF2-40B4-BE49-F238E27FC236}">
                <a16:creationId xmlns:a16="http://schemas.microsoft.com/office/drawing/2014/main" id="{195382F8-9D46-4B10-B49C-1606CB92F8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9152" y="3277041"/>
            <a:ext cx="360000" cy="360000"/>
          </a:xfrm>
          <a:prstGeom prst="rect">
            <a:avLst/>
          </a:prstGeom>
        </p:spPr>
      </p:pic>
      <p:pic>
        <p:nvPicPr>
          <p:cNvPr id="84" name="Graphic 83" descr="Link">
            <a:extLst>
              <a:ext uri="{FF2B5EF4-FFF2-40B4-BE49-F238E27FC236}">
                <a16:creationId xmlns:a16="http://schemas.microsoft.com/office/drawing/2014/main" id="{F104C06D-2C03-4B5F-8847-6EDF94F106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9152" y="3894038"/>
            <a:ext cx="360000" cy="360000"/>
          </a:xfrm>
          <a:prstGeom prst="rect">
            <a:avLst/>
          </a:prstGeom>
        </p:spPr>
      </p:pic>
      <p:pic>
        <p:nvPicPr>
          <p:cNvPr id="86" name="Graphic 85" descr="Envelope">
            <a:extLst>
              <a:ext uri="{FF2B5EF4-FFF2-40B4-BE49-F238E27FC236}">
                <a16:creationId xmlns:a16="http://schemas.microsoft.com/office/drawing/2014/main" id="{48F72A99-E6BB-4B8F-A69B-B95FC562B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56109" y="2056200"/>
            <a:ext cx="360000" cy="360000"/>
          </a:xfrm>
          <a:prstGeom prst="rect">
            <a:avLst/>
          </a:prstGeom>
        </p:spPr>
      </p:pic>
      <p:pic>
        <p:nvPicPr>
          <p:cNvPr id="87" name="Graphic 86" descr="Download">
            <a:extLst>
              <a:ext uri="{FF2B5EF4-FFF2-40B4-BE49-F238E27FC236}">
                <a16:creationId xmlns:a16="http://schemas.microsoft.com/office/drawing/2014/main" id="{192B64F4-C5FE-41B2-A487-7A3B7970D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3352" y="5120185"/>
            <a:ext cx="360000" cy="360000"/>
          </a:xfrm>
          <a:prstGeom prst="rect">
            <a:avLst/>
          </a:prstGeom>
        </p:spPr>
      </p:pic>
      <p:pic>
        <p:nvPicPr>
          <p:cNvPr id="88" name="Graphic 87" descr="Share">
            <a:extLst>
              <a:ext uri="{FF2B5EF4-FFF2-40B4-BE49-F238E27FC236}">
                <a16:creationId xmlns:a16="http://schemas.microsoft.com/office/drawing/2014/main" id="{280D0A46-B6D6-49A7-8588-255DAAE61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56109" y="2668200"/>
            <a:ext cx="360000" cy="360000"/>
          </a:xfrm>
          <a:prstGeom prst="rect">
            <a:avLst/>
          </a:prstGeom>
        </p:spPr>
      </p:pic>
      <p:pic>
        <p:nvPicPr>
          <p:cNvPr id="89" name="Graphic 88" descr="Receiver">
            <a:extLst>
              <a:ext uri="{FF2B5EF4-FFF2-40B4-BE49-F238E27FC236}">
                <a16:creationId xmlns:a16="http://schemas.microsoft.com/office/drawing/2014/main" id="{B1B493BB-12D1-45BB-A266-B585618B4E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53574" y="4508185"/>
            <a:ext cx="360000" cy="360000"/>
          </a:xfrm>
          <a:prstGeom prst="rect">
            <a:avLst/>
          </a:prstGeom>
        </p:spPr>
      </p:pic>
      <p:pic>
        <p:nvPicPr>
          <p:cNvPr id="90" name="Graphic 89" descr="Radio microphone">
            <a:extLst>
              <a:ext uri="{FF2B5EF4-FFF2-40B4-BE49-F238E27FC236}">
                <a16:creationId xmlns:a16="http://schemas.microsoft.com/office/drawing/2014/main" id="{DB642B63-D924-44B1-826D-9225CE3D19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56109" y="3275203"/>
            <a:ext cx="360000" cy="360000"/>
          </a:xfrm>
          <a:prstGeom prst="rect">
            <a:avLst/>
          </a:prstGeom>
        </p:spPr>
      </p:pic>
      <p:pic>
        <p:nvPicPr>
          <p:cNvPr id="91" name="Graphic 90" descr="Link">
            <a:extLst>
              <a:ext uri="{FF2B5EF4-FFF2-40B4-BE49-F238E27FC236}">
                <a16:creationId xmlns:a16="http://schemas.microsoft.com/office/drawing/2014/main" id="{EA90CD10-50A2-45F4-BB83-983A1E02E4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56109" y="3892200"/>
            <a:ext cx="360000" cy="360000"/>
          </a:xfrm>
          <a:prstGeom prst="rect">
            <a:avLst/>
          </a:prstGeom>
        </p:spPr>
      </p:pic>
      <p:pic>
        <p:nvPicPr>
          <p:cNvPr id="94" name="Graphic 93" descr="Tablet">
            <a:extLst>
              <a:ext uri="{FF2B5EF4-FFF2-40B4-BE49-F238E27FC236}">
                <a16:creationId xmlns:a16="http://schemas.microsoft.com/office/drawing/2014/main" id="{9E5FBE0E-447C-45BA-B4E8-92FB99E02C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65593" y="2078640"/>
            <a:ext cx="504000" cy="504000"/>
          </a:xfrm>
          <a:prstGeom prst="rect">
            <a:avLst/>
          </a:prstGeom>
        </p:spPr>
      </p:pic>
      <p:pic>
        <p:nvPicPr>
          <p:cNvPr id="96" name="Graphic 95" descr="Smart Phone">
            <a:extLst>
              <a:ext uri="{FF2B5EF4-FFF2-40B4-BE49-F238E27FC236}">
                <a16:creationId xmlns:a16="http://schemas.microsoft.com/office/drawing/2014/main" id="{3829A206-A33A-4962-94C5-90416469B2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2403" y="1984200"/>
            <a:ext cx="504000" cy="504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E8207BB-0659-408F-B7BC-0D76733AA4C9}"/>
              </a:ext>
            </a:extLst>
          </p:cNvPr>
          <p:cNvSpPr txBox="1"/>
          <p:nvPr/>
        </p:nvSpPr>
        <p:spPr>
          <a:xfrm>
            <a:off x="367146" y="2831621"/>
            <a:ext cx="224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PRODUCT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04CF87-120E-4FB6-A2D9-313BB6C81C08}"/>
              </a:ext>
            </a:extLst>
          </p:cNvPr>
          <p:cNvSpPr txBox="1"/>
          <p:nvPr/>
        </p:nvSpPr>
        <p:spPr>
          <a:xfrm>
            <a:off x="11605194" y="2770154"/>
            <a:ext cx="224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PRODUCT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Y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13E2C06-D861-4F31-8EF6-BB8B5A094722}"/>
              </a:ext>
            </a:extLst>
          </p:cNvPr>
          <p:cNvSpPr/>
          <p:nvPr/>
        </p:nvSpPr>
        <p:spPr>
          <a:xfrm>
            <a:off x="5372100" y="0"/>
            <a:ext cx="6819900" cy="6858000"/>
          </a:xfrm>
          <a:custGeom>
            <a:avLst/>
            <a:gdLst>
              <a:gd name="connsiteX0" fmla="*/ 0 w 8037095"/>
              <a:gd name="connsiteY0" fmla="*/ 0 h 6858000"/>
              <a:gd name="connsiteX1" fmla="*/ 8037095 w 8037095"/>
              <a:gd name="connsiteY1" fmla="*/ 0 h 6858000"/>
              <a:gd name="connsiteX2" fmla="*/ 8037095 w 8037095"/>
              <a:gd name="connsiteY2" fmla="*/ 6858000 h 6858000"/>
              <a:gd name="connsiteX3" fmla="*/ 2168328 w 8037095"/>
              <a:gd name="connsiteY3" fmla="*/ 6858000 h 6858000"/>
              <a:gd name="connsiteX4" fmla="*/ 0 w 8037095"/>
              <a:gd name="connsiteY4" fmla="*/ 721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7095" h="6858000">
                <a:moveTo>
                  <a:pt x="0" y="0"/>
                </a:moveTo>
                <a:lnTo>
                  <a:pt x="8037095" y="0"/>
                </a:lnTo>
                <a:lnTo>
                  <a:pt x="8037095" y="6858000"/>
                </a:lnTo>
                <a:lnTo>
                  <a:pt x="2168328" y="6858000"/>
                </a:lnTo>
                <a:lnTo>
                  <a:pt x="0" y="72189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F0E3FE-8966-4510-B110-65C0D80591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4043 w 12192000"/>
              <a:gd name="connsiteY0" fmla="*/ 164043 h 6858000"/>
              <a:gd name="connsiteX1" fmla="*/ 164043 w 12192000"/>
              <a:gd name="connsiteY1" fmla="*/ 6693957 h 6858000"/>
              <a:gd name="connsiteX2" fmla="*/ 5810637 w 12192000"/>
              <a:gd name="connsiteY2" fmla="*/ 6693957 h 6858000"/>
              <a:gd name="connsiteX3" fmla="*/ 6096000 w 12192000"/>
              <a:gd name="connsiteY3" fmla="*/ 6201951 h 6858000"/>
              <a:gd name="connsiteX4" fmla="*/ 6381363 w 12192000"/>
              <a:gd name="connsiteY4" fmla="*/ 6693957 h 6858000"/>
              <a:gd name="connsiteX5" fmla="*/ 12027957 w 12192000"/>
              <a:gd name="connsiteY5" fmla="*/ 6693957 h 6858000"/>
              <a:gd name="connsiteX6" fmla="*/ 12027957 w 12192000"/>
              <a:gd name="connsiteY6" fmla="*/ 164043 h 6858000"/>
              <a:gd name="connsiteX7" fmla="*/ 6389917 w 12192000"/>
              <a:gd name="connsiteY7" fmla="*/ 164043 h 6858000"/>
              <a:gd name="connsiteX8" fmla="*/ 6096000 w 12192000"/>
              <a:gd name="connsiteY8" fmla="*/ 670797 h 6858000"/>
              <a:gd name="connsiteX9" fmla="*/ 5802083 w 12192000"/>
              <a:gd name="connsiteY9" fmla="*/ 164043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164043" y="164043"/>
                </a:moveTo>
                <a:lnTo>
                  <a:pt x="164043" y="6693957"/>
                </a:lnTo>
                <a:lnTo>
                  <a:pt x="5810637" y="6693957"/>
                </a:lnTo>
                <a:lnTo>
                  <a:pt x="6096000" y="6201951"/>
                </a:lnTo>
                <a:lnTo>
                  <a:pt x="6381363" y="6693957"/>
                </a:lnTo>
                <a:lnTo>
                  <a:pt x="12027957" y="6693957"/>
                </a:lnTo>
                <a:lnTo>
                  <a:pt x="12027957" y="164043"/>
                </a:lnTo>
                <a:lnTo>
                  <a:pt x="6389917" y="164043"/>
                </a:lnTo>
                <a:lnTo>
                  <a:pt x="6096000" y="670797"/>
                </a:lnTo>
                <a:lnTo>
                  <a:pt x="5802083" y="1640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82000">
                <a:schemeClr val="bg1">
                  <a:lumMod val="75000"/>
                </a:schemeClr>
              </a:gs>
              <a:gs pos="68000">
                <a:schemeClr val="bg1"/>
              </a:gs>
              <a:gs pos="43000">
                <a:schemeClr val="bg1"/>
              </a:gs>
              <a:gs pos="13000">
                <a:schemeClr val="bg1">
                  <a:lumMod val="6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3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14</cp:revision>
  <dcterms:created xsi:type="dcterms:W3CDTF">2017-09-30T16:20:37Z</dcterms:created>
  <dcterms:modified xsi:type="dcterms:W3CDTF">2017-09-30T18:25:16Z</dcterms:modified>
</cp:coreProperties>
</file>