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8C2"/>
    <a:srgbClr val="006571"/>
    <a:srgbClr val="019589"/>
    <a:srgbClr val="01A89E"/>
    <a:srgbClr val="007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>
        <p:scale>
          <a:sx n="62" d="100"/>
          <a:sy n="62" d="100"/>
        </p:scale>
        <p:origin x="4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C8FEFA-D413-4929-BA87-6E311E5572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95650" y="1143000"/>
            <a:ext cx="5410200" cy="4924425"/>
          </a:xfrm>
          <a:custGeom>
            <a:avLst/>
            <a:gdLst>
              <a:gd name="connsiteX0" fmla="*/ 1743075 w 3486150"/>
              <a:gd name="connsiteY0" fmla="*/ 0 h 3467100"/>
              <a:gd name="connsiteX1" fmla="*/ 3486150 w 3486150"/>
              <a:gd name="connsiteY1" fmla="*/ 1733550 h 3467100"/>
              <a:gd name="connsiteX2" fmla="*/ 1743075 w 3486150"/>
              <a:gd name="connsiteY2" fmla="*/ 3467100 h 3467100"/>
              <a:gd name="connsiteX3" fmla="*/ 0 w 3486150"/>
              <a:gd name="connsiteY3" fmla="*/ 1733550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6150" h="3467100">
                <a:moveTo>
                  <a:pt x="1743075" y="0"/>
                </a:moveTo>
                <a:lnTo>
                  <a:pt x="3486150" y="1733550"/>
                </a:lnTo>
                <a:lnTo>
                  <a:pt x="1743075" y="3467100"/>
                </a:lnTo>
                <a:lnTo>
                  <a:pt x="0" y="1733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9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DF94-6709-4952-862B-A8DDE06E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72688-158E-47E3-8FC3-9A729192F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6424-9629-4E94-923A-568AD58F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5F5-67A1-49CE-8177-DC46884A4B8E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B0F27-8B40-4F64-A60B-8F32E1C1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C464C-B7BC-4CC3-9AD5-2BCF671E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C74D-52CF-4388-B178-806FE59D8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5591B-F774-496C-9946-2CA3DDB74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384B0-2364-42FE-9F07-2945B7521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85BEB-9966-48BD-9BA2-F03D7598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5F5-67A1-49CE-8177-DC46884A4B8E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E6103-31C5-4BAD-BDC5-D6D53AA4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BB3-FBE3-4DB9-9A17-5E4EE194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C74D-52CF-4388-B178-806FE59D8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7348199-A23A-4CBA-B9C9-B214B57360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641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5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BAB4-DE99-4664-B141-AC16A386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14BB5-4E99-48A0-9E5A-3F5BFA399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9D60F-D9CD-4E6C-ADDD-B3922636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5F5-67A1-49CE-8177-DC46884A4B8E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F29C-61B3-43E1-BA56-D9F95615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DDFB5-3E29-48A0-B85B-A4544134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C74D-52CF-4388-B178-806FE59D8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B6F8-20A0-44DF-96CE-2AB7B931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A97E-241D-47EA-88C4-BDB4AF465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8912E-6E64-4891-94F4-2B574B381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264EF-5139-4103-95B8-9629FC42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5F5-67A1-49CE-8177-DC46884A4B8E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CDF13-DBA9-4480-93E3-FA41E2A4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D127E-BB62-432A-9F12-619472F6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C74D-52CF-4388-B178-806FE59D8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4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A263-7C12-4125-BF9E-97AE2903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88D38-7F02-46AC-9C87-136E62372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94960-36ED-4FC2-A8DD-C77DB04BD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9703D-AC1F-4991-911D-F9F610348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843D-A47C-4DD7-BFE4-FA45B803C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772C2-1C73-427E-A2EE-74B0F0E9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5F5-67A1-49CE-8177-DC46884A4B8E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7FA51-5E83-4CE4-80FE-7C93C6FF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BABEF-ED90-498A-A841-B677227B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C74D-52CF-4388-B178-806FE59D8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1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B1DBC5-2D61-4371-9ED3-1781ED60A1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28800"/>
            <a:ext cx="12192000" cy="5029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3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2496DA8-0C16-4376-A372-94E9F5824B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338763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5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55F7-0CE4-4D5F-B0FE-6F88288A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3759-3740-42F8-ABD6-B8D9828D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79D38-C06B-4929-8B2E-E03C3E25B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E26E1-F2B5-435B-BED3-B80D1C37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5F5-67A1-49CE-8177-DC46884A4B8E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8040-0B7A-44D6-A72D-CB6E24D0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003A2-4CDD-4BDA-951A-0FD3445F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C74D-52CF-4388-B178-806FE59D8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8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9623-CEB9-431A-AC40-9C646CFB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F7DF1-3D84-49B5-9F1B-0CBE4834F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DF2C7-AEC6-4395-B2DE-FF8050DAC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10C3D-02D7-486E-81CE-214B7057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E5F5-67A1-49CE-8177-DC46884A4B8E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445C7-09FB-4101-958E-9FBDF3BD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51B1A-5F27-4E6F-BC1F-0C907E52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C74D-52CF-4388-B178-806FE59D8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7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B0D17-3B84-4720-A2CE-DAB287847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3C6A0-38DA-42A5-9A95-EBB26C4DE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EFC2C-3BC2-4A9E-A2F9-DAF4F56DD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7E5F5-67A1-49CE-8177-DC46884A4B8E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DF6A-B1B1-41DA-9C9E-7C65DB903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3E36-EA08-4584-9B08-CAEB18FC7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C74D-52CF-4388-B178-806FE59D8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5054C4D-E760-4C35-8C20-D55C902514DB}"/>
              </a:ext>
            </a:extLst>
          </p:cNvPr>
          <p:cNvSpPr/>
          <p:nvPr/>
        </p:nvSpPr>
        <p:spPr>
          <a:xfrm>
            <a:off x="1264171" y="3086540"/>
            <a:ext cx="48817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Nam pulvinar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luctus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eget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porta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orci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Maecenas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molestie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dui id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diam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feugiat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eu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tincidunt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mauris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aliquam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Duis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commodo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vitae ligula et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interdum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4D603C-5433-47EE-9D6A-79407FF98CCB}"/>
              </a:ext>
            </a:extLst>
          </p:cNvPr>
          <p:cNvSpPr/>
          <p:nvPr/>
        </p:nvSpPr>
        <p:spPr>
          <a:xfrm>
            <a:off x="1264171" y="1602834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PRESENTATIONS</a:t>
            </a:r>
          </a:p>
          <a:p>
            <a:r>
              <a:rPr lang="en-US" sz="4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TEMPLATE</a:t>
            </a:r>
            <a:endParaRPr lang="en-US" sz="4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CA2D17-A93A-4349-A486-1091C1AD9AE8}"/>
              </a:ext>
            </a:extLst>
          </p:cNvPr>
          <p:cNvSpPr/>
          <p:nvPr/>
        </p:nvSpPr>
        <p:spPr>
          <a:xfrm>
            <a:off x="4929464" y="4861108"/>
            <a:ext cx="11206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7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US" sz="7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7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7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7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2782FC-6444-4E23-B808-9405D685A859}"/>
              </a:ext>
            </a:extLst>
          </p:cNvPr>
          <p:cNvSpPr/>
          <p:nvPr/>
        </p:nvSpPr>
        <p:spPr>
          <a:xfrm>
            <a:off x="3096817" y="4861108"/>
            <a:ext cx="11206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7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US" sz="7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7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7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7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4BE75D-E54B-4730-BD5D-AC3D2F7472DF}"/>
              </a:ext>
            </a:extLst>
          </p:cNvPr>
          <p:cNvSpPr/>
          <p:nvPr/>
        </p:nvSpPr>
        <p:spPr>
          <a:xfrm>
            <a:off x="1264171" y="4865166"/>
            <a:ext cx="11206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7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US" sz="7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7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7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700" dirty="0"/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1475A786-4957-45E7-AF70-ECB8F71FB6EC}"/>
              </a:ext>
            </a:extLst>
          </p:cNvPr>
          <p:cNvSpPr/>
          <p:nvPr/>
        </p:nvSpPr>
        <p:spPr>
          <a:xfrm>
            <a:off x="-1155943" y="-440873"/>
            <a:ext cx="9626157" cy="8605157"/>
          </a:xfrm>
          <a:prstGeom prst="diamond">
            <a:avLst/>
          </a:prstGeom>
          <a:noFill/>
          <a:ln w="76200">
            <a:solidFill>
              <a:srgbClr val="8F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85BFA1-6A83-4CE8-BC20-66705BE98AEF}"/>
              </a:ext>
            </a:extLst>
          </p:cNvPr>
          <p:cNvSpPr/>
          <p:nvPr/>
        </p:nvSpPr>
        <p:spPr>
          <a:xfrm rot="18964745">
            <a:off x="7265157" y="-1512582"/>
            <a:ext cx="5366657" cy="4441071"/>
          </a:xfrm>
          <a:prstGeom prst="rect">
            <a:avLst/>
          </a:prstGeom>
          <a:noFill/>
          <a:ln w="76200">
            <a:solidFill>
              <a:srgbClr val="8F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B5F9F8-5ECB-4E85-A711-605F6987A49F}"/>
              </a:ext>
            </a:extLst>
          </p:cNvPr>
          <p:cNvSpPr/>
          <p:nvPr/>
        </p:nvSpPr>
        <p:spPr>
          <a:xfrm rot="18964745">
            <a:off x="8095011" y="6200512"/>
            <a:ext cx="2279451" cy="1743663"/>
          </a:xfrm>
          <a:prstGeom prst="rect">
            <a:avLst/>
          </a:prstGeom>
          <a:noFill/>
          <a:ln w="76200">
            <a:solidFill>
              <a:srgbClr val="8F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1B5C809D-4A34-4EC3-833E-1151161F7598}"/>
              </a:ext>
            </a:extLst>
          </p:cNvPr>
          <p:cNvSpPr/>
          <p:nvPr/>
        </p:nvSpPr>
        <p:spPr>
          <a:xfrm>
            <a:off x="6816690" y="754667"/>
            <a:ext cx="4540488" cy="4376574"/>
          </a:xfrm>
          <a:prstGeom prst="diamond">
            <a:avLst/>
          </a:prstGeom>
          <a:solidFill>
            <a:srgbClr val="01A89E"/>
          </a:solidFill>
          <a:ln>
            <a:solidFill>
              <a:srgbClr val="01A8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B3DB8240-CB45-4CEF-B5A4-B2E6D10EB57D}"/>
              </a:ext>
            </a:extLst>
          </p:cNvPr>
          <p:cNvSpPr/>
          <p:nvPr/>
        </p:nvSpPr>
        <p:spPr>
          <a:xfrm>
            <a:off x="10230253" y="1748022"/>
            <a:ext cx="1888500" cy="1944093"/>
          </a:xfrm>
          <a:prstGeom prst="diamond">
            <a:avLst/>
          </a:prstGeom>
          <a:solidFill>
            <a:srgbClr val="007879"/>
          </a:solidFill>
          <a:ln>
            <a:solidFill>
              <a:srgbClr val="0078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CD5C28B8-09DA-448E-AD5B-724278094F44}"/>
              </a:ext>
            </a:extLst>
          </p:cNvPr>
          <p:cNvSpPr/>
          <p:nvPr/>
        </p:nvSpPr>
        <p:spPr>
          <a:xfrm>
            <a:off x="7845907" y="4495358"/>
            <a:ext cx="1888500" cy="1944093"/>
          </a:xfrm>
          <a:prstGeom prst="diamond">
            <a:avLst/>
          </a:prstGeom>
          <a:solidFill>
            <a:srgbClr val="007879"/>
          </a:solidFill>
          <a:ln>
            <a:solidFill>
              <a:srgbClr val="0078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835B8D31-6501-4A54-BD61-32F0458A373B}"/>
              </a:ext>
            </a:extLst>
          </p:cNvPr>
          <p:cNvSpPr/>
          <p:nvPr/>
        </p:nvSpPr>
        <p:spPr>
          <a:xfrm>
            <a:off x="6362633" y="3134281"/>
            <a:ext cx="830860" cy="800244"/>
          </a:xfrm>
          <a:prstGeom prst="diamond">
            <a:avLst/>
          </a:prstGeom>
          <a:solidFill>
            <a:srgbClr val="01A89E"/>
          </a:solidFill>
          <a:ln>
            <a:solidFill>
              <a:srgbClr val="01A8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56DDD939-DD08-45CA-9BA2-5464D7435CAF}"/>
              </a:ext>
            </a:extLst>
          </p:cNvPr>
          <p:cNvSpPr/>
          <p:nvPr/>
        </p:nvSpPr>
        <p:spPr>
          <a:xfrm>
            <a:off x="6555974" y="898253"/>
            <a:ext cx="4540488" cy="4376574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96900" dist="38100" dir="16200000" sx="101000" sy="101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Placeholder 60">
            <a:extLst>
              <a:ext uri="{FF2B5EF4-FFF2-40B4-BE49-F238E27FC236}">
                <a16:creationId xmlns:a16="http://schemas.microsoft.com/office/drawing/2014/main" id="{87C81777-C8A9-40A9-BC8C-E51A09B3DB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1" r="12891"/>
          <a:stretch>
            <a:fillRect/>
          </a:stretch>
        </p:blipFill>
        <p:spPr>
          <a:xfrm>
            <a:off x="6994328" y="1399730"/>
            <a:ext cx="3757260" cy="3373620"/>
          </a:xfrm>
        </p:spPr>
      </p:pic>
      <p:sp>
        <p:nvSpPr>
          <p:cNvPr id="68" name="Oval 67">
            <a:extLst>
              <a:ext uri="{FF2B5EF4-FFF2-40B4-BE49-F238E27FC236}">
                <a16:creationId xmlns:a16="http://schemas.microsoft.com/office/drawing/2014/main" id="{754EBDAE-B01C-482E-B25B-D049B4BFD2DA}"/>
              </a:ext>
            </a:extLst>
          </p:cNvPr>
          <p:cNvSpPr/>
          <p:nvPr/>
        </p:nvSpPr>
        <p:spPr>
          <a:xfrm>
            <a:off x="1369249" y="4092090"/>
            <a:ext cx="685800" cy="692376"/>
          </a:xfrm>
          <a:prstGeom prst="ellipse">
            <a:avLst/>
          </a:prstGeom>
          <a:solidFill>
            <a:srgbClr val="019589"/>
          </a:solidFill>
          <a:ln>
            <a:solidFill>
              <a:srgbClr val="0195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06A28AC-98A9-4C5D-82E3-1C4475987F1F}"/>
              </a:ext>
            </a:extLst>
          </p:cNvPr>
          <p:cNvSpPr/>
          <p:nvPr/>
        </p:nvSpPr>
        <p:spPr>
          <a:xfrm>
            <a:off x="3139625" y="4104689"/>
            <a:ext cx="685800" cy="692376"/>
          </a:xfrm>
          <a:prstGeom prst="ellipse">
            <a:avLst/>
          </a:prstGeom>
          <a:solidFill>
            <a:srgbClr val="006571"/>
          </a:solidFill>
          <a:ln>
            <a:solidFill>
              <a:srgbClr val="006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1527E63-90EE-46EB-8246-00110F5D77F5}"/>
              </a:ext>
            </a:extLst>
          </p:cNvPr>
          <p:cNvSpPr/>
          <p:nvPr/>
        </p:nvSpPr>
        <p:spPr>
          <a:xfrm>
            <a:off x="4985641" y="4106835"/>
            <a:ext cx="685800" cy="692376"/>
          </a:xfrm>
          <a:prstGeom prst="ellipse">
            <a:avLst/>
          </a:prstGeom>
          <a:solidFill>
            <a:srgbClr val="8FC8C2"/>
          </a:solidFill>
          <a:ln>
            <a:solidFill>
              <a:srgbClr val="8F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80D30F56-C43D-4FF1-B54C-F4A300DA4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30" y="4188788"/>
            <a:ext cx="525574" cy="52557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AE603F7-6814-43DC-A2D1-00584BED9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41" y="4236916"/>
            <a:ext cx="512614" cy="51261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D3B9CBBB-7F68-408E-9D5A-44271D12D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37" y="4220973"/>
            <a:ext cx="474966" cy="4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0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8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4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4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7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7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7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7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6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6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39" grpId="0"/>
      <p:bldP spid="4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8" grpId="0" animBg="1"/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3F8672C-259D-4310-B434-4DBBB378B7E8}"/>
              </a:ext>
            </a:extLst>
          </p:cNvPr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gradFill>
            <a:gsLst>
              <a:gs pos="77000">
                <a:srgbClr val="01A89E"/>
              </a:gs>
              <a:gs pos="77000">
                <a:srgbClr val="019589"/>
              </a:gs>
              <a:gs pos="27000">
                <a:srgbClr val="8FC8C2"/>
              </a:gs>
              <a:gs pos="90000">
                <a:srgbClr val="01A89E"/>
              </a:gs>
              <a:gs pos="91000">
                <a:srgbClr val="006571"/>
              </a:gs>
            </a:gsLst>
            <a:path path="circle">
              <a:fillToRect t="100000" r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1003DA-3EA1-4761-B295-F8684C2C6522}"/>
              </a:ext>
            </a:extLst>
          </p:cNvPr>
          <p:cNvSpPr/>
          <p:nvPr/>
        </p:nvSpPr>
        <p:spPr>
          <a:xfrm>
            <a:off x="1567543" y="1451428"/>
            <a:ext cx="4542972" cy="1625600"/>
          </a:xfrm>
          <a:prstGeom prst="rect">
            <a:avLst/>
          </a:prstGeom>
          <a:solidFill>
            <a:srgbClr val="8FC8C2"/>
          </a:solidFill>
          <a:ln>
            <a:solidFill>
              <a:srgbClr val="0195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0593AC-8F0B-462A-9987-28CE9A5BDB4B}"/>
              </a:ext>
            </a:extLst>
          </p:cNvPr>
          <p:cNvSpPr/>
          <p:nvPr/>
        </p:nvSpPr>
        <p:spPr>
          <a:xfrm>
            <a:off x="6110515" y="1451428"/>
            <a:ext cx="4542972" cy="1625600"/>
          </a:xfrm>
          <a:prstGeom prst="rect">
            <a:avLst/>
          </a:prstGeom>
          <a:solidFill>
            <a:srgbClr val="01A89E"/>
          </a:solidFill>
          <a:ln>
            <a:solidFill>
              <a:srgbClr val="01A8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9B803B-957B-4A96-9CAC-8D5DB0C6127A}"/>
              </a:ext>
            </a:extLst>
          </p:cNvPr>
          <p:cNvSpPr/>
          <p:nvPr/>
        </p:nvSpPr>
        <p:spPr>
          <a:xfrm>
            <a:off x="1567543" y="3077028"/>
            <a:ext cx="4542972" cy="1625600"/>
          </a:xfrm>
          <a:prstGeom prst="rect">
            <a:avLst/>
          </a:prstGeom>
          <a:solidFill>
            <a:srgbClr val="019589"/>
          </a:solidFill>
          <a:ln>
            <a:solidFill>
              <a:srgbClr val="0195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0280A1-F4A4-4F8F-B26D-F51261EDE4CB}"/>
              </a:ext>
            </a:extLst>
          </p:cNvPr>
          <p:cNvSpPr/>
          <p:nvPr/>
        </p:nvSpPr>
        <p:spPr>
          <a:xfrm>
            <a:off x="6110515" y="3077028"/>
            <a:ext cx="4542972" cy="1625600"/>
          </a:xfrm>
          <a:prstGeom prst="rect">
            <a:avLst/>
          </a:prstGeom>
          <a:solidFill>
            <a:srgbClr val="006571"/>
          </a:solidFill>
          <a:ln>
            <a:solidFill>
              <a:srgbClr val="006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246CF1-742B-45BA-8A30-9CC664DAE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29" y="2094509"/>
            <a:ext cx="532880" cy="5328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345205-325C-4FE0-BC0E-3EA685C6C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13" y="3387590"/>
            <a:ext cx="725714" cy="7257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1D43F8-0840-41ED-9E6B-1D9C1303B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21" y="3293138"/>
            <a:ext cx="730894" cy="8390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9DFBCB-36E8-4C6E-968B-360998C780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21" y="2094509"/>
            <a:ext cx="650296" cy="65029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2E5188B-906E-459B-88AE-DB5E041922F3}"/>
              </a:ext>
            </a:extLst>
          </p:cNvPr>
          <p:cNvSpPr/>
          <p:nvPr/>
        </p:nvSpPr>
        <p:spPr>
          <a:xfrm>
            <a:off x="1684959" y="2021211"/>
            <a:ext cx="3629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Nam pulvinar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luctus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eget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porta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orci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Maecenas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molestie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dui id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diam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feugiat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eu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tincidunt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mauris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aliquam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Duis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commodo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vitae ligula et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interdum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B71D15-5163-47B5-AB1F-5BA066673998}"/>
              </a:ext>
            </a:extLst>
          </p:cNvPr>
          <p:cNvSpPr/>
          <p:nvPr/>
        </p:nvSpPr>
        <p:spPr>
          <a:xfrm>
            <a:off x="1684959" y="3483817"/>
            <a:ext cx="3629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Nam pulvinar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luctus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eget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porta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orci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Maecenas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molestie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dui id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diam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feugiat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eu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tincidunt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mauris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aliquam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Duis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commodo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vitae ligula et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interdum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9C89B0-39E5-4D35-B004-1210E362F2CC}"/>
              </a:ext>
            </a:extLst>
          </p:cNvPr>
          <p:cNvSpPr/>
          <p:nvPr/>
        </p:nvSpPr>
        <p:spPr>
          <a:xfrm>
            <a:off x="7202200" y="1982904"/>
            <a:ext cx="3629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Nam pulvinar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luctus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eget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porta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orci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Maecenas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molestie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dui id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diam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feugiat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eu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tincidunt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mauris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aliquam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Duis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commodo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vitae ligula et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interdum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904BAF-2B1E-423F-8936-C104EBE6CBC2}"/>
              </a:ext>
            </a:extLst>
          </p:cNvPr>
          <p:cNvSpPr/>
          <p:nvPr/>
        </p:nvSpPr>
        <p:spPr>
          <a:xfrm>
            <a:off x="7202200" y="3344088"/>
            <a:ext cx="3629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Nam pulvinar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luctus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eget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porta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orci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Maecenas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molestie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dui id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diam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feugiat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eu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tincidunt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mauris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aliquam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Duis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commodo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vitae ligula et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interdum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7590328-859E-4677-9AD2-367C0BDE1FCA}"/>
              </a:ext>
            </a:extLst>
          </p:cNvPr>
          <p:cNvSpPr txBox="1">
            <a:spLocks/>
          </p:cNvSpPr>
          <p:nvPr/>
        </p:nvSpPr>
        <p:spPr>
          <a:xfrm>
            <a:off x="316208" y="-195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Pleas your text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5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0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4" grpId="0"/>
      <p:bldP spid="25" grpId="0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6A2A1B8-E763-42E0-BF8B-3CEC7C1482E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0" b="19050"/>
          <a:stretch>
            <a:fillRect/>
          </a:stretch>
        </p:blipFill>
        <p:spPr/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C60FCD7-302C-4FF6-9520-2B9B69928BE4}"/>
              </a:ext>
            </a:extLst>
          </p:cNvPr>
          <p:cNvSpPr txBox="1">
            <a:spLocks/>
          </p:cNvSpPr>
          <p:nvPr/>
        </p:nvSpPr>
        <p:spPr>
          <a:xfrm>
            <a:off x="257628" y="1038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Pleas your text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2D2252-7B2C-4277-AE55-09F8A1F3F55D}"/>
              </a:ext>
            </a:extLst>
          </p:cNvPr>
          <p:cNvSpPr/>
          <p:nvPr/>
        </p:nvSpPr>
        <p:spPr>
          <a:xfrm>
            <a:off x="0" y="1828800"/>
            <a:ext cx="3062514" cy="2496457"/>
          </a:xfrm>
          <a:prstGeom prst="rect">
            <a:avLst/>
          </a:prstGeom>
          <a:solidFill>
            <a:srgbClr val="01A89E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FC242F-72FB-4B48-9F75-50FFBA91ADC7}"/>
              </a:ext>
            </a:extLst>
          </p:cNvPr>
          <p:cNvSpPr/>
          <p:nvPr/>
        </p:nvSpPr>
        <p:spPr>
          <a:xfrm>
            <a:off x="3033486" y="4341586"/>
            <a:ext cx="3062514" cy="2496457"/>
          </a:xfrm>
          <a:prstGeom prst="rect">
            <a:avLst/>
          </a:prstGeom>
          <a:solidFill>
            <a:srgbClr val="01A89E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LOREM IPSUM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4DC89-6587-48BF-85BA-516463CD30E9}"/>
              </a:ext>
            </a:extLst>
          </p:cNvPr>
          <p:cNvSpPr/>
          <p:nvPr/>
        </p:nvSpPr>
        <p:spPr>
          <a:xfrm>
            <a:off x="6096000" y="1828799"/>
            <a:ext cx="3062514" cy="2496457"/>
          </a:xfrm>
          <a:prstGeom prst="rect">
            <a:avLst/>
          </a:prstGeom>
          <a:solidFill>
            <a:srgbClr val="01A89E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LOREM IPSUM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4FF288-BC86-4C90-A1CD-EE5F29B91012}"/>
              </a:ext>
            </a:extLst>
          </p:cNvPr>
          <p:cNvSpPr/>
          <p:nvPr/>
        </p:nvSpPr>
        <p:spPr>
          <a:xfrm>
            <a:off x="9129486" y="4343399"/>
            <a:ext cx="3062514" cy="2496457"/>
          </a:xfrm>
          <a:prstGeom prst="rect">
            <a:avLst/>
          </a:prstGeom>
          <a:solidFill>
            <a:srgbClr val="01A89E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0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E42DFD-2C69-49B2-A7EE-CA856142872D}"/>
              </a:ext>
            </a:extLst>
          </p:cNvPr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gradFill>
            <a:gsLst>
              <a:gs pos="77000">
                <a:srgbClr val="01A89E"/>
              </a:gs>
              <a:gs pos="77000">
                <a:srgbClr val="019589"/>
              </a:gs>
              <a:gs pos="27000">
                <a:srgbClr val="8FC8C2"/>
              </a:gs>
              <a:gs pos="90000">
                <a:srgbClr val="01A89E"/>
              </a:gs>
              <a:gs pos="91000">
                <a:srgbClr val="006571"/>
              </a:gs>
            </a:gsLst>
            <a:path path="circle">
              <a:fillToRect t="100000" r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9DDD51-436E-4B35-8471-0705D1EBF1C0}"/>
              </a:ext>
            </a:extLst>
          </p:cNvPr>
          <p:cNvSpPr txBox="1">
            <a:spLocks/>
          </p:cNvSpPr>
          <p:nvPr/>
        </p:nvSpPr>
        <p:spPr>
          <a:xfrm>
            <a:off x="469900" y="1870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Pleas your text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3E840B-84C0-46A3-8E00-CA13B3A450C6}"/>
              </a:ext>
            </a:extLst>
          </p:cNvPr>
          <p:cNvSpPr/>
          <p:nvPr/>
        </p:nvSpPr>
        <p:spPr>
          <a:xfrm>
            <a:off x="1681843" y="2318657"/>
            <a:ext cx="2547257" cy="1910443"/>
          </a:xfrm>
          <a:prstGeom prst="roundRect">
            <a:avLst/>
          </a:prstGeom>
          <a:noFill/>
          <a:ln w="76200">
            <a:solidFill>
              <a:srgbClr val="8F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B85BB8-376D-40BA-BC57-0BB85CB2C873}"/>
              </a:ext>
            </a:extLst>
          </p:cNvPr>
          <p:cNvSpPr/>
          <p:nvPr/>
        </p:nvSpPr>
        <p:spPr>
          <a:xfrm>
            <a:off x="4822371" y="2318657"/>
            <a:ext cx="2547257" cy="1910443"/>
          </a:xfrm>
          <a:prstGeom prst="roundRect">
            <a:avLst/>
          </a:prstGeom>
          <a:noFill/>
          <a:ln w="76200">
            <a:solidFill>
              <a:srgbClr val="0195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4D0226-46B6-498A-B48F-A2CEDC97D1A9}"/>
              </a:ext>
            </a:extLst>
          </p:cNvPr>
          <p:cNvSpPr/>
          <p:nvPr/>
        </p:nvSpPr>
        <p:spPr>
          <a:xfrm>
            <a:off x="7864928" y="2318656"/>
            <a:ext cx="2547257" cy="1910443"/>
          </a:xfrm>
          <a:prstGeom prst="roundRect">
            <a:avLst/>
          </a:prstGeom>
          <a:noFill/>
          <a:ln w="76200">
            <a:solidFill>
              <a:srgbClr val="006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22555C-EAC4-4EBA-A8EA-FDA877F05BBF}"/>
              </a:ext>
            </a:extLst>
          </p:cNvPr>
          <p:cNvSpPr/>
          <p:nvPr/>
        </p:nvSpPr>
        <p:spPr>
          <a:xfrm>
            <a:off x="6977742" y="1975756"/>
            <a:ext cx="783771" cy="68580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E99CD-4C5F-4DEA-A43A-57F97EE14493}"/>
              </a:ext>
            </a:extLst>
          </p:cNvPr>
          <p:cNvSpPr/>
          <p:nvPr/>
        </p:nvSpPr>
        <p:spPr>
          <a:xfrm>
            <a:off x="10052957" y="2032228"/>
            <a:ext cx="783771" cy="68580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8ACF8FE-E50F-492D-9991-CC806028E613}"/>
              </a:ext>
            </a:extLst>
          </p:cNvPr>
          <p:cNvSpPr/>
          <p:nvPr/>
        </p:nvSpPr>
        <p:spPr>
          <a:xfrm>
            <a:off x="3692979" y="2032228"/>
            <a:ext cx="783771" cy="68580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4190DB-1F5E-442C-84E0-FD8D896F44F3}"/>
              </a:ext>
            </a:extLst>
          </p:cNvPr>
          <p:cNvSpPr/>
          <p:nvPr/>
        </p:nvSpPr>
        <p:spPr>
          <a:xfrm>
            <a:off x="3816881" y="1887031"/>
            <a:ext cx="53596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637D18-B9A1-4998-AA86-51FDC80448EC}"/>
              </a:ext>
            </a:extLst>
          </p:cNvPr>
          <p:cNvSpPr/>
          <p:nvPr/>
        </p:nvSpPr>
        <p:spPr>
          <a:xfrm>
            <a:off x="7096202" y="1903157"/>
            <a:ext cx="53596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27F13C-3119-4CAF-AABA-B126D009B72A}"/>
              </a:ext>
            </a:extLst>
          </p:cNvPr>
          <p:cNvSpPr/>
          <p:nvPr/>
        </p:nvSpPr>
        <p:spPr>
          <a:xfrm>
            <a:off x="10176859" y="1903157"/>
            <a:ext cx="53596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ABAC496-003B-45D0-AA7E-E02F463929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65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653" y="2835059"/>
            <a:ext cx="877635" cy="87763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6A2F066-13BD-42C2-B8C8-9D0C13CB3C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65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2786984"/>
            <a:ext cx="877635" cy="87763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DFCAA16-6181-45BD-A3D4-B053FB423F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65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738" y="2839611"/>
            <a:ext cx="877635" cy="87763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0B9AC89-FC81-4F66-BEB6-2FED78538A6F}"/>
              </a:ext>
            </a:extLst>
          </p:cNvPr>
          <p:cNvSpPr/>
          <p:nvPr/>
        </p:nvSpPr>
        <p:spPr>
          <a:xfrm>
            <a:off x="1832234" y="4515529"/>
            <a:ext cx="2246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16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32F345-EEB2-4E10-BBE6-A6920F1BE245}"/>
              </a:ext>
            </a:extLst>
          </p:cNvPr>
          <p:cNvSpPr/>
          <p:nvPr/>
        </p:nvSpPr>
        <p:spPr>
          <a:xfrm>
            <a:off x="5043281" y="4572001"/>
            <a:ext cx="2246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16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EF8E92-734D-4D64-B578-AA7C0F9A808C}"/>
              </a:ext>
            </a:extLst>
          </p:cNvPr>
          <p:cNvSpPr/>
          <p:nvPr/>
        </p:nvSpPr>
        <p:spPr>
          <a:xfrm>
            <a:off x="8254328" y="4566504"/>
            <a:ext cx="2246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16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4954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8" grpId="0" animBg="1"/>
      <p:bldP spid="9" grpId="0" animBg="1"/>
      <p:bldP spid="11" grpId="0" animBg="1"/>
      <p:bldP spid="12" grpId="0" animBg="1"/>
      <p:bldP spid="25" grpId="0" animBg="1"/>
      <p:bldP spid="26" grpId="0"/>
      <p:bldP spid="27" grpId="0"/>
      <p:bldP spid="28" grpId="0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0DCC2193-A78C-4B8E-804E-65311659B28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1" r="24061"/>
          <a:stretch>
            <a:fillRect/>
          </a:stretch>
        </p:blipFill>
        <p:spPr>
          <a:xfrm>
            <a:off x="0" y="0"/>
            <a:ext cx="5338763" cy="6858000"/>
          </a:xfrm>
        </p:spPr>
      </p:pic>
      <p:sp>
        <p:nvSpPr>
          <p:cNvPr id="10" name="Diamond 9">
            <a:extLst>
              <a:ext uri="{FF2B5EF4-FFF2-40B4-BE49-F238E27FC236}">
                <a16:creationId xmlns:a16="http://schemas.microsoft.com/office/drawing/2014/main" id="{A9B94DD7-D5E7-412E-BF0C-1743A7DC77CD}"/>
              </a:ext>
            </a:extLst>
          </p:cNvPr>
          <p:cNvSpPr/>
          <p:nvPr/>
        </p:nvSpPr>
        <p:spPr>
          <a:xfrm>
            <a:off x="6008911" y="963386"/>
            <a:ext cx="1910443" cy="1551214"/>
          </a:xfrm>
          <a:prstGeom prst="diamond">
            <a:avLst/>
          </a:prstGeom>
          <a:solidFill>
            <a:srgbClr val="8FC8C2"/>
          </a:solidFill>
          <a:ln>
            <a:solidFill>
              <a:srgbClr val="8F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F0C78E4-0194-444F-9027-E4132D2C901F}"/>
              </a:ext>
            </a:extLst>
          </p:cNvPr>
          <p:cNvSpPr/>
          <p:nvPr/>
        </p:nvSpPr>
        <p:spPr>
          <a:xfrm>
            <a:off x="6025241" y="2822120"/>
            <a:ext cx="1910443" cy="1551214"/>
          </a:xfrm>
          <a:prstGeom prst="diamond">
            <a:avLst/>
          </a:prstGeom>
          <a:solidFill>
            <a:srgbClr val="019589"/>
          </a:solidFill>
          <a:ln>
            <a:solidFill>
              <a:srgbClr val="0195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7D775FB-E169-4CBE-A236-214952096945}"/>
              </a:ext>
            </a:extLst>
          </p:cNvPr>
          <p:cNvSpPr/>
          <p:nvPr/>
        </p:nvSpPr>
        <p:spPr>
          <a:xfrm>
            <a:off x="6025241" y="4680855"/>
            <a:ext cx="1910443" cy="1551214"/>
          </a:xfrm>
          <a:prstGeom prst="diamond">
            <a:avLst/>
          </a:prstGeom>
          <a:solidFill>
            <a:srgbClr val="006571"/>
          </a:solidFill>
          <a:ln>
            <a:solidFill>
              <a:srgbClr val="006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EC652-8441-4ABE-AC49-2DEE7E55EAF2}"/>
              </a:ext>
            </a:extLst>
          </p:cNvPr>
          <p:cNvSpPr/>
          <p:nvPr/>
        </p:nvSpPr>
        <p:spPr>
          <a:xfrm>
            <a:off x="8366449" y="1477383"/>
            <a:ext cx="3629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Nam pulvinar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luctus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eget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porta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orci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Maecenas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5056E6-B8AC-487A-A055-55F8A1034915}"/>
              </a:ext>
            </a:extLst>
          </p:cNvPr>
          <p:cNvSpPr/>
          <p:nvPr/>
        </p:nvSpPr>
        <p:spPr>
          <a:xfrm>
            <a:off x="8366449" y="3167390"/>
            <a:ext cx="3629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Nam pulvinar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luctus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eget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porta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orci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Maecenas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5A75E1-6970-4CD6-9376-1FFB3626CCC1}"/>
              </a:ext>
            </a:extLst>
          </p:cNvPr>
          <p:cNvSpPr/>
          <p:nvPr/>
        </p:nvSpPr>
        <p:spPr>
          <a:xfrm>
            <a:off x="8366449" y="5194852"/>
            <a:ext cx="3629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Nam pulvinar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luctus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eget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porta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orci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Maecenas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C96DE8-B625-4032-982E-D0D9DD9ED6F3}"/>
              </a:ext>
            </a:extLst>
          </p:cNvPr>
          <p:cNvSpPr/>
          <p:nvPr/>
        </p:nvSpPr>
        <p:spPr>
          <a:xfrm>
            <a:off x="6520741" y="127732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CABB1D-BC97-4232-859C-7525FEE10774}"/>
              </a:ext>
            </a:extLst>
          </p:cNvPr>
          <p:cNvSpPr/>
          <p:nvPr/>
        </p:nvSpPr>
        <p:spPr>
          <a:xfrm>
            <a:off x="6520740" y="3136062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296734-9083-4F2F-9AEA-08A0F1017727}"/>
              </a:ext>
            </a:extLst>
          </p:cNvPr>
          <p:cNvSpPr/>
          <p:nvPr/>
        </p:nvSpPr>
        <p:spPr>
          <a:xfrm>
            <a:off x="6580404" y="499479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36BB618-F92B-414B-B73D-749F44C57902}"/>
              </a:ext>
            </a:extLst>
          </p:cNvPr>
          <p:cNvSpPr txBox="1">
            <a:spLocks/>
          </p:cNvSpPr>
          <p:nvPr/>
        </p:nvSpPr>
        <p:spPr>
          <a:xfrm>
            <a:off x="469900" y="1870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Headline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Pleas your text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178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18" grpId="0"/>
      <p:bldP spid="19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F04F61E-7E03-4CC1-B513-A272710AA2FB}"/>
              </a:ext>
            </a:extLst>
          </p:cNvPr>
          <p:cNvSpPr txBox="1">
            <a:spLocks/>
          </p:cNvSpPr>
          <p:nvPr/>
        </p:nvSpPr>
        <p:spPr>
          <a:xfrm>
            <a:off x="469900" y="1518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Pleas your text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757CBB-89A1-42AD-B4B0-6DA59FA02F3A}"/>
              </a:ext>
            </a:extLst>
          </p:cNvPr>
          <p:cNvSpPr/>
          <p:nvPr/>
        </p:nvSpPr>
        <p:spPr>
          <a:xfrm>
            <a:off x="1496205" y="4635458"/>
            <a:ext cx="2246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16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D9BC7E-1254-4EE0-97B0-C46CB0BBE53D}"/>
              </a:ext>
            </a:extLst>
          </p:cNvPr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gradFill>
            <a:gsLst>
              <a:gs pos="77000">
                <a:srgbClr val="01A89E"/>
              </a:gs>
              <a:gs pos="77000">
                <a:srgbClr val="019589"/>
              </a:gs>
              <a:gs pos="27000">
                <a:srgbClr val="8FC8C2"/>
              </a:gs>
              <a:gs pos="90000">
                <a:srgbClr val="01A89E"/>
              </a:gs>
              <a:gs pos="91000">
                <a:srgbClr val="006571"/>
              </a:gs>
            </a:gsLst>
            <a:path path="circle">
              <a:fillToRect t="100000" r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6422DA-0461-4553-ABAB-0F4E4388D99D}"/>
              </a:ext>
            </a:extLst>
          </p:cNvPr>
          <p:cNvSpPr/>
          <p:nvPr/>
        </p:nvSpPr>
        <p:spPr>
          <a:xfrm>
            <a:off x="4972764" y="4615490"/>
            <a:ext cx="2246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16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881AF2-0ABC-4662-8835-581A2CD98D10}"/>
              </a:ext>
            </a:extLst>
          </p:cNvPr>
          <p:cNvSpPr/>
          <p:nvPr/>
        </p:nvSpPr>
        <p:spPr>
          <a:xfrm>
            <a:off x="8303793" y="4604680"/>
            <a:ext cx="2246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16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110640-529E-49E4-800E-DB15A44BE866}"/>
              </a:ext>
            </a:extLst>
          </p:cNvPr>
          <p:cNvSpPr/>
          <p:nvPr/>
        </p:nvSpPr>
        <p:spPr>
          <a:xfrm>
            <a:off x="1244406" y="1726632"/>
            <a:ext cx="2805079" cy="2647279"/>
          </a:xfrm>
          <a:prstGeom prst="ellipse">
            <a:avLst/>
          </a:prstGeom>
          <a:solidFill>
            <a:srgbClr val="8FC8C2"/>
          </a:solidFill>
          <a:ln>
            <a:solidFill>
              <a:srgbClr val="8F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A12EC2-4FC4-4321-A389-4D6226522FCF}"/>
              </a:ext>
            </a:extLst>
          </p:cNvPr>
          <p:cNvSpPr/>
          <p:nvPr/>
        </p:nvSpPr>
        <p:spPr>
          <a:xfrm>
            <a:off x="4518188" y="1728032"/>
            <a:ext cx="2805079" cy="2647279"/>
          </a:xfrm>
          <a:prstGeom prst="ellipse">
            <a:avLst/>
          </a:prstGeom>
          <a:solidFill>
            <a:srgbClr val="01A89E"/>
          </a:solidFill>
          <a:ln>
            <a:solidFill>
              <a:srgbClr val="01A8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96616A-C345-4B3C-A9C9-DE17AC1E829F}"/>
              </a:ext>
            </a:extLst>
          </p:cNvPr>
          <p:cNvSpPr/>
          <p:nvPr/>
        </p:nvSpPr>
        <p:spPr>
          <a:xfrm>
            <a:off x="7745186" y="1717561"/>
            <a:ext cx="2805079" cy="2647279"/>
          </a:xfrm>
          <a:prstGeom prst="ellipse">
            <a:avLst/>
          </a:prstGeom>
          <a:solidFill>
            <a:srgbClr val="006571"/>
          </a:solidFill>
          <a:ln>
            <a:solidFill>
              <a:srgbClr val="006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ACCE19-D069-4DEB-8B5C-D64C12FDA021}"/>
              </a:ext>
            </a:extLst>
          </p:cNvPr>
          <p:cNvSpPr/>
          <p:nvPr/>
        </p:nvSpPr>
        <p:spPr>
          <a:xfrm>
            <a:off x="3539785" y="2398105"/>
            <a:ext cx="1534887" cy="13556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DFAC76-C5CF-450D-B077-88EE0DA95B62}"/>
              </a:ext>
            </a:extLst>
          </p:cNvPr>
          <p:cNvSpPr/>
          <p:nvPr/>
        </p:nvSpPr>
        <p:spPr>
          <a:xfrm>
            <a:off x="6807006" y="2400054"/>
            <a:ext cx="1534887" cy="13556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BD3682-42CE-44E0-8F62-E3402600A59C}"/>
              </a:ext>
            </a:extLst>
          </p:cNvPr>
          <p:cNvSpPr/>
          <p:nvPr/>
        </p:nvSpPr>
        <p:spPr>
          <a:xfrm rot="5400000">
            <a:off x="4109414" y="2755281"/>
            <a:ext cx="556484" cy="571500"/>
          </a:xfrm>
          <a:prstGeom prst="triangle">
            <a:avLst/>
          </a:prstGeom>
          <a:solidFill>
            <a:srgbClr val="8FC8C2"/>
          </a:solidFill>
          <a:ln>
            <a:solidFill>
              <a:srgbClr val="8F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08639C9-97A3-4BB5-8B26-39A1B35C7288}"/>
              </a:ext>
            </a:extLst>
          </p:cNvPr>
          <p:cNvSpPr/>
          <p:nvPr/>
        </p:nvSpPr>
        <p:spPr>
          <a:xfrm rot="5400000">
            <a:off x="7377559" y="2764521"/>
            <a:ext cx="556484" cy="571500"/>
          </a:xfrm>
          <a:prstGeom prst="triangle">
            <a:avLst/>
          </a:prstGeom>
          <a:solidFill>
            <a:srgbClr val="8FC8C2"/>
          </a:solidFill>
          <a:ln>
            <a:solidFill>
              <a:srgbClr val="8FC8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865555-AA50-4186-9C4B-82BB8A0F8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28" y="2579082"/>
            <a:ext cx="981391" cy="9813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27449F-2803-4020-8C3A-0BE566885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373" y="2518140"/>
            <a:ext cx="1064287" cy="10642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4729A6-ADD4-49F4-852A-ABF5141C2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375" y="2603611"/>
            <a:ext cx="956862" cy="95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72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7F252F-62C7-494C-92D7-BBBF8B2BB7B9}"/>
              </a:ext>
            </a:extLst>
          </p:cNvPr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gradFill>
            <a:gsLst>
              <a:gs pos="77000">
                <a:srgbClr val="01A89E"/>
              </a:gs>
              <a:gs pos="77000">
                <a:srgbClr val="019589"/>
              </a:gs>
              <a:gs pos="27000">
                <a:srgbClr val="8FC8C2"/>
              </a:gs>
              <a:gs pos="90000">
                <a:srgbClr val="01A89E"/>
              </a:gs>
              <a:gs pos="91000">
                <a:srgbClr val="006571"/>
              </a:gs>
            </a:gsLst>
            <a:path path="circle">
              <a:fillToRect t="100000" r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E03AB8-AC48-4561-A9B5-D3FF534679D0}"/>
              </a:ext>
            </a:extLst>
          </p:cNvPr>
          <p:cNvSpPr txBox="1">
            <a:spLocks/>
          </p:cNvSpPr>
          <p:nvPr/>
        </p:nvSpPr>
        <p:spPr>
          <a:xfrm>
            <a:off x="469900" y="1518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Pleas your text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201ED6-5982-4C4D-B3D4-0399B8AA7AB1}"/>
              </a:ext>
            </a:extLst>
          </p:cNvPr>
          <p:cNvGrpSpPr/>
          <p:nvPr/>
        </p:nvGrpSpPr>
        <p:grpSpPr>
          <a:xfrm>
            <a:off x="5443382" y="1829606"/>
            <a:ext cx="5483032" cy="1094014"/>
            <a:chOff x="5443382" y="1829606"/>
            <a:chExt cx="5483032" cy="1094014"/>
          </a:xfrm>
          <a:solidFill>
            <a:srgbClr val="8FC8C2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760C13C-3A24-4566-9092-29029B7E18AA}"/>
                </a:ext>
              </a:extLst>
            </p:cNvPr>
            <p:cNvSpPr/>
            <p:nvPr/>
          </p:nvSpPr>
          <p:spPr>
            <a:xfrm>
              <a:off x="6787505" y="2025549"/>
              <a:ext cx="4138909" cy="702128"/>
            </a:xfrm>
            <a:custGeom>
              <a:avLst/>
              <a:gdLst>
                <a:gd name="connsiteX0" fmla="*/ 0 w 4138909"/>
                <a:gd name="connsiteY0" fmla="*/ 0 h 702128"/>
                <a:gd name="connsiteX1" fmla="*/ 4021885 w 4138909"/>
                <a:gd name="connsiteY1" fmla="*/ 0 h 702128"/>
                <a:gd name="connsiteX2" fmla="*/ 4138909 w 4138909"/>
                <a:gd name="connsiteY2" fmla="*/ 117024 h 702128"/>
                <a:gd name="connsiteX3" fmla="*/ 4138909 w 4138909"/>
                <a:gd name="connsiteY3" fmla="*/ 585104 h 702128"/>
                <a:gd name="connsiteX4" fmla="*/ 4021885 w 4138909"/>
                <a:gd name="connsiteY4" fmla="*/ 702128 h 702128"/>
                <a:gd name="connsiteX5" fmla="*/ 0 w 4138909"/>
                <a:gd name="connsiteY5" fmla="*/ 702128 h 702128"/>
                <a:gd name="connsiteX6" fmla="*/ 17944 w 4138909"/>
                <a:gd name="connsiteY6" fmla="*/ 684290 h 702128"/>
                <a:gd name="connsiteX7" fmla="*/ 142039 w 4138909"/>
                <a:gd name="connsiteY7" fmla="*/ 351064 h 702128"/>
                <a:gd name="connsiteX8" fmla="*/ 17944 w 4138909"/>
                <a:gd name="connsiteY8" fmla="*/ 17839 h 70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8909" h="702128">
                  <a:moveTo>
                    <a:pt x="0" y="0"/>
                  </a:moveTo>
                  <a:lnTo>
                    <a:pt x="4021885" y="0"/>
                  </a:lnTo>
                  <a:cubicBezTo>
                    <a:pt x="4086516" y="0"/>
                    <a:pt x="4138909" y="52393"/>
                    <a:pt x="4138909" y="117024"/>
                  </a:cubicBezTo>
                  <a:lnTo>
                    <a:pt x="4138909" y="585104"/>
                  </a:lnTo>
                  <a:cubicBezTo>
                    <a:pt x="4138909" y="649735"/>
                    <a:pt x="4086516" y="702128"/>
                    <a:pt x="4021885" y="702128"/>
                  </a:cubicBezTo>
                  <a:lnTo>
                    <a:pt x="0" y="702128"/>
                  </a:lnTo>
                  <a:lnTo>
                    <a:pt x="17944" y="684290"/>
                  </a:lnTo>
                  <a:cubicBezTo>
                    <a:pt x="96291" y="589168"/>
                    <a:pt x="142039" y="474498"/>
                    <a:pt x="142039" y="351064"/>
                  </a:cubicBezTo>
                  <a:cubicBezTo>
                    <a:pt x="142039" y="227630"/>
                    <a:pt x="96291" y="112960"/>
                    <a:pt x="17944" y="17839"/>
                  </a:cubicBezTo>
                  <a:close/>
                </a:path>
              </a:pathLst>
            </a:custGeom>
            <a:grpFill/>
            <a:ln>
              <a:solidFill>
                <a:srgbClr val="8FC8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DE222C-CB08-4642-A6D0-DD6AADCB2EF7}"/>
                </a:ext>
              </a:extLst>
            </p:cNvPr>
            <p:cNvSpPr/>
            <p:nvPr/>
          </p:nvSpPr>
          <p:spPr>
            <a:xfrm>
              <a:off x="5443382" y="1829606"/>
              <a:ext cx="1285038" cy="1094014"/>
            </a:xfrm>
            <a:prstGeom prst="ellipse">
              <a:avLst/>
            </a:prstGeom>
            <a:grpFill/>
            <a:ln>
              <a:solidFill>
                <a:srgbClr val="8FC8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CEB7CF-83F7-4A73-9385-2716A88681EB}"/>
              </a:ext>
            </a:extLst>
          </p:cNvPr>
          <p:cNvGrpSpPr/>
          <p:nvPr/>
        </p:nvGrpSpPr>
        <p:grpSpPr>
          <a:xfrm>
            <a:off x="1304474" y="3294743"/>
            <a:ext cx="5423947" cy="1094014"/>
            <a:chOff x="1304474" y="3294743"/>
            <a:chExt cx="5423947" cy="1094014"/>
          </a:xfrm>
          <a:solidFill>
            <a:srgbClr val="019589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644053-AFAB-4024-BE34-78E4958167F5}"/>
                </a:ext>
              </a:extLst>
            </p:cNvPr>
            <p:cNvSpPr/>
            <p:nvPr/>
          </p:nvSpPr>
          <p:spPr>
            <a:xfrm rot="10800000">
              <a:off x="1304474" y="3502831"/>
              <a:ext cx="4138909" cy="702128"/>
            </a:xfrm>
            <a:custGeom>
              <a:avLst/>
              <a:gdLst>
                <a:gd name="connsiteX0" fmla="*/ 0 w 4138909"/>
                <a:gd name="connsiteY0" fmla="*/ 0 h 702128"/>
                <a:gd name="connsiteX1" fmla="*/ 4021885 w 4138909"/>
                <a:gd name="connsiteY1" fmla="*/ 0 h 702128"/>
                <a:gd name="connsiteX2" fmla="*/ 4138909 w 4138909"/>
                <a:gd name="connsiteY2" fmla="*/ 117024 h 702128"/>
                <a:gd name="connsiteX3" fmla="*/ 4138909 w 4138909"/>
                <a:gd name="connsiteY3" fmla="*/ 585104 h 702128"/>
                <a:gd name="connsiteX4" fmla="*/ 4021885 w 4138909"/>
                <a:gd name="connsiteY4" fmla="*/ 702128 h 702128"/>
                <a:gd name="connsiteX5" fmla="*/ 0 w 4138909"/>
                <a:gd name="connsiteY5" fmla="*/ 702128 h 702128"/>
                <a:gd name="connsiteX6" fmla="*/ 17944 w 4138909"/>
                <a:gd name="connsiteY6" fmla="*/ 684290 h 702128"/>
                <a:gd name="connsiteX7" fmla="*/ 142039 w 4138909"/>
                <a:gd name="connsiteY7" fmla="*/ 351064 h 702128"/>
                <a:gd name="connsiteX8" fmla="*/ 17944 w 4138909"/>
                <a:gd name="connsiteY8" fmla="*/ 17839 h 70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8909" h="702128">
                  <a:moveTo>
                    <a:pt x="0" y="0"/>
                  </a:moveTo>
                  <a:lnTo>
                    <a:pt x="4021885" y="0"/>
                  </a:lnTo>
                  <a:cubicBezTo>
                    <a:pt x="4086516" y="0"/>
                    <a:pt x="4138909" y="52393"/>
                    <a:pt x="4138909" y="117024"/>
                  </a:cubicBezTo>
                  <a:lnTo>
                    <a:pt x="4138909" y="585104"/>
                  </a:lnTo>
                  <a:cubicBezTo>
                    <a:pt x="4138909" y="649735"/>
                    <a:pt x="4086516" y="702128"/>
                    <a:pt x="4021885" y="702128"/>
                  </a:cubicBezTo>
                  <a:lnTo>
                    <a:pt x="0" y="702128"/>
                  </a:lnTo>
                  <a:lnTo>
                    <a:pt x="17944" y="684290"/>
                  </a:lnTo>
                  <a:cubicBezTo>
                    <a:pt x="96291" y="589168"/>
                    <a:pt x="142039" y="474498"/>
                    <a:pt x="142039" y="351064"/>
                  </a:cubicBezTo>
                  <a:cubicBezTo>
                    <a:pt x="142039" y="227630"/>
                    <a:pt x="96291" y="112960"/>
                    <a:pt x="17944" y="17839"/>
                  </a:cubicBezTo>
                  <a:close/>
                </a:path>
              </a:pathLst>
            </a:custGeom>
            <a:grpFill/>
            <a:ln>
              <a:solidFill>
                <a:srgbClr val="019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980EFB-36FF-4DF2-93BE-0AA7EF779F8E}"/>
                </a:ext>
              </a:extLst>
            </p:cNvPr>
            <p:cNvSpPr/>
            <p:nvPr/>
          </p:nvSpPr>
          <p:spPr>
            <a:xfrm rot="10800000">
              <a:off x="5443383" y="3294743"/>
              <a:ext cx="1285038" cy="1094014"/>
            </a:xfrm>
            <a:prstGeom prst="ellipse">
              <a:avLst/>
            </a:prstGeom>
            <a:grpFill/>
            <a:ln>
              <a:solidFill>
                <a:srgbClr val="0195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46BE64-619D-4BB5-92CB-DDB15430348E}"/>
              </a:ext>
            </a:extLst>
          </p:cNvPr>
          <p:cNvGrpSpPr/>
          <p:nvPr/>
        </p:nvGrpSpPr>
        <p:grpSpPr>
          <a:xfrm>
            <a:off x="5443383" y="4871155"/>
            <a:ext cx="5483032" cy="1094014"/>
            <a:chOff x="5443383" y="4871155"/>
            <a:chExt cx="5483032" cy="1094014"/>
          </a:xfrm>
          <a:solidFill>
            <a:srgbClr val="00657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E24AD74-46DA-4EC2-A0ED-665515DE13E7}"/>
                </a:ext>
              </a:extLst>
            </p:cNvPr>
            <p:cNvSpPr/>
            <p:nvPr/>
          </p:nvSpPr>
          <p:spPr>
            <a:xfrm>
              <a:off x="6787506" y="5067098"/>
              <a:ext cx="4138909" cy="702128"/>
            </a:xfrm>
            <a:custGeom>
              <a:avLst/>
              <a:gdLst>
                <a:gd name="connsiteX0" fmla="*/ 0 w 4138909"/>
                <a:gd name="connsiteY0" fmla="*/ 0 h 702128"/>
                <a:gd name="connsiteX1" fmla="*/ 4021885 w 4138909"/>
                <a:gd name="connsiteY1" fmla="*/ 0 h 702128"/>
                <a:gd name="connsiteX2" fmla="*/ 4138909 w 4138909"/>
                <a:gd name="connsiteY2" fmla="*/ 117024 h 702128"/>
                <a:gd name="connsiteX3" fmla="*/ 4138909 w 4138909"/>
                <a:gd name="connsiteY3" fmla="*/ 585104 h 702128"/>
                <a:gd name="connsiteX4" fmla="*/ 4021885 w 4138909"/>
                <a:gd name="connsiteY4" fmla="*/ 702128 h 702128"/>
                <a:gd name="connsiteX5" fmla="*/ 0 w 4138909"/>
                <a:gd name="connsiteY5" fmla="*/ 702128 h 702128"/>
                <a:gd name="connsiteX6" fmla="*/ 17944 w 4138909"/>
                <a:gd name="connsiteY6" fmla="*/ 684290 h 702128"/>
                <a:gd name="connsiteX7" fmla="*/ 142039 w 4138909"/>
                <a:gd name="connsiteY7" fmla="*/ 351064 h 702128"/>
                <a:gd name="connsiteX8" fmla="*/ 17944 w 4138909"/>
                <a:gd name="connsiteY8" fmla="*/ 17839 h 70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8909" h="702128">
                  <a:moveTo>
                    <a:pt x="0" y="0"/>
                  </a:moveTo>
                  <a:lnTo>
                    <a:pt x="4021885" y="0"/>
                  </a:lnTo>
                  <a:cubicBezTo>
                    <a:pt x="4086516" y="0"/>
                    <a:pt x="4138909" y="52393"/>
                    <a:pt x="4138909" y="117024"/>
                  </a:cubicBezTo>
                  <a:lnTo>
                    <a:pt x="4138909" y="585104"/>
                  </a:lnTo>
                  <a:cubicBezTo>
                    <a:pt x="4138909" y="649735"/>
                    <a:pt x="4086516" y="702128"/>
                    <a:pt x="4021885" y="702128"/>
                  </a:cubicBezTo>
                  <a:lnTo>
                    <a:pt x="0" y="702128"/>
                  </a:lnTo>
                  <a:lnTo>
                    <a:pt x="17944" y="684290"/>
                  </a:lnTo>
                  <a:cubicBezTo>
                    <a:pt x="96291" y="589168"/>
                    <a:pt x="142039" y="474498"/>
                    <a:pt x="142039" y="351064"/>
                  </a:cubicBezTo>
                  <a:cubicBezTo>
                    <a:pt x="142039" y="227630"/>
                    <a:pt x="96291" y="112960"/>
                    <a:pt x="17944" y="17839"/>
                  </a:cubicBezTo>
                  <a:close/>
                </a:path>
              </a:pathLst>
            </a:custGeom>
            <a:grpFill/>
            <a:ln>
              <a:solidFill>
                <a:srgbClr val="0065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2F41E2E-F168-417D-ABF8-B35183C750C2}"/>
                </a:ext>
              </a:extLst>
            </p:cNvPr>
            <p:cNvSpPr/>
            <p:nvPr/>
          </p:nvSpPr>
          <p:spPr>
            <a:xfrm>
              <a:off x="5443383" y="4871155"/>
              <a:ext cx="1285038" cy="1094014"/>
            </a:xfrm>
            <a:prstGeom prst="ellipse">
              <a:avLst/>
            </a:prstGeom>
            <a:grpFill/>
            <a:ln>
              <a:solidFill>
                <a:srgbClr val="0065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0BB87D0-DD0B-42FB-9977-88FE90BEE106}"/>
              </a:ext>
            </a:extLst>
          </p:cNvPr>
          <p:cNvSpPr/>
          <p:nvPr/>
        </p:nvSpPr>
        <p:spPr>
          <a:xfrm>
            <a:off x="5628083" y="2124453"/>
            <a:ext cx="9156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1992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24140C-90C1-4FC0-B82F-2093FED2F562}"/>
              </a:ext>
            </a:extLst>
          </p:cNvPr>
          <p:cNvSpPr/>
          <p:nvPr/>
        </p:nvSpPr>
        <p:spPr>
          <a:xfrm>
            <a:off x="5628082" y="3611085"/>
            <a:ext cx="9156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2004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FBB6E2-0768-4C0B-AB52-59328EEBEB4C}"/>
              </a:ext>
            </a:extLst>
          </p:cNvPr>
          <p:cNvSpPr/>
          <p:nvPr/>
        </p:nvSpPr>
        <p:spPr>
          <a:xfrm>
            <a:off x="5638182" y="5156552"/>
            <a:ext cx="9156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2015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89054D-B593-4F26-B632-2A48EB39B60F}"/>
              </a:ext>
            </a:extLst>
          </p:cNvPr>
          <p:cNvSpPr/>
          <p:nvPr/>
        </p:nvSpPr>
        <p:spPr>
          <a:xfrm>
            <a:off x="1813771" y="3580140"/>
            <a:ext cx="3629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Nam pulvinar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luctus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eget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porta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orci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Maecenas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A8F2E-D954-4CD1-A88F-09C77FF1CB43}"/>
              </a:ext>
            </a:extLst>
          </p:cNvPr>
          <p:cNvSpPr/>
          <p:nvPr/>
        </p:nvSpPr>
        <p:spPr>
          <a:xfrm>
            <a:off x="7355891" y="5101469"/>
            <a:ext cx="3629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Nam pulvinar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luctus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eget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porta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orci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Maecenas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0916C9-425F-4D73-BE30-BDF19B9053FE}"/>
              </a:ext>
            </a:extLst>
          </p:cNvPr>
          <p:cNvSpPr/>
          <p:nvPr/>
        </p:nvSpPr>
        <p:spPr>
          <a:xfrm>
            <a:off x="7042155" y="2108132"/>
            <a:ext cx="3629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Nam pulvinar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luctus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eget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porta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orci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Maecenas</a:t>
            </a:r>
          </a:p>
        </p:txBody>
      </p:sp>
    </p:spTree>
    <p:extLst>
      <p:ext uri="{BB962C8B-B14F-4D97-AF65-F5344CB8AC3E}">
        <p14:creationId xmlns:p14="http://schemas.microsoft.com/office/powerpoint/2010/main" val="2279954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21" grpId="0"/>
      <p:bldP spid="24" grpId="0"/>
      <p:bldP spid="25" grpId="0"/>
      <p:bldP spid="27" grpId="0"/>
      <p:bldP spid="28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D92C5B-59C1-4A39-B503-CB1010FCBA2A}"/>
              </a:ext>
            </a:extLst>
          </p:cNvPr>
          <p:cNvSpPr/>
          <p:nvPr/>
        </p:nvSpPr>
        <p:spPr>
          <a:xfrm>
            <a:off x="0" y="6328229"/>
            <a:ext cx="12192000" cy="529771"/>
          </a:xfrm>
          <a:prstGeom prst="rect">
            <a:avLst/>
          </a:prstGeom>
          <a:gradFill>
            <a:gsLst>
              <a:gs pos="77000">
                <a:srgbClr val="01A89E"/>
              </a:gs>
              <a:gs pos="77000">
                <a:srgbClr val="019589"/>
              </a:gs>
              <a:gs pos="27000">
                <a:srgbClr val="8FC8C2"/>
              </a:gs>
              <a:gs pos="90000">
                <a:srgbClr val="01A89E"/>
              </a:gs>
              <a:gs pos="91000">
                <a:srgbClr val="006571"/>
              </a:gs>
            </a:gsLst>
            <a:path path="circle">
              <a:fillToRect t="100000" r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D81ADA-A809-45C3-A41D-4716283D88D1}"/>
              </a:ext>
            </a:extLst>
          </p:cNvPr>
          <p:cNvSpPr txBox="1">
            <a:spLocks/>
          </p:cNvSpPr>
          <p:nvPr/>
        </p:nvSpPr>
        <p:spPr>
          <a:xfrm>
            <a:off x="469900" y="1518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Pleas your text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C2F984-3728-4730-A179-281B8D5C9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519" y="4799684"/>
            <a:ext cx="485885" cy="4858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06FA06-9FE4-4F66-A396-E7A35DA82B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85" y="1607811"/>
            <a:ext cx="3677758" cy="3677758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991BC6CC-45E7-4068-A879-D75E4081BC7C}"/>
              </a:ext>
            </a:extLst>
          </p:cNvPr>
          <p:cNvSpPr/>
          <p:nvPr/>
        </p:nvSpPr>
        <p:spPr>
          <a:xfrm>
            <a:off x="3516923" y="2303585"/>
            <a:ext cx="1099039" cy="10781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8625CC-7311-4775-A2C0-CE37BCDB258C}"/>
              </a:ext>
            </a:extLst>
          </p:cNvPr>
          <p:cNvSpPr/>
          <p:nvPr/>
        </p:nvSpPr>
        <p:spPr>
          <a:xfrm>
            <a:off x="6392000" y="1305540"/>
            <a:ext cx="726519" cy="7336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5CD7AA-17C4-463C-A792-81A3820FAA2A}"/>
              </a:ext>
            </a:extLst>
          </p:cNvPr>
          <p:cNvSpPr/>
          <p:nvPr/>
        </p:nvSpPr>
        <p:spPr>
          <a:xfrm>
            <a:off x="6877884" y="4237892"/>
            <a:ext cx="726520" cy="7014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079A053-04E2-4A87-97AE-9814BE974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45" y="4327607"/>
            <a:ext cx="521997" cy="52199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56340A4-71C3-47E3-8FFF-8202FF3E13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66" y="1478918"/>
            <a:ext cx="453381" cy="4533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026EC77-C62B-49E8-9DC9-DBCAC46F7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176" y="2484873"/>
            <a:ext cx="690908" cy="69090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564341D-9E76-421C-8347-462A9BD5D753}"/>
              </a:ext>
            </a:extLst>
          </p:cNvPr>
          <p:cNvSpPr/>
          <p:nvPr/>
        </p:nvSpPr>
        <p:spPr>
          <a:xfrm>
            <a:off x="195046" y="2520043"/>
            <a:ext cx="3629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Nam pulvinar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luctus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eget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porta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orci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Maecenas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B47B70-C1C1-4F26-84EA-C35D55E1D3EE}"/>
              </a:ext>
            </a:extLst>
          </p:cNvPr>
          <p:cNvSpPr/>
          <p:nvPr/>
        </p:nvSpPr>
        <p:spPr>
          <a:xfrm>
            <a:off x="7810143" y="4327607"/>
            <a:ext cx="3629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Nam pulvinar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luctus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eget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porta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orci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Maecenas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D246F5-C4C3-4DDC-B92E-C7D8F1D8A5D3}"/>
              </a:ext>
            </a:extLst>
          </p:cNvPr>
          <p:cNvSpPr/>
          <p:nvPr/>
        </p:nvSpPr>
        <p:spPr>
          <a:xfrm>
            <a:off x="7355892" y="1410747"/>
            <a:ext cx="3629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Nam pulvinar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luctus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eget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porta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orci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Maecenas</a:t>
            </a:r>
          </a:p>
        </p:txBody>
      </p:sp>
    </p:spTree>
    <p:extLst>
      <p:ext uri="{BB962C8B-B14F-4D97-AF65-F5344CB8AC3E}">
        <p14:creationId xmlns:p14="http://schemas.microsoft.com/office/powerpoint/2010/main" val="113458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A5148BC-2EEA-4BD0-BC0A-4A4095704BE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1" b="19451"/>
          <a:stretch>
            <a:fillRect/>
          </a:stretch>
        </p:blipFill>
        <p:spPr>
          <a:xfrm>
            <a:off x="0" y="0"/>
            <a:ext cx="12192000" cy="45720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99A6A08-5C2B-4A5D-A4E7-D3BE08C595ED}"/>
              </a:ext>
            </a:extLst>
          </p:cNvPr>
          <p:cNvSpPr txBox="1">
            <a:spLocks/>
          </p:cNvSpPr>
          <p:nvPr/>
        </p:nvSpPr>
        <p:spPr>
          <a:xfrm>
            <a:off x="469900" y="1518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Headline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Pleas your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FA5A51-57A6-48A2-B14C-0E0D42B69F5C}"/>
              </a:ext>
            </a:extLst>
          </p:cNvPr>
          <p:cNvSpPr/>
          <p:nvPr/>
        </p:nvSpPr>
        <p:spPr>
          <a:xfrm>
            <a:off x="0" y="1629203"/>
            <a:ext cx="12192000" cy="2180217"/>
          </a:xfrm>
          <a:prstGeom prst="rect">
            <a:avLst/>
          </a:prstGeom>
          <a:solidFill>
            <a:srgbClr val="006571">
              <a:alpha val="61000"/>
            </a:srgbClr>
          </a:solidFill>
          <a:ln>
            <a:solidFill>
              <a:srgbClr val="0195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E85B4B-E572-41FA-81CB-CECBF4E5E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042" y="2256191"/>
            <a:ext cx="680106" cy="680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40820D-91BD-420F-9D98-342EBDDCB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195" y="2095745"/>
            <a:ext cx="1056305" cy="10563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6EA1D1-AC58-47E2-B3C1-F765243AC1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39" y="2095745"/>
            <a:ext cx="1000997" cy="10009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E4C8149-0FEF-40A1-9976-99F45E493385}"/>
              </a:ext>
            </a:extLst>
          </p:cNvPr>
          <p:cNvSpPr/>
          <p:nvPr/>
        </p:nvSpPr>
        <p:spPr>
          <a:xfrm>
            <a:off x="854901" y="2919968"/>
            <a:ext cx="2246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4C3BA8-7808-4543-A86C-FFC7A57A6FC0}"/>
              </a:ext>
            </a:extLst>
          </p:cNvPr>
          <p:cNvSpPr/>
          <p:nvPr/>
        </p:nvSpPr>
        <p:spPr>
          <a:xfrm>
            <a:off x="4957859" y="2940454"/>
            <a:ext cx="2246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F1FBF-7219-42A4-93BE-692A7456BE7C}"/>
              </a:ext>
            </a:extLst>
          </p:cNvPr>
          <p:cNvSpPr/>
          <p:nvPr/>
        </p:nvSpPr>
        <p:spPr>
          <a:xfrm>
            <a:off x="9334111" y="2981018"/>
            <a:ext cx="2246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16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2D4FF0-D24B-43EC-8A67-F404B27B1B0C}"/>
              </a:ext>
            </a:extLst>
          </p:cNvPr>
          <p:cNvSpPr/>
          <p:nvPr/>
        </p:nvSpPr>
        <p:spPr>
          <a:xfrm>
            <a:off x="809874" y="4901396"/>
            <a:ext cx="105424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 dolor sit </a:t>
            </a:r>
            <a:r>
              <a:rPr lang="en-US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amet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consectetur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adipiscing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elit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Nam pulvinar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luctus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eget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porta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orci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Maecenas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molestie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dui id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diam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feugiat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eu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tincidunt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mauris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aliquam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Duis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commodo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vitae ligula et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interdum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568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/>
      <p:bldP spid="14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463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fuadrz07@gmail.com</dc:creator>
  <cp:lastModifiedBy>fuadrz07@gmail.com</cp:lastModifiedBy>
  <cp:revision>22</cp:revision>
  <dcterms:created xsi:type="dcterms:W3CDTF">2017-06-29T00:32:20Z</dcterms:created>
  <dcterms:modified xsi:type="dcterms:W3CDTF">2017-06-29T04:43:42Z</dcterms:modified>
</cp:coreProperties>
</file>