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65" d="100"/>
          <a:sy n="65" d="100"/>
        </p:scale>
        <p:origin x="210" y="222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E95B-C72D-4262-B6D2-F43EBE4C8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2B846-F31A-468A-A68C-8F193FC9B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3CF19-D610-44D6-AA78-0C8719CF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5B6-8572-41AD-B65A-5C527CA7739A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86408-00AE-47EE-B61A-6894DB793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2D2CB-2248-457E-A157-BDAD4779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FBC1-820D-458F-A357-D0970288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9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D24F-109F-48C5-9000-5FD7123E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5B4F8-2F41-46AB-80DB-C3EEFEC25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C125B-0DFA-4F57-8871-0AC9C897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5B6-8572-41AD-B65A-5C527CA7739A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A73D8-E627-4E3A-B47A-A964903B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20073-5128-4028-BB76-A007C0C2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FBC1-820D-458F-A357-D0970288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8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993F7A-4ED5-419B-B932-BD7D49BFF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A67CA-B1D2-43B3-99D5-B13F2BEA6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40BEA-00A6-434E-B362-6FA39EF27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5B6-8572-41AD-B65A-5C527CA7739A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3B929-450D-4C6E-B78E-F75772C0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CD290-886C-4986-A284-1C6BB31E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FBC1-820D-458F-A357-D0970288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4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2946-A23C-4770-B80F-F6BD208D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E32B1-DF95-49FE-A493-4F5BA8895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FF98F-3627-4315-8FF3-4174B13C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5B6-8572-41AD-B65A-5C527CA7739A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3D748-651F-43FF-A2DA-A0A25AFC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6E0AC-B6FC-4655-8CF3-00D347F0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FBC1-820D-458F-A357-D0970288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0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430F-0629-4E36-AC47-FDDD0092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FF620-9B3F-4C28-855F-7767678E2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F0CB-3CD6-4DF4-92BF-0AF44A9B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5B6-8572-41AD-B65A-5C527CA7739A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64FF0-05DC-4A80-B250-0446B736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8C5EA-15ED-40CA-BEC2-1A92A5EF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FBC1-820D-458F-A357-D0970288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1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ABF4-5FFE-41C6-9ED5-ED01C17BE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9FF0B-B6D8-4F4D-97E7-CA12BD5C2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00CF1-4BC1-43CE-ADA9-BFFBDF366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0201D-124E-41D2-BB4E-6674503B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5B6-8572-41AD-B65A-5C527CA7739A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428E0-74A1-4AFB-A6C4-3D60B630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4E70E-B020-4D37-969C-1A9E7111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FBC1-820D-458F-A357-D0970288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0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026E-B36B-43E1-B5FD-7EF0BC0E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A183D-6470-4B21-A22F-C19713904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12D65-539A-4E7C-967B-92816AFC6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9B875-54B1-4B28-B257-90BE03E14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7A623-5E7E-4E8E-996F-6B697DB2F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AC6157-D6E7-4FF5-A478-F8F85B13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5B6-8572-41AD-B65A-5C527CA7739A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6482C4-7501-4B3D-80F4-A6E910CC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F1DEA-709B-48A3-AB6D-9949D5DE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FBC1-820D-458F-A357-D0970288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3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24D17-E204-49C5-BA34-957AE0FB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B0AD7A-B4A1-4A3A-90B1-FE92263F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5B6-8572-41AD-B65A-5C527CA7739A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1CCC3-5A4F-4AD3-B14F-ADAB0B33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D33FA-83C8-44F3-BB6F-09A9BB6D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FBC1-820D-458F-A357-D0970288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6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2E8FD4-725D-4893-9D5F-10778C81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5B6-8572-41AD-B65A-5C527CA7739A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28779-A5DF-4DBC-A32E-04D382C1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C1313-19EA-4E2B-8F35-C375FD47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FBC1-820D-458F-A357-D0970288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7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C050-539E-4668-A066-4C3A1BC2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E03BA-AD31-4659-9C43-7856C5CBD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B3BD7-EAF0-48DE-A27D-3C8C27495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688EA-2BEC-4487-A5AF-151FB4B3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5B6-8572-41AD-B65A-5C527CA7739A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615F4-60ED-4B05-ACBC-517B3432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78E84-CAD8-424E-BF4D-C99166E3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FBC1-820D-458F-A357-D0970288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8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F51F-537C-4C3D-AF44-F221A378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0A9FA3-06CA-4DB5-9E17-CDBE9648F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9470F-EFA3-4C2D-B09D-53A2F044D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89758-58E9-46F4-A70D-2131A1ACB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E5B6-8572-41AD-B65A-5C527CA7739A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B7ECA-CE10-42E5-BF83-80C69A38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2B654-492C-4308-BD52-43A5F9FB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FBC1-820D-458F-A357-D0970288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C9F49-2B8D-41DC-9479-2A05D3187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B82B3-415A-478D-AB1F-2B7A4508A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F899E-BA13-4110-81A9-09F624386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9E5B6-8572-41AD-B65A-5C527CA7739A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34D5-84C8-493B-BCC5-D67D4AA6B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A421E-FE97-4070-9974-57F099730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AFBC1-820D-458F-A357-D09702889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5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chemeClr val="bg1">
                <a:lumMod val="59000"/>
              </a:schemeClr>
            </a:gs>
            <a:gs pos="77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112596B1-F810-4E4D-A06E-A65B7D512F79}"/>
              </a:ext>
            </a:extLst>
          </p:cNvPr>
          <p:cNvSpPr/>
          <p:nvPr/>
        </p:nvSpPr>
        <p:spPr>
          <a:xfrm>
            <a:off x="946482" y="2100596"/>
            <a:ext cx="10363200" cy="4663102"/>
          </a:xfrm>
          <a:prstGeom prst="round2SameRect">
            <a:avLst>
              <a:gd name="adj1" fmla="val 1543"/>
              <a:gd name="adj2" fmla="val 2161"/>
            </a:avLst>
          </a:prstGeom>
          <a:gradFill flip="none" rotWithShape="1">
            <a:gsLst>
              <a:gs pos="10000">
                <a:srgbClr val="FF66FF"/>
              </a:gs>
              <a:gs pos="93000">
                <a:srgbClr val="00CCFF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F18A8A7A-A415-48FE-A348-83B8DCB629D0}"/>
              </a:ext>
            </a:extLst>
          </p:cNvPr>
          <p:cNvSpPr/>
          <p:nvPr/>
        </p:nvSpPr>
        <p:spPr>
          <a:xfrm>
            <a:off x="946482" y="2101045"/>
            <a:ext cx="10363200" cy="710999"/>
          </a:xfrm>
          <a:prstGeom prst="round2SameRect">
            <a:avLst>
              <a:gd name="adj1" fmla="val 6752"/>
              <a:gd name="adj2" fmla="val 0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B6F7B5B0-0739-4E2D-9498-5F6AF349234F}"/>
              </a:ext>
            </a:extLst>
          </p:cNvPr>
          <p:cNvSpPr/>
          <p:nvPr/>
        </p:nvSpPr>
        <p:spPr>
          <a:xfrm rot="16200000">
            <a:off x="5312747" y="1529279"/>
            <a:ext cx="308112" cy="326214"/>
          </a:xfrm>
          <a:prstGeom prst="flowChartDelay">
            <a:avLst/>
          </a:prstGeom>
          <a:solidFill>
            <a:srgbClr val="D2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BA3BDA1C-B875-4332-9F58-BB012D593727}"/>
              </a:ext>
            </a:extLst>
          </p:cNvPr>
          <p:cNvSpPr/>
          <p:nvPr/>
        </p:nvSpPr>
        <p:spPr>
          <a:xfrm rot="16200000">
            <a:off x="3867419" y="1529279"/>
            <a:ext cx="308112" cy="326214"/>
          </a:xfrm>
          <a:prstGeom prst="flowChartDelay">
            <a:avLst/>
          </a:prstGeom>
          <a:solidFill>
            <a:srgbClr val="D2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BD933C-2CAD-41F4-BFAB-5BFB018C533A}"/>
              </a:ext>
            </a:extLst>
          </p:cNvPr>
          <p:cNvSpPr/>
          <p:nvPr/>
        </p:nvSpPr>
        <p:spPr>
          <a:xfrm>
            <a:off x="3630309" y="1740172"/>
            <a:ext cx="2178302" cy="4869470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23B748D-7555-46ED-A62C-914CC7E79902}"/>
              </a:ext>
            </a:extLst>
          </p:cNvPr>
          <p:cNvSpPr/>
          <p:nvPr/>
        </p:nvSpPr>
        <p:spPr>
          <a:xfrm rot="16200000">
            <a:off x="4226149" y="1327774"/>
            <a:ext cx="1035981" cy="1445326"/>
          </a:xfrm>
          <a:custGeom>
            <a:avLst/>
            <a:gdLst>
              <a:gd name="connsiteX0" fmla="*/ 1179443 w 1179443"/>
              <a:gd name="connsiteY0" fmla="*/ 0 h 1331844"/>
              <a:gd name="connsiteX1" fmla="*/ 1179443 w 1179443"/>
              <a:gd name="connsiteY1" fmla="*/ 1331844 h 1331844"/>
              <a:gd name="connsiteX2" fmla="*/ 665922 w 1179443"/>
              <a:gd name="connsiteY2" fmla="*/ 1331844 h 1331844"/>
              <a:gd name="connsiteX3" fmla="*/ 0 w 1179443"/>
              <a:gd name="connsiteY3" fmla="*/ 665922 h 1331844"/>
              <a:gd name="connsiteX4" fmla="*/ 665922 w 1179443"/>
              <a:gd name="connsiteY4" fmla="*/ 0 h 1331844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442518"/>
              <a:gd name="connsiteX1" fmla="*/ 1179445 w 1182854"/>
              <a:gd name="connsiteY1" fmla="*/ 1442518 h 1442518"/>
              <a:gd name="connsiteX2" fmla="*/ 665922 w 1182854"/>
              <a:gd name="connsiteY2" fmla="*/ 1393255 h 1442518"/>
              <a:gd name="connsiteX3" fmla="*/ 0 w 1182854"/>
              <a:gd name="connsiteY3" fmla="*/ 727333 h 1442518"/>
              <a:gd name="connsiteX4" fmla="*/ 665922 w 1182854"/>
              <a:gd name="connsiteY4" fmla="*/ 61411 h 1442518"/>
              <a:gd name="connsiteX5" fmla="*/ 1182854 w 1182854"/>
              <a:gd name="connsiteY5" fmla="*/ 0 h 1442518"/>
              <a:gd name="connsiteX0" fmla="*/ 1182854 w 1182854"/>
              <a:gd name="connsiteY0" fmla="*/ 0 h 1442518"/>
              <a:gd name="connsiteX1" fmla="*/ 1179445 w 1182854"/>
              <a:gd name="connsiteY1" fmla="*/ 1442518 h 1442518"/>
              <a:gd name="connsiteX2" fmla="*/ 665922 w 1182854"/>
              <a:gd name="connsiteY2" fmla="*/ 1393255 h 1442518"/>
              <a:gd name="connsiteX3" fmla="*/ 0 w 1182854"/>
              <a:gd name="connsiteY3" fmla="*/ 727333 h 1442518"/>
              <a:gd name="connsiteX4" fmla="*/ 665922 w 1182854"/>
              <a:gd name="connsiteY4" fmla="*/ 61411 h 1442518"/>
              <a:gd name="connsiteX5" fmla="*/ 1182854 w 1182854"/>
              <a:gd name="connsiteY5" fmla="*/ 0 h 1442518"/>
              <a:gd name="connsiteX0" fmla="*/ 1182854 w 1182854"/>
              <a:gd name="connsiteY0" fmla="*/ 0 h 1445326"/>
              <a:gd name="connsiteX1" fmla="*/ 1179447 w 1182854"/>
              <a:gd name="connsiteY1" fmla="*/ 1445326 h 1445326"/>
              <a:gd name="connsiteX2" fmla="*/ 665922 w 1182854"/>
              <a:gd name="connsiteY2" fmla="*/ 1393255 h 1445326"/>
              <a:gd name="connsiteX3" fmla="*/ 0 w 1182854"/>
              <a:gd name="connsiteY3" fmla="*/ 727333 h 1445326"/>
              <a:gd name="connsiteX4" fmla="*/ 665922 w 1182854"/>
              <a:gd name="connsiteY4" fmla="*/ 61411 h 1445326"/>
              <a:gd name="connsiteX5" fmla="*/ 1182854 w 1182854"/>
              <a:gd name="connsiteY5" fmla="*/ 0 h 144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854" h="1445326">
                <a:moveTo>
                  <a:pt x="1182854" y="0"/>
                </a:moveTo>
                <a:cubicBezTo>
                  <a:pt x="1181718" y="480839"/>
                  <a:pt x="1180583" y="964487"/>
                  <a:pt x="1179447" y="1445326"/>
                </a:cubicBezTo>
                <a:cubicBezTo>
                  <a:pt x="1005194" y="1348857"/>
                  <a:pt x="837096" y="1409676"/>
                  <a:pt x="665922" y="1393255"/>
                </a:cubicBezTo>
                <a:cubicBezTo>
                  <a:pt x="298143" y="1393255"/>
                  <a:pt x="0" y="1095112"/>
                  <a:pt x="0" y="727333"/>
                </a:cubicBezTo>
                <a:cubicBezTo>
                  <a:pt x="0" y="359554"/>
                  <a:pt x="298143" y="61411"/>
                  <a:pt x="665922" y="61411"/>
                </a:cubicBezTo>
                <a:cubicBezTo>
                  <a:pt x="837096" y="61411"/>
                  <a:pt x="1049211" y="102367"/>
                  <a:pt x="1182854" y="0"/>
                </a:cubicBezTo>
                <a:close/>
              </a:path>
            </a:pathLst>
          </a:custGeom>
          <a:gradFill flip="none" rotWithShape="1">
            <a:gsLst>
              <a:gs pos="17000">
                <a:srgbClr val="CC0066"/>
              </a:gs>
              <a:gs pos="100000">
                <a:srgbClr val="FFFF00"/>
              </a:gs>
            </a:gsLst>
            <a:lin ang="0" scaled="1"/>
            <a:tileRect/>
          </a:gradFill>
          <a:ln>
            <a:noFill/>
          </a:ln>
          <a:effectLst>
            <a:outerShdw blurRad="25400" dist="76200" dir="30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85A742-9C19-48A6-B504-E6249C5E15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72182" y="2702224"/>
          <a:ext cx="1721853" cy="36713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21853">
                  <a:extLst>
                    <a:ext uri="{9D8B030D-6E8A-4147-A177-3AD203B41FA5}">
                      <a16:colId xmlns:a16="http://schemas.microsoft.com/office/drawing/2014/main" val="2476001877"/>
                    </a:ext>
                  </a:extLst>
                </a:gridCol>
              </a:tblGrid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545421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2598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14149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859348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937407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64546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0163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05B4D0-C065-4406-8A8E-96C4D6CF6AEE}"/>
              </a:ext>
            </a:extLst>
          </p:cNvPr>
          <p:cNvSpPr/>
          <p:nvPr/>
        </p:nvSpPr>
        <p:spPr>
          <a:xfrm>
            <a:off x="4132964" y="5994342"/>
            <a:ext cx="1282220" cy="486114"/>
          </a:xfrm>
          <a:prstGeom prst="roundRect">
            <a:avLst/>
          </a:prstGeom>
          <a:gradFill flip="none" rotWithShape="1">
            <a:gsLst>
              <a:gs pos="21000">
                <a:srgbClr val="FF5050"/>
              </a:gs>
              <a:gs pos="100000">
                <a:srgbClr val="FFFF0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125A3-C2FF-4192-8F01-C97F802463CA}"/>
              </a:ext>
            </a:extLst>
          </p:cNvPr>
          <p:cNvSpPr txBox="1"/>
          <p:nvPr/>
        </p:nvSpPr>
        <p:spPr>
          <a:xfrm>
            <a:off x="4294615" y="6095471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BUY NOW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07D8C6-9570-4224-97BD-54EE2D833AD3}"/>
              </a:ext>
            </a:extLst>
          </p:cNvPr>
          <p:cNvSpPr txBox="1"/>
          <p:nvPr/>
        </p:nvSpPr>
        <p:spPr>
          <a:xfrm>
            <a:off x="4083709" y="2812212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XXX Bandwidth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74737-D593-491C-9C7C-7FDCAD871B04}"/>
              </a:ext>
            </a:extLst>
          </p:cNvPr>
          <p:cNvSpPr txBox="1"/>
          <p:nvPr/>
        </p:nvSpPr>
        <p:spPr>
          <a:xfrm>
            <a:off x="4312971" y="335994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XX Space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C1FB09-0A4C-4AC3-B630-EC84FE73EA60}"/>
              </a:ext>
            </a:extLst>
          </p:cNvPr>
          <p:cNvSpPr txBox="1"/>
          <p:nvPr/>
        </p:nvSpPr>
        <p:spPr>
          <a:xfrm>
            <a:off x="4142026" y="3905382"/>
            <a:ext cx="1170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SQL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F987B-5DF4-40C1-B1C8-E98A317EE91F}"/>
              </a:ext>
            </a:extLst>
          </p:cNvPr>
          <p:cNvSpPr txBox="1"/>
          <p:nvPr/>
        </p:nvSpPr>
        <p:spPr>
          <a:xfrm>
            <a:off x="4183127" y="4384004"/>
            <a:ext cx="975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Tablespace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C96D85-0C1E-4C05-8096-49FB1B8484ED}"/>
              </a:ext>
            </a:extLst>
          </p:cNvPr>
          <p:cNvSpPr txBox="1"/>
          <p:nvPr/>
        </p:nvSpPr>
        <p:spPr>
          <a:xfrm>
            <a:off x="4501323" y="4889679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Wingdings 2" panose="05020102010507070707" pitchFamily="18" charset="2"/>
              </a:rPr>
              <a:t>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29187C-F378-4D19-8E64-A22633018C2C}"/>
              </a:ext>
            </a:extLst>
          </p:cNvPr>
          <p:cNvSpPr txBox="1"/>
          <p:nvPr/>
        </p:nvSpPr>
        <p:spPr>
          <a:xfrm>
            <a:off x="4491705" y="5445013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Wingdings 2" panose="05020102010507070707" pitchFamily="18" charset="2"/>
              </a:rPr>
              <a:t>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8F38A-9869-4C27-B07B-CF6114B64283}"/>
              </a:ext>
            </a:extLst>
          </p:cNvPr>
          <p:cNvSpPr txBox="1"/>
          <p:nvPr/>
        </p:nvSpPr>
        <p:spPr>
          <a:xfrm>
            <a:off x="4369395" y="1646387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BASIC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73EDB0-5879-48D6-92E5-EB33AA5AA709}"/>
              </a:ext>
            </a:extLst>
          </p:cNvPr>
          <p:cNvSpPr txBox="1"/>
          <p:nvPr/>
        </p:nvSpPr>
        <p:spPr>
          <a:xfrm>
            <a:off x="4491705" y="1915519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PRICE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30F039-B144-41B8-84D2-494C8BB815BF}"/>
              </a:ext>
            </a:extLst>
          </p:cNvPr>
          <p:cNvSpPr txBox="1"/>
          <p:nvPr/>
        </p:nvSpPr>
        <p:spPr>
          <a:xfrm>
            <a:off x="4322011" y="2054221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$ 30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439CF2C-1BF7-4EBE-8D52-87255DAD4C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65717" y="2716121"/>
          <a:ext cx="2329670" cy="36713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29670">
                  <a:extLst>
                    <a:ext uri="{9D8B030D-6E8A-4147-A177-3AD203B41FA5}">
                      <a16:colId xmlns:a16="http://schemas.microsoft.com/office/drawing/2014/main" val="2476001877"/>
                    </a:ext>
                  </a:extLst>
                </a:gridCol>
              </a:tblGrid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545421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12598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14149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859348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937407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364546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70163"/>
                  </a:ext>
                </a:extLst>
              </a:tr>
            </a:tbl>
          </a:graphicData>
        </a:graphic>
      </p:graphicFrame>
      <p:sp>
        <p:nvSpPr>
          <p:cNvPr id="23" name="Flowchart: Delay 22">
            <a:extLst>
              <a:ext uri="{FF2B5EF4-FFF2-40B4-BE49-F238E27FC236}">
                <a16:creationId xmlns:a16="http://schemas.microsoft.com/office/drawing/2014/main" id="{84FA0914-B669-43C6-926C-29ADE07AD124}"/>
              </a:ext>
            </a:extLst>
          </p:cNvPr>
          <p:cNvSpPr/>
          <p:nvPr/>
        </p:nvSpPr>
        <p:spPr>
          <a:xfrm rot="16200000">
            <a:off x="7758356" y="1543627"/>
            <a:ext cx="308112" cy="326214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lowchart: Delay 23">
            <a:extLst>
              <a:ext uri="{FF2B5EF4-FFF2-40B4-BE49-F238E27FC236}">
                <a16:creationId xmlns:a16="http://schemas.microsoft.com/office/drawing/2014/main" id="{40B47B54-E71C-46F8-A2AE-258754F51B7C}"/>
              </a:ext>
            </a:extLst>
          </p:cNvPr>
          <p:cNvSpPr/>
          <p:nvPr/>
        </p:nvSpPr>
        <p:spPr>
          <a:xfrm rot="16200000">
            <a:off x="6313028" y="1543627"/>
            <a:ext cx="308112" cy="326214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2721C04-393C-48A7-AF8C-79EF220A97B4}"/>
              </a:ext>
            </a:extLst>
          </p:cNvPr>
          <p:cNvSpPr/>
          <p:nvPr/>
        </p:nvSpPr>
        <p:spPr>
          <a:xfrm>
            <a:off x="6075918" y="1754520"/>
            <a:ext cx="2178302" cy="4869470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4472B37-D293-46A1-8FFB-F6261FB06974}"/>
              </a:ext>
            </a:extLst>
          </p:cNvPr>
          <p:cNvSpPr/>
          <p:nvPr/>
        </p:nvSpPr>
        <p:spPr>
          <a:xfrm rot="16200000">
            <a:off x="6671757" y="1342123"/>
            <a:ext cx="1035983" cy="1445326"/>
          </a:xfrm>
          <a:custGeom>
            <a:avLst/>
            <a:gdLst>
              <a:gd name="connsiteX0" fmla="*/ 1179443 w 1179443"/>
              <a:gd name="connsiteY0" fmla="*/ 0 h 1331844"/>
              <a:gd name="connsiteX1" fmla="*/ 1179443 w 1179443"/>
              <a:gd name="connsiteY1" fmla="*/ 1331844 h 1331844"/>
              <a:gd name="connsiteX2" fmla="*/ 665922 w 1179443"/>
              <a:gd name="connsiteY2" fmla="*/ 1331844 h 1331844"/>
              <a:gd name="connsiteX3" fmla="*/ 0 w 1179443"/>
              <a:gd name="connsiteY3" fmla="*/ 665922 h 1331844"/>
              <a:gd name="connsiteX4" fmla="*/ 665922 w 1179443"/>
              <a:gd name="connsiteY4" fmla="*/ 0 h 1331844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442518"/>
              <a:gd name="connsiteX1" fmla="*/ 1179445 w 1182854"/>
              <a:gd name="connsiteY1" fmla="*/ 1442518 h 1442518"/>
              <a:gd name="connsiteX2" fmla="*/ 665922 w 1182854"/>
              <a:gd name="connsiteY2" fmla="*/ 1393255 h 1442518"/>
              <a:gd name="connsiteX3" fmla="*/ 0 w 1182854"/>
              <a:gd name="connsiteY3" fmla="*/ 727333 h 1442518"/>
              <a:gd name="connsiteX4" fmla="*/ 665922 w 1182854"/>
              <a:gd name="connsiteY4" fmla="*/ 61411 h 1442518"/>
              <a:gd name="connsiteX5" fmla="*/ 1182854 w 1182854"/>
              <a:gd name="connsiteY5" fmla="*/ 0 h 1442518"/>
              <a:gd name="connsiteX0" fmla="*/ 1182854 w 1182854"/>
              <a:gd name="connsiteY0" fmla="*/ 0 h 1442518"/>
              <a:gd name="connsiteX1" fmla="*/ 1179445 w 1182854"/>
              <a:gd name="connsiteY1" fmla="*/ 1442518 h 1442518"/>
              <a:gd name="connsiteX2" fmla="*/ 665922 w 1182854"/>
              <a:gd name="connsiteY2" fmla="*/ 1393255 h 1442518"/>
              <a:gd name="connsiteX3" fmla="*/ 0 w 1182854"/>
              <a:gd name="connsiteY3" fmla="*/ 727333 h 1442518"/>
              <a:gd name="connsiteX4" fmla="*/ 665922 w 1182854"/>
              <a:gd name="connsiteY4" fmla="*/ 61411 h 1442518"/>
              <a:gd name="connsiteX5" fmla="*/ 1182854 w 1182854"/>
              <a:gd name="connsiteY5" fmla="*/ 0 h 1442518"/>
              <a:gd name="connsiteX0" fmla="*/ 1182854 w 1182854"/>
              <a:gd name="connsiteY0" fmla="*/ 0 h 1445326"/>
              <a:gd name="connsiteX1" fmla="*/ 1179447 w 1182854"/>
              <a:gd name="connsiteY1" fmla="*/ 1445326 h 1445326"/>
              <a:gd name="connsiteX2" fmla="*/ 665922 w 1182854"/>
              <a:gd name="connsiteY2" fmla="*/ 1393255 h 1445326"/>
              <a:gd name="connsiteX3" fmla="*/ 0 w 1182854"/>
              <a:gd name="connsiteY3" fmla="*/ 727333 h 1445326"/>
              <a:gd name="connsiteX4" fmla="*/ 665922 w 1182854"/>
              <a:gd name="connsiteY4" fmla="*/ 61411 h 1445326"/>
              <a:gd name="connsiteX5" fmla="*/ 1182854 w 1182854"/>
              <a:gd name="connsiteY5" fmla="*/ 0 h 144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854" h="1445326">
                <a:moveTo>
                  <a:pt x="1182854" y="0"/>
                </a:moveTo>
                <a:cubicBezTo>
                  <a:pt x="1181718" y="480839"/>
                  <a:pt x="1180583" y="964487"/>
                  <a:pt x="1179447" y="1445326"/>
                </a:cubicBezTo>
                <a:cubicBezTo>
                  <a:pt x="1005194" y="1348857"/>
                  <a:pt x="837096" y="1409676"/>
                  <a:pt x="665922" y="1393255"/>
                </a:cubicBezTo>
                <a:cubicBezTo>
                  <a:pt x="298143" y="1393255"/>
                  <a:pt x="0" y="1095112"/>
                  <a:pt x="0" y="727333"/>
                </a:cubicBezTo>
                <a:cubicBezTo>
                  <a:pt x="0" y="359554"/>
                  <a:pt x="298143" y="61411"/>
                  <a:pt x="665922" y="61411"/>
                </a:cubicBezTo>
                <a:cubicBezTo>
                  <a:pt x="837096" y="61411"/>
                  <a:pt x="1049211" y="102367"/>
                  <a:pt x="1182854" y="0"/>
                </a:cubicBezTo>
                <a:close/>
              </a:path>
            </a:pathLst>
          </a:custGeom>
          <a:gradFill>
            <a:gsLst>
              <a:gs pos="24000">
                <a:srgbClr val="008080"/>
              </a:gs>
              <a:gs pos="100000">
                <a:srgbClr val="CC66FF"/>
              </a:gs>
            </a:gsLst>
            <a:lin ang="0" scaled="1"/>
          </a:gradFill>
          <a:ln>
            <a:noFill/>
          </a:ln>
          <a:effectLst>
            <a:outerShdw blurRad="25400" dist="76200" dir="30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973D945-902E-4DE3-90A7-FE82657815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17791" y="2716572"/>
          <a:ext cx="1721853" cy="36713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21853">
                  <a:extLst>
                    <a:ext uri="{9D8B030D-6E8A-4147-A177-3AD203B41FA5}">
                      <a16:colId xmlns:a16="http://schemas.microsoft.com/office/drawing/2014/main" val="2476001877"/>
                    </a:ext>
                  </a:extLst>
                </a:gridCol>
              </a:tblGrid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545421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2598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14149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859348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937407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64546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0163"/>
                  </a:ext>
                </a:extLst>
              </a:tr>
            </a:tbl>
          </a:graphicData>
        </a:graphic>
      </p:graphicFrame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4442ADE-7FC6-42DB-822E-5E9E82D8FDBB}"/>
              </a:ext>
            </a:extLst>
          </p:cNvPr>
          <p:cNvSpPr/>
          <p:nvPr/>
        </p:nvSpPr>
        <p:spPr>
          <a:xfrm>
            <a:off x="6576691" y="5978376"/>
            <a:ext cx="1282220" cy="486114"/>
          </a:xfrm>
          <a:prstGeom prst="roundRect">
            <a:avLst/>
          </a:prstGeom>
          <a:gradFill>
            <a:gsLst>
              <a:gs pos="24000">
                <a:srgbClr val="008080"/>
              </a:gs>
              <a:gs pos="100000">
                <a:srgbClr val="CC66FF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8B2613-A76E-425C-8AAC-107BA5E2F089}"/>
              </a:ext>
            </a:extLst>
          </p:cNvPr>
          <p:cNvSpPr txBox="1"/>
          <p:nvPr/>
        </p:nvSpPr>
        <p:spPr>
          <a:xfrm>
            <a:off x="6738342" y="6079505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BUY NOW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A0F525-1E60-4C99-8DDB-004A8B97096E}"/>
              </a:ext>
            </a:extLst>
          </p:cNvPr>
          <p:cNvSpPr txBox="1"/>
          <p:nvPr/>
        </p:nvSpPr>
        <p:spPr>
          <a:xfrm>
            <a:off x="6529318" y="2826560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XXX Bandwidth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C11833-8ADF-4C88-BDE6-29BEC0C78563}"/>
              </a:ext>
            </a:extLst>
          </p:cNvPr>
          <p:cNvSpPr txBox="1"/>
          <p:nvPr/>
        </p:nvSpPr>
        <p:spPr>
          <a:xfrm>
            <a:off x="6758580" y="337429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XX Space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B1E458-A814-4B9C-AA02-5D4C836B6E58}"/>
              </a:ext>
            </a:extLst>
          </p:cNvPr>
          <p:cNvSpPr txBox="1"/>
          <p:nvPr/>
        </p:nvSpPr>
        <p:spPr>
          <a:xfrm>
            <a:off x="6587635" y="3919730"/>
            <a:ext cx="1170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SQL Database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A51961-7198-4375-B24F-91D338AA186D}"/>
              </a:ext>
            </a:extLst>
          </p:cNvPr>
          <p:cNvSpPr txBox="1"/>
          <p:nvPr/>
        </p:nvSpPr>
        <p:spPr>
          <a:xfrm>
            <a:off x="6628736" y="4398352"/>
            <a:ext cx="975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Tablespace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B63701-1ADD-41BF-8CCB-9877F517F47B}"/>
              </a:ext>
            </a:extLst>
          </p:cNvPr>
          <p:cNvSpPr txBox="1"/>
          <p:nvPr/>
        </p:nvSpPr>
        <p:spPr>
          <a:xfrm>
            <a:off x="6946932" y="4904027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Wingdings 2" panose="05020102010507070707" pitchFamily="18" charset="2"/>
              </a:rPr>
              <a:t>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E0B699-50DB-48FF-9C28-881340A19EBD}"/>
              </a:ext>
            </a:extLst>
          </p:cNvPr>
          <p:cNvSpPr txBox="1"/>
          <p:nvPr/>
        </p:nvSpPr>
        <p:spPr>
          <a:xfrm>
            <a:off x="6927725" y="1644666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PRO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A2F087-FE28-4D98-8ABD-BA7974C22EBE}"/>
              </a:ext>
            </a:extLst>
          </p:cNvPr>
          <p:cNvSpPr txBox="1"/>
          <p:nvPr/>
        </p:nvSpPr>
        <p:spPr>
          <a:xfrm>
            <a:off x="6953356" y="1929867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PRICE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48ED2C-1F49-4713-A60D-C79C7A97FA8D}"/>
              </a:ext>
            </a:extLst>
          </p:cNvPr>
          <p:cNvSpPr txBox="1"/>
          <p:nvPr/>
        </p:nvSpPr>
        <p:spPr>
          <a:xfrm>
            <a:off x="6767620" y="2068569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$ 45</a:t>
            </a:r>
          </a:p>
        </p:txBody>
      </p:sp>
      <p:sp>
        <p:nvSpPr>
          <p:cNvPr id="39" name="Flowchart: Delay 38">
            <a:extLst>
              <a:ext uri="{FF2B5EF4-FFF2-40B4-BE49-F238E27FC236}">
                <a16:creationId xmlns:a16="http://schemas.microsoft.com/office/drawing/2014/main" id="{D3117AFA-1FC2-40BB-BA4A-639580A127EE}"/>
              </a:ext>
            </a:extLst>
          </p:cNvPr>
          <p:cNvSpPr/>
          <p:nvPr/>
        </p:nvSpPr>
        <p:spPr>
          <a:xfrm rot="16200000">
            <a:off x="10203965" y="1543178"/>
            <a:ext cx="308112" cy="326214"/>
          </a:xfrm>
          <a:prstGeom prst="flowChartDelay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lowchart: Delay 39">
            <a:extLst>
              <a:ext uri="{FF2B5EF4-FFF2-40B4-BE49-F238E27FC236}">
                <a16:creationId xmlns:a16="http://schemas.microsoft.com/office/drawing/2014/main" id="{0782D62D-283E-48A3-8CE5-C42446616A30}"/>
              </a:ext>
            </a:extLst>
          </p:cNvPr>
          <p:cNvSpPr/>
          <p:nvPr/>
        </p:nvSpPr>
        <p:spPr>
          <a:xfrm rot="16200000">
            <a:off x="8758637" y="1543178"/>
            <a:ext cx="308112" cy="326214"/>
          </a:xfrm>
          <a:prstGeom prst="flowChartDelay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B491A00-41C4-4798-B3DC-7491A4CC38CD}"/>
              </a:ext>
            </a:extLst>
          </p:cNvPr>
          <p:cNvSpPr/>
          <p:nvPr/>
        </p:nvSpPr>
        <p:spPr>
          <a:xfrm>
            <a:off x="8521527" y="1754071"/>
            <a:ext cx="2178302" cy="4869470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4767A6E-309F-46FC-B03D-7E75397F8812}"/>
              </a:ext>
            </a:extLst>
          </p:cNvPr>
          <p:cNvSpPr/>
          <p:nvPr/>
        </p:nvSpPr>
        <p:spPr>
          <a:xfrm rot="16200000">
            <a:off x="9117367" y="1341673"/>
            <a:ext cx="1035981" cy="1445326"/>
          </a:xfrm>
          <a:custGeom>
            <a:avLst/>
            <a:gdLst>
              <a:gd name="connsiteX0" fmla="*/ 1179443 w 1179443"/>
              <a:gd name="connsiteY0" fmla="*/ 0 h 1331844"/>
              <a:gd name="connsiteX1" fmla="*/ 1179443 w 1179443"/>
              <a:gd name="connsiteY1" fmla="*/ 1331844 h 1331844"/>
              <a:gd name="connsiteX2" fmla="*/ 665922 w 1179443"/>
              <a:gd name="connsiteY2" fmla="*/ 1331844 h 1331844"/>
              <a:gd name="connsiteX3" fmla="*/ 0 w 1179443"/>
              <a:gd name="connsiteY3" fmla="*/ 665922 h 1331844"/>
              <a:gd name="connsiteX4" fmla="*/ 665922 w 1179443"/>
              <a:gd name="connsiteY4" fmla="*/ 0 h 1331844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442518"/>
              <a:gd name="connsiteX1" fmla="*/ 1179445 w 1182854"/>
              <a:gd name="connsiteY1" fmla="*/ 1442518 h 1442518"/>
              <a:gd name="connsiteX2" fmla="*/ 665922 w 1182854"/>
              <a:gd name="connsiteY2" fmla="*/ 1393255 h 1442518"/>
              <a:gd name="connsiteX3" fmla="*/ 0 w 1182854"/>
              <a:gd name="connsiteY3" fmla="*/ 727333 h 1442518"/>
              <a:gd name="connsiteX4" fmla="*/ 665922 w 1182854"/>
              <a:gd name="connsiteY4" fmla="*/ 61411 h 1442518"/>
              <a:gd name="connsiteX5" fmla="*/ 1182854 w 1182854"/>
              <a:gd name="connsiteY5" fmla="*/ 0 h 1442518"/>
              <a:gd name="connsiteX0" fmla="*/ 1182854 w 1182854"/>
              <a:gd name="connsiteY0" fmla="*/ 0 h 1442518"/>
              <a:gd name="connsiteX1" fmla="*/ 1179445 w 1182854"/>
              <a:gd name="connsiteY1" fmla="*/ 1442518 h 1442518"/>
              <a:gd name="connsiteX2" fmla="*/ 665922 w 1182854"/>
              <a:gd name="connsiteY2" fmla="*/ 1393255 h 1442518"/>
              <a:gd name="connsiteX3" fmla="*/ 0 w 1182854"/>
              <a:gd name="connsiteY3" fmla="*/ 727333 h 1442518"/>
              <a:gd name="connsiteX4" fmla="*/ 665922 w 1182854"/>
              <a:gd name="connsiteY4" fmla="*/ 61411 h 1442518"/>
              <a:gd name="connsiteX5" fmla="*/ 1182854 w 1182854"/>
              <a:gd name="connsiteY5" fmla="*/ 0 h 1442518"/>
              <a:gd name="connsiteX0" fmla="*/ 1182854 w 1182854"/>
              <a:gd name="connsiteY0" fmla="*/ 0 h 1445326"/>
              <a:gd name="connsiteX1" fmla="*/ 1179447 w 1182854"/>
              <a:gd name="connsiteY1" fmla="*/ 1445326 h 1445326"/>
              <a:gd name="connsiteX2" fmla="*/ 665922 w 1182854"/>
              <a:gd name="connsiteY2" fmla="*/ 1393255 h 1445326"/>
              <a:gd name="connsiteX3" fmla="*/ 0 w 1182854"/>
              <a:gd name="connsiteY3" fmla="*/ 727333 h 1445326"/>
              <a:gd name="connsiteX4" fmla="*/ 665922 w 1182854"/>
              <a:gd name="connsiteY4" fmla="*/ 61411 h 1445326"/>
              <a:gd name="connsiteX5" fmla="*/ 1182854 w 1182854"/>
              <a:gd name="connsiteY5" fmla="*/ 0 h 144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854" h="1445326">
                <a:moveTo>
                  <a:pt x="1182854" y="0"/>
                </a:moveTo>
                <a:cubicBezTo>
                  <a:pt x="1181718" y="480839"/>
                  <a:pt x="1180583" y="964487"/>
                  <a:pt x="1179447" y="1445326"/>
                </a:cubicBezTo>
                <a:cubicBezTo>
                  <a:pt x="1005194" y="1348857"/>
                  <a:pt x="837096" y="1409676"/>
                  <a:pt x="665922" y="1393255"/>
                </a:cubicBezTo>
                <a:cubicBezTo>
                  <a:pt x="298143" y="1393255"/>
                  <a:pt x="0" y="1095112"/>
                  <a:pt x="0" y="727333"/>
                </a:cubicBezTo>
                <a:cubicBezTo>
                  <a:pt x="0" y="359554"/>
                  <a:pt x="298143" y="61411"/>
                  <a:pt x="665922" y="61411"/>
                </a:cubicBezTo>
                <a:cubicBezTo>
                  <a:pt x="837096" y="61411"/>
                  <a:pt x="1049211" y="102367"/>
                  <a:pt x="1182854" y="0"/>
                </a:cubicBezTo>
                <a:close/>
              </a:path>
            </a:pathLst>
          </a:custGeom>
          <a:gradFill>
            <a:gsLst>
              <a:gs pos="31000">
                <a:srgbClr val="339933"/>
              </a:gs>
              <a:gs pos="100000">
                <a:srgbClr val="33CCFF"/>
              </a:gs>
            </a:gsLst>
            <a:lin ang="0" scaled="1"/>
          </a:gradFill>
          <a:ln>
            <a:noFill/>
          </a:ln>
          <a:effectLst>
            <a:outerShdw blurRad="25400" dist="76200" dir="30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2F1A6F3A-7732-44B2-91F7-1C6BFC027A7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63400" y="2716123"/>
          <a:ext cx="1721853" cy="36713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21853">
                  <a:extLst>
                    <a:ext uri="{9D8B030D-6E8A-4147-A177-3AD203B41FA5}">
                      <a16:colId xmlns:a16="http://schemas.microsoft.com/office/drawing/2014/main" val="2476001877"/>
                    </a:ext>
                  </a:extLst>
                </a:gridCol>
              </a:tblGrid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545421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2598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14149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859348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937407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64546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0163"/>
                  </a:ext>
                </a:extLst>
              </a:tr>
            </a:tbl>
          </a:graphicData>
        </a:graphic>
      </p:graphicFrame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099A0EF-8727-4262-B7BA-D154CE98285E}"/>
              </a:ext>
            </a:extLst>
          </p:cNvPr>
          <p:cNvSpPr/>
          <p:nvPr/>
        </p:nvSpPr>
        <p:spPr>
          <a:xfrm>
            <a:off x="8998003" y="5961845"/>
            <a:ext cx="1282220" cy="486114"/>
          </a:xfrm>
          <a:prstGeom prst="roundRect">
            <a:avLst/>
          </a:prstGeom>
          <a:gradFill>
            <a:gsLst>
              <a:gs pos="31000">
                <a:srgbClr val="339933"/>
              </a:gs>
              <a:gs pos="100000">
                <a:srgbClr val="33CCFF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FBA0E6-CC98-4AE6-A504-8AA25991238B}"/>
              </a:ext>
            </a:extLst>
          </p:cNvPr>
          <p:cNvSpPr txBox="1"/>
          <p:nvPr/>
        </p:nvSpPr>
        <p:spPr>
          <a:xfrm>
            <a:off x="9159654" y="6062974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BUY NOW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28E4DA-B8DB-4431-AF16-10B631073D9D}"/>
              </a:ext>
            </a:extLst>
          </p:cNvPr>
          <p:cNvSpPr txBox="1"/>
          <p:nvPr/>
        </p:nvSpPr>
        <p:spPr>
          <a:xfrm>
            <a:off x="8974927" y="2826111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XXX Bandwidth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E688BD-0AB0-4B7A-AC69-E872D80B73C6}"/>
              </a:ext>
            </a:extLst>
          </p:cNvPr>
          <p:cNvSpPr txBox="1"/>
          <p:nvPr/>
        </p:nvSpPr>
        <p:spPr>
          <a:xfrm>
            <a:off x="9204189" y="337384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XX Space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27542A-B04A-45F6-9632-5517B0C74F46}"/>
              </a:ext>
            </a:extLst>
          </p:cNvPr>
          <p:cNvSpPr txBox="1"/>
          <p:nvPr/>
        </p:nvSpPr>
        <p:spPr>
          <a:xfrm>
            <a:off x="9033244" y="3919281"/>
            <a:ext cx="1170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SQL Database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EECCBD-2399-442A-B017-152C0C2CB4DF}"/>
              </a:ext>
            </a:extLst>
          </p:cNvPr>
          <p:cNvSpPr txBox="1"/>
          <p:nvPr/>
        </p:nvSpPr>
        <p:spPr>
          <a:xfrm>
            <a:off x="9074345" y="4397903"/>
            <a:ext cx="975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Tablespace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5BD066-BC4F-4D6A-89E5-CC96CF51F062}"/>
              </a:ext>
            </a:extLst>
          </p:cNvPr>
          <p:cNvSpPr txBox="1"/>
          <p:nvPr/>
        </p:nvSpPr>
        <p:spPr>
          <a:xfrm>
            <a:off x="9392541" y="4903578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Wingdings 2" panose="05020102010507070707" pitchFamily="18" charset="2"/>
              </a:rPr>
              <a:t>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9328B0-1532-4C9A-AA65-13C77B862B77}"/>
              </a:ext>
            </a:extLst>
          </p:cNvPr>
          <p:cNvSpPr txBox="1"/>
          <p:nvPr/>
        </p:nvSpPr>
        <p:spPr>
          <a:xfrm>
            <a:off x="9085257" y="1660286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BUSINESS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E24666-AF72-4767-B91A-20B89442F40E}"/>
              </a:ext>
            </a:extLst>
          </p:cNvPr>
          <p:cNvSpPr txBox="1"/>
          <p:nvPr/>
        </p:nvSpPr>
        <p:spPr>
          <a:xfrm>
            <a:off x="9382923" y="1929418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PRICE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DCA0D9-D17F-4844-9668-F17E809E37F4}"/>
              </a:ext>
            </a:extLst>
          </p:cNvPr>
          <p:cNvSpPr txBox="1"/>
          <p:nvPr/>
        </p:nvSpPr>
        <p:spPr>
          <a:xfrm>
            <a:off x="9213229" y="2068120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$ 60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3956E4-86A7-445F-A029-B81438927517}"/>
              </a:ext>
            </a:extLst>
          </p:cNvPr>
          <p:cNvSpPr txBox="1"/>
          <p:nvPr/>
        </p:nvSpPr>
        <p:spPr>
          <a:xfrm>
            <a:off x="6937314" y="5440479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Wingdings 2" panose="05020102010507070707" pitchFamily="18" charset="2"/>
              </a:rPr>
              <a:t>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9401F9-DB97-467F-AF87-6D042A59DD21}"/>
              </a:ext>
            </a:extLst>
          </p:cNvPr>
          <p:cNvSpPr txBox="1"/>
          <p:nvPr/>
        </p:nvSpPr>
        <p:spPr>
          <a:xfrm>
            <a:off x="9403787" y="5490175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Wingdings 2" panose="05020102010507070707" pitchFamily="18" charset="2"/>
              </a:rPr>
              <a:t>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2E39D3-4DE7-4E3A-AAA7-6DBCC31881D2}"/>
              </a:ext>
            </a:extLst>
          </p:cNvPr>
          <p:cNvSpPr txBox="1"/>
          <p:nvPr/>
        </p:nvSpPr>
        <p:spPr>
          <a:xfrm>
            <a:off x="1668687" y="2826111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Type Feature 1 here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4E5196-EA73-4AB6-BE07-4579B10A1FAF}"/>
              </a:ext>
            </a:extLst>
          </p:cNvPr>
          <p:cNvSpPr txBox="1"/>
          <p:nvPr/>
        </p:nvSpPr>
        <p:spPr>
          <a:xfrm>
            <a:off x="1668687" y="3332302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Type Feature 2 here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A20031-608C-4BC0-B87D-34E0FF6AADBA}"/>
              </a:ext>
            </a:extLst>
          </p:cNvPr>
          <p:cNvSpPr txBox="1"/>
          <p:nvPr/>
        </p:nvSpPr>
        <p:spPr>
          <a:xfrm>
            <a:off x="1668687" y="3905381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Type Feature 3 here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748177-1A2C-4722-81C0-7CD28FDE7C86}"/>
              </a:ext>
            </a:extLst>
          </p:cNvPr>
          <p:cNvSpPr txBox="1"/>
          <p:nvPr/>
        </p:nvSpPr>
        <p:spPr>
          <a:xfrm>
            <a:off x="1668687" y="4414425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Type Feature 4 here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F959664-6BEF-4F00-9B7B-4677C95D31E6}"/>
              </a:ext>
            </a:extLst>
          </p:cNvPr>
          <p:cNvSpPr txBox="1"/>
          <p:nvPr/>
        </p:nvSpPr>
        <p:spPr>
          <a:xfrm>
            <a:off x="1668687" y="4923469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Type Feature 5 here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3D17F0-6FC8-4A67-A43E-7EDE2C3844DA}"/>
              </a:ext>
            </a:extLst>
          </p:cNvPr>
          <p:cNvSpPr txBox="1"/>
          <p:nvPr/>
        </p:nvSpPr>
        <p:spPr>
          <a:xfrm>
            <a:off x="1668687" y="5432513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Type Feature 6 here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2B3E2DC-180C-4BCB-B0FA-3D71C197C3EE}"/>
              </a:ext>
            </a:extLst>
          </p:cNvPr>
          <p:cNvSpPr txBox="1"/>
          <p:nvPr/>
        </p:nvSpPr>
        <p:spPr>
          <a:xfrm>
            <a:off x="1876990" y="2306605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FEATURES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7B076EA-803E-413F-A632-643F27671299}"/>
              </a:ext>
            </a:extLst>
          </p:cNvPr>
          <p:cNvGrpSpPr/>
          <p:nvPr/>
        </p:nvGrpSpPr>
        <p:grpSpPr>
          <a:xfrm>
            <a:off x="3601139" y="-10380"/>
            <a:ext cx="2286000" cy="2286000"/>
            <a:chOff x="3601139" y="-10380"/>
            <a:chExt cx="2286000" cy="228600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1C712E6-3AF0-49F1-9529-1ED0B253E298}"/>
                </a:ext>
              </a:extLst>
            </p:cNvPr>
            <p:cNvSpPr/>
            <p:nvPr/>
          </p:nvSpPr>
          <p:spPr>
            <a:xfrm>
              <a:off x="4369395" y="994224"/>
              <a:ext cx="767675" cy="99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7B82CB2-0D53-49CB-BB58-A5EE0F1CF31C}"/>
                </a:ext>
              </a:extLst>
            </p:cNvPr>
            <p:cNvGrpSpPr/>
            <p:nvPr/>
          </p:nvGrpSpPr>
          <p:grpSpPr>
            <a:xfrm>
              <a:off x="3601139" y="-10380"/>
              <a:ext cx="2286000" cy="2286000"/>
              <a:chOff x="3601139" y="-10380"/>
              <a:chExt cx="2286000" cy="228600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577D524-3EA5-4FBD-A9D5-2B8A75BDC28F}"/>
                  </a:ext>
                </a:extLst>
              </p:cNvPr>
              <p:cNvSpPr/>
              <p:nvPr/>
            </p:nvSpPr>
            <p:spPr>
              <a:xfrm>
                <a:off x="3601139" y="-10380"/>
                <a:ext cx="2286000" cy="22860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0"/>
                      <a:lumOff val="100000"/>
                      <a:alpha val="37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A67B8E2-C606-4057-BDE6-649ED4401D31}"/>
                  </a:ext>
                </a:extLst>
              </p:cNvPr>
              <p:cNvGrpSpPr/>
              <p:nvPr/>
            </p:nvGrpSpPr>
            <p:grpSpPr>
              <a:xfrm>
                <a:off x="4370762" y="0"/>
                <a:ext cx="767673" cy="1053034"/>
                <a:chOff x="4250442" y="0"/>
                <a:chExt cx="767673" cy="1053034"/>
              </a:xfrm>
            </p:grpSpPr>
            <p:sp>
              <p:nvSpPr>
                <p:cNvPr id="2" name="Flowchart: Delay 1">
                  <a:extLst>
                    <a:ext uri="{FF2B5EF4-FFF2-40B4-BE49-F238E27FC236}">
                      <a16:creationId xmlns:a16="http://schemas.microsoft.com/office/drawing/2014/main" id="{71E2D94C-FB42-489E-9C5B-40910CCBB718}"/>
                    </a:ext>
                  </a:extLst>
                </p:cNvPr>
                <p:cNvSpPr/>
                <p:nvPr/>
              </p:nvSpPr>
              <p:spPr>
                <a:xfrm rot="16200000">
                  <a:off x="4339903" y="374821"/>
                  <a:ext cx="588752" cy="767673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76200" dir="18900000">
                    <a:schemeClr val="bg1">
                      <a:alpha val="26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Flowchart: Delay 64">
                  <a:extLst>
                    <a:ext uri="{FF2B5EF4-FFF2-40B4-BE49-F238E27FC236}">
                      <a16:creationId xmlns:a16="http://schemas.microsoft.com/office/drawing/2014/main" id="{EE0A83CC-1CA0-4347-9B92-EA9399F5A46E}"/>
                    </a:ext>
                  </a:extLst>
                </p:cNvPr>
                <p:cNvSpPr/>
                <p:nvPr/>
              </p:nvSpPr>
              <p:spPr>
                <a:xfrm rot="16200000">
                  <a:off x="4558079" y="327620"/>
                  <a:ext cx="152400" cy="152398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9A085DD-B11F-4AC3-8A2A-2E34D90951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21027" y="0"/>
                  <a:ext cx="0" cy="327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Flowchart: Manual Operation 66">
                <a:extLst>
                  <a:ext uri="{FF2B5EF4-FFF2-40B4-BE49-F238E27FC236}">
                    <a16:creationId xmlns:a16="http://schemas.microsoft.com/office/drawing/2014/main" id="{5D1BB2D8-3E24-4A7D-92B1-48E2B6A41526}"/>
                  </a:ext>
                </a:extLst>
              </p:cNvPr>
              <p:cNvSpPr/>
              <p:nvPr/>
            </p:nvSpPr>
            <p:spPr>
              <a:xfrm flipV="1">
                <a:off x="3768307" y="1066751"/>
                <a:ext cx="1984928" cy="609448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662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69"/>
                  <a:gd name="connsiteX1" fmla="*/ 10000 w 10000"/>
                  <a:gd name="connsiteY1" fmla="*/ 0 h 10169"/>
                  <a:gd name="connsiteX2" fmla="*/ 6991 w 10000"/>
                  <a:gd name="connsiteY2" fmla="*/ 10169 h 10169"/>
                  <a:gd name="connsiteX3" fmla="*/ 2662 w 10000"/>
                  <a:gd name="connsiteY3" fmla="*/ 10000 h 10169"/>
                  <a:gd name="connsiteX4" fmla="*/ 0 w 10000"/>
                  <a:gd name="connsiteY4" fmla="*/ 0 h 10169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054 w 10000"/>
                  <a:gd name="connsiteY2" fmla="*/ 9663 h 10000"/>
                  <a:gd name="connsiteX3" fmla="*/ 2662 w 10000"/>
                  <a:gd name="connsiteY3" fmla="*/ 10000 h 10000"/>
                  <a:gd name="connsiteX4" fmla="*/ 0 w 10000"/>
                  <a:gd name="connsiteY4" fmla="*/ 0 h 10000"/>
                  <a:gd name="connsiteX0" fmla="*/ 0 w 10757"/>
                  <a:gd name="connsiteY0" fmla="*/ 8937 h 18937"/>
                  <a:gd name="connsiteX1" fmla="*/ 10757 w 10757"/>
                  <a:gd name="connsiteY1" fmla="*/ 0 h 18937"/>
                  <a:gd name="connsiteX2" fmla="*/ 7054 w 10757"/>
                  <a:gd name="connsiteY2" fmla="*/ 18600 h 18937"/>
                  <a:gd name="connsiteX3" fmla="*/ 2662 w 10757"/>
                  <a:gd name="connsiteY3" fmla="*/ 18937 h 18937"/>
                  <a:gd name="connsiteX4" fmla="*/ 0 w 10757"/>
                  <a:gd name="connsiteY4" fmla="*/ 8937 h 18937"/>
                  <a:gd name="connsiteX0" fmla="*/ 0 w 11924"/>
                  <a:gd name="connsiteY0" fmla="*/ 0 h 19443"/>
                  <a:gd name="connsiteX1" fmla="*/ 11924 w 11924"/>
                  <a:gd name="connsiteY1" fmla="*/ 506 h 19443"/>
                  <a:gd name="connsiteX2" fmla="*/ 8221 w 11924"/>
                  <a:gd name="connsiteY2" fmla="*/ 19106 h 19443"/>
                  <a:gd name="connsiteX3" fmla="*/ 3829 w 11924"/>
                  <a:gd name="connsiteY3" fmla="*/ 19443 h 19443"/>
                  <a:gd name="connsiteX4" fmla="*/ 0 w 11924"/>
                  <a:gd name="connsiteY4" fmla="*/ 0 h 19443"/>
                  <a:gd name="connsiteX0" fmla="*/ 0 w 12050"/>
                  <a:gd name="connsiteY0" fmla="*/ 337 h 19780"/>
                  <a:gd name="connsiteX1" fmla="*/ 12050 w 12050"/>
                  <a:gd name="connsiteY1" fmla="*/ 0 h 19780"/>
                  <a:gd name="connsiteX2" fmla="*/ 8221 w 12050"/>
                  <a:gd name="connsiteY2" fmla="*/ 19443 h 19780"/>
                  <a:gd name="connsiteX3" fmla="*/ 3829 w 12050"/>
                  <a:gd name="connsiteY3" fmla="*/ 19780 h 19780"/>
                  <a:gd name="connsiteX4" fmla="*/ 0 w 12050"/>
                  <a:gd name="connsiteY4" fmla="*/ 337 h 19780"/>
                  <a:gd name="connsiteX0" fmla="*/ 0 w 12050"/>
                  <a:gd name="connsiteY0" fmla="*/ 337 h 19780"/>
                  <a:gd name="connsiteX1" fmla="*/ 12050 w 12050"/>
                  <a:gd name="connsiteY1" fmla="*/ 0 h 19780"/>
                  <a:gd name="connsiteX2" fmla="*/ 8126 w 12050"/>
                  <a:gd name="connsiteY2" fmla="*/ 19780 h 19780"/>
                  <a:gd name="connsiteX3" fmla="*/ 3829 w 12050"/>
                  <a:gd name="connsiteY3" fmla="*/ 19780 h 19780"/>
                  <a:gd name="connsiteX4" fmla="*/ 0 w 12050"/>
                  <a:gd name="connsiteY4" fmla="*/ 337 h 19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0" h="19780">
                    <a:moveTo>
                      <a:pt x="0" y="337"/>
                    </a:moveTo>
                    <a:lnTo>
                      <a:pt x="12050" y="0"/>
                    </a:lnTo>
                    <a:lnTo>
                      <a:pt x="8126" y="19780"/>
                    </a:lnTo>
                    <a:lnTo>
                      <a:pt x="3829" y="19780"/>
                    </a:lnTo>
                    <a:lnTo>
                      <a:pt x="0" y="337"/>
                    </a:lnTo>
                    <a:close/>
                  </a:path>
                </a:pathLst>
              </a:custGeom>
              <a:gradFill>
                <a:gsLst>
                  <a:gs pos="73000">
                    <a:srgbClr val="FBFCFE">
                      <a:alpha val="85000"/>
                    </a:srgbClr>
                  </a:gs>
                  <a:gs pos="45000">
                    <a:srgbClr val="F8FAFD">
                      <a:alpha val="83000"/>
                    </a:srgbClr>
                  </a:gs>
                  <a:gs pos="19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0"/>
                      <a:lumOff val="100000"/>
                      <a:alpha val="4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6F28B55-EF07-4EA7-9C51-D0B7257574B7}"/>
              </a:ext>
            </a:extLst>
          </p:cNvPr>
          <p:cNvGrpSpPr/>
          <p:nvPr/>
        </p:nvGrpSpPr>
        <p:grpSpPr>
          <a:xfrm>
            <a:off x="6026917" y="11098"/>
            <a:ext cx="2286000" cy="2286000"/>
            <a:chOff x="3601139" y="-10380"/>
            <a:chExt cx="2286000" cy="228600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2FA0166-E40B-4689-88EF-4217F867D32D}"/>
                </a:ext>
              </a:extLst>
            </p:cNvPr>
            <p:cNvSpPr/>
            <p:nvPr/>
          </p:nvSpPr>
          <p:spPr>
            <a:xfrm>
              <a:off x="4369395" y="994224"/>
              <a:ext cx="767675" cy="99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05AFA11-934A-4A24-84E4-43335F34690D}"/>
                </a:ext>
              </a:extLst>
            </p:cNvPr>
            <p:cNvGrpSpPr/>
            <p:nvPr/>
          </p:nvGrpSpPr>
          <p:grpSpPr>
            <a:xfrm>
              <a:off x="3601139" y="-10380"/>
              <a:ext cx="2286000" cy="2286000"/>
              <a:chOff x="3601139" y="-10380"/>
              <a:chExt cx="2286000" cy="2286000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95C8E3AF-6663-42EB-9BAF-345162261DA1}"/>
                  </a:ext>
                </a:extLst>
              </p:cNvPr>
              <p:cNvSpPr/>
              <p:nvPr/>
            </p:nvSpPr>
            <p:spPr>
              <a:xfrm>
                <a:off x="3601139" y="-10380"/>
                <a:ext cx="2286000" cy="22860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0"/>
                      <a:lumOff val="100000"/>
                      <a:alpha val="37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B5FE8EEF-585B-407A-8440-B2DDBBAED533}"/>
                  </a:ext>
                </a:extLst>
              </p:cNvPr>
              <p:cNvGrpSpPr/>
              <p:nvPr/>
            </p:nvGrpSpPr>
            <p:grpSpPr>
              <a:xfrm>
                <a:off x="4370762" y="0"/>
                <a:ext cx="767673" cy="1053034"/>
                <a:chOff x="4250442" y="0"/>
                <a:chExt cx="767673" cy="1053034"/>
              </a:xfrm>
            </p:grpSpPr>
            <p:sp>
              <p:nvSpPr>
                <p:cNvPr id="91" name="Flowchart: Delay 90">
                  <a:extLst>
                    <a:ext uri="{FF2B5EF4-FFF2-40B4-BE49-F238E27FC236}">
                      <a16:creationId xmlns:a16="http://schemas.microsoft.com/office/drawing/2014/main" id="{854466C7-FF9E-49AC-AF9B-6AF8867B5A41}"/>
                    </a:ext>
                  </a:extLst>
                </p:cNvPr>
                <p:cNvSpPr/>
                <p:nvPr/>
              </p:nvSpPr>
              <p:spPr>
                <a:xfrm rot="16200000">
                  <a:off x="4339903" y="374821"/>
                  <a:ext cx="588752" cy="767673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76200" dir="18900000">
                    <a:schemeClr val="bg1">
                      <a:alpha val="26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Flowchart: Delay 91">
                  <a:extLst>
                    <a:ext uri="{FF2B5EF4-FFF2-40B4-BE49-F238E27FC236}">
                      <a16:creationId xmlns:a16="http://schemas.microsoft.com/office/drawing/2014/main" id="{A7FB18EC-8536-4013-8C60-1DB6AD19442B}"/>
                    </a:ext>
                  </a:extLst>
                </p:cNvPr>
                <p:cNvSpPr/>
                <p:nvPr/>
              </p:nvSpPr>
              <p:spPr>
                <a:xfrm rot="16200000">
                  <a:off x="4558079" y="327620"/>
                  <a:ext cx="152400" cy="152398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60D78BE7-471C-49B5-BCE5-B552F2554B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21027" y="0"/>
                  <a:ext cx="0" cy="327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Flowchart: Manual Operation 66">
                <a:extLst>
                  <a:ext uri="{FF2B5EF4-FFF2-40B4-BE49-F238E27FC236}">
                    <a16:creationId xmlns:a16="http://schemas.microsoft.com/office/drawing/2014/main" id="{318BDB2E-8723-439A-BB16-BD4F038EEC34}"/>
                  </a:ext>
                </a:extLst>
              </p:cNvPr>
              <p:cNvSpPr/>
              <p:nvPr/>
            </p:nvSpPr>
            <p:spPr>
              <a:xfrm flipV="1">
                <a:off x="3768307" y="1066751"/>
                <a:ext cx="1984928" cy="609448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662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69"/>
                  <a:gd name="connsiteX1" fmla="*/ 10000 w 10000"/>
                  <a:gd name="connsiteY1" fmla="*/ 0 h 10169"/>
                  <a:gd name="connsiteX2" fmla="*/ 6991 w 10000"/>
                  <a:gd name="connsiteY2" fmla="*/ 10169 h 10169"/>
                  <a:gd name="connsiteX3" fmla="*/ 2662 w 10000"/>
                  <a:gd name="connsiteY3" fmla="*/ 10000 h 10169"/>
                  <a:gd name="connsiteX4" fmla="*/ 0 w 10000"/>
                  <a:gd name="connsiteY4" fmla="*/ 0 h 10169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054 w 10000"/>
                  <a:gd name="connsiteY2" fmla="*/ 9663 h 10000"/>
                  <a:gd name="connsiteX3" fmla="*/ 2662 w 10000"/>
                  <a:gd name="connsiteY3" fmla="*/ 10000 h 10000"/>
                  <a:gd name="connsiteX4" fmla="*/ 0 w 10000"/>
                  <a:gd name="connsiteY4" fmla="*/ 0 h 10000"/>
                  <a:gd name="connsiteX0" fmla="*/ 0 w 10757"/>
                  <a:gd name="connsiteY0" fmla="*/ 8937 h 18937"/>
                  <a:gd name="connsiteX1" fmla="*/ 10757 w 10757"/>
                  <a:gd name="connsiteY1" fmla="*/ 0 h 18937"/>
                  <a:gd name="connsiteX2" fmla="*/ 7054 w 10757"/>
                  <a:gd name="connsiteY2" fmla="*/ 18600 h 18937"/>
                  <a:gd name="connsiteX3" fmla="*/ 2662 w 10757"/>
                  <a:gd name="connsiteY3" fmla="*/ 18937 h 18937"/>
                  <a:gd name="connsiteX4" fmla="*/ 0 w 10757"/>
                  <a:gd name="connsiteY4" fmla="*/ 8937 h 18937"/>
                  <a:gd name="connsiteX0" fmla="*/ 0 w 11924"/>
                  <a:gd name="connsiteY0" fmla="*/ 0 h 19443"/>
                  <a:gd name="connsiteX1" fmla="*/ 11924 w 11924"/>
                  <a:gd name="connsiteY1" fmla="*/ 506 h 19443"/>
                  <a:gd name="connsiteX2" fmla="*/ 8221 w 11924"/>
                  <a:gd name="connsiteY2" fmla="*/ 19106 h 19443"/>
                  <a:gd name="connsiteX3" fmla="*/ 3829 w 11924"/>
                  <a:gd name="connsiteY3" fmla="*/ 19443 h 19443"/>
                  <a:gd name="connsiteX4" fmla="*/ 0 w 11924"/>
                  <a:gd name="connsiteY4" fmla="*/ 0 h 19443"/>
                  <a:gd name="connsiteX0" fmla="*/ 0 w 12050"/>
                  <a:gd name="connsiteY0" fmla="*/ 337 h 19780"/>
                  <a:gd name="connsiteX1" fmla="*/ 12050 w 12050"/>
                  <a:gd name="connsiteY1" fmla="*/ 0 h 19780"/>
                  <a:gd name="connsiteX2" fmla="*/ 8221 w 12050"/>
                  <a:gd name="connsiteY2" fmla="*/ 19443 h 19780"/>
                  <a:gd name="connsiteX3" fmla="*/ 3829 w 12050"/>
                  <a:gd name="connsiteY3" fmla="*/ 19780 h 19780"/>
                  <a:gd name="connsiteX4" fmla="*/ 0 w 12050"/>
                  <a:gd name="connsiteY4" fmla="*/ 337 h 19780"/>
                  <a:gd name="connsiteX0" fmla="*/ 0 w 12050"/>
                  <a:gd name="connsiteY0" fmla="*/ 337 h 19780"/>
                  <a:gd name="connsiteX1" fmla="*/ 12050 w 12050"/>
                  <a:gd name="connsiteY1" fmla="*/ 0 h 19780"/>
                  <a:gd name="connsiteX2" fmla="*/ 8126 w 12050"/>
                  <a:gd name="connsiteY2" fmla="*/ 19780 h 19780"/>
                  <a:gd name="connsiteX3" fmla="*/ 3829 w 12050"/>
                  <a:gd name="connsiteY3" fmla="*/ 19780 h 19780"/>
                  <a:gd name="connsiteX4" fmla="*/ 0 w 12050"/>
                  <a:gd name="connsiteY4" fmla="*/ 337 h 19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0" h="19780">
                    <a:moveTo>
                      <a:pt x="0" y="337"/>
                    </a:moveTo>
                    <a:lnTo>
                      <a:pt x="12050" y="0"/>
                    </a:lnTo>
                    <a:lnTo>
                      <a:pt x="8126" y="19780"/>
                    </a:lnTo>
                    <a:lnTo>
                      <a:pt x="3829" y="19780"/>
                    </a:lnTo>
                    <a:lnTo>
                      <a:pt x="0" y="337"/>
                    </a:lnTo>
                    <a:close/>
                  </a:path>
                </a:pathLst>
              </a:custGeom>
              <a:gradFill>
                <a:gsLst>
                  <a:gs pos="73000">
                    <a:srgbClr val="FBFCFE">
                      <a:alpha val="85000"/>
                    </a:srgbClr>
                  </a:gs>
                  <a:gs pos="45000">
                    <a:srgbClr val="F8FAFD">
                      <a:alpha val="83000"/>
                    </a:srgbClr>
                  </a:gs>
                  <a:gs pos="19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0"/>
                      <a:lumOff val="100000"/>
                      <a:alpha val="4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0370A20-0E86-4F35-A9A7-9BE89A442BF4}"/>
              </a:ext>
            </a:extLst>
          </p:cNvPr>
          <p:cNvGrpSpPr/>
          <p:nvPr/>
        </p:nvGrpSpPr>
        <p:grpSpPr>
          <a:xfrm>
            <a:off x="8482577" y="11098"/>
            <a:ext cx="2286000" cy="2286000"/>
            <a:chOff x="3601139" y="-10380"/>
            <a:chExt cx="2286000" cy="2286000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082F19F-BEAE-476D-B537-ACBE5E7749CD}"/>
                </a:ext>
              </a:extLst>
            </p:cNvPr>
            <p:cNvSpPr/>
            <p:nvPr/>
          </p:nvSpPr>
          <p:spPr>
            <a:xfrm>
              <a:off x="4369395" y="994224"/>
              <a:ext cx="767675" cy="99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918FFF1-F947-42FC-B541-C2078B809A93}"/>
                </a:ext>
              </a:extLst>
            </p:cNvPr>
            <p:cNvGrpSpPr/>
            <p:nvPr/>
          </p:nvGrpSpPr>
          <p:grpSpPr>
            <a:xfrm>
              <a:off x="3601139" y="-10380"/>
              <a:ext cx="2286000" cy="2286000"/>
              <a:chOff x="3601139" y="-10380"/>
              <a:chExt cx="2286000" cy="2286000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C2116860-D743-4097-8C3F-71D9125AECA9}"/>
                  </a:ext>
                </a:extLst>
              </p:cNvPr>
              <p:cNvSpPr/>
              <p:nvPr/>
            </p:nvSpPr>
            <p:spPr>
              <a:xfrm>
                <a:off x="3601139" y="-10380"/>
                <a:ext cx="2286000" cy="22860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0"/>
                      <a:lumOff val="100000"/>
                      <a:alpha val="37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765785F-C074-4FF5-B018-9AF890EAE180}"/>
                  </a:ext>
                </a:extLst>
              </p:cNvPr>
              <p:cNvGrpSpPr/>
              <p:nvPr/>
            </p:nvGrpSpPr>
            <p:grpSpPr>
              <a:xfrm>
                <a:off x="4370762" y="0"/>
                <a:ext cx="767673" cy="1053034"/>
                <a:chOff x="4250442" y="0"/>
                <a:chExt cx="767673" cy="1053034"/>
              </a:xfrm>
            </p:grpSpPr>
            <p:sp>
              <p:nvSpPr>
                <p:cNvPr id="100" name="Flowchart: Delay 99">
                  <a:extLst>
                    <a:ext uri="{FF2B5EF4-FFF2-40B4-BE49-F238E27FC236}">
                      <a16:creationId xmlns:a16="http://schemas.microsoft.com/office/drawing/2014/main" id="{7C55DEEC-0F11-4176-A5BA-E976D6A8F521}"/>
                    </a:ext>
                  </a:extLst>
                </p:cNvPr>
                <p:cNvSpPr/>
                <p:nvPr/>
              </p:nvSpPr>
              <p:spPr>
                <a:xfrm rot="16200000">
                  <a:off x="4339903" y="374821"/>
                  <a:ext cx="588752" cy="767673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76200" dir="18900000">
                    <a:schemeClr val="bg1">
                      <a:alpha val="26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Flowchart: Delay 100">
                  <a:extLst>
                    <a:ext uri="{FF2B5EF4-FFF2-40B4-BE49-F238E27FC236}">
                      <a16:creationId xmlns:a16="http://schemas.microsoft.com/office/drawing/2014/main" id="{3C7A173A-37CC-4F0D-8687-326A79D3C52B}"/>
                    </a:ext>
                  </a:extLst>
                </p:cNvPr>
                <p:cNvSpPr/>
                <p:nvPr/>
              </p:nvSpPr>
              <p:spPr>
                <a:xfrm rot="16200000">
                  <a:off x="4558079" y="327620"/>
                  <a:ext cx="152400" cy="152398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C18FFE97-799B-4A16-AEEB-B34FAB5081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21027" y="0"/>
                  <a:ext cx="0" cy="327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Flowchart: Manual Operation 66">
                <a:extLst>
                  <a:ext uri="{FF2B5EF4-FFF2-40B4-BE49-F238E27FC236}">
                    <a16:creationId xmlns:a16="http://schemas.microsoft.com/office/drawing/2014/main" id="{2D9FE805-3833-4BDC-AFB1-120EC7D31EBC}"/>
                  </a:ext>
                </a:extLst>
              </p:cNvPr>
              <p:cNvSpPr/>
              <p:nvPr/>
            </p:nvSpPr>
            <p:spPr>
              <a:xfrm flipV="1">
                <a:off x="3768307" y="1066751"/>
                <a:ext cx="1984928" cy="609448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662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69"/>
                  <a:gd name="connsiteX1" fmla="*/ 10000 w 10000"/>
                  <a:gd name="connsiteY1" fmla="*/ 0 h 10169"/>
                  <a:gd name="connsiteX2" fmla="*/ 6991 w 10000"/>
                  <a:gd name="connsiteY2" fmla="*/ 10169 h 10169"/>
                  <a:gd name="connsiteX3" fmla="*/ 2662 w 10000"/>
                  <a:gd name="connsiteY3" fmla="*/ 10000 h 10169"/>
                  <a:gd name="connsiteX4" fmla="*/ 0 w 10000"/>
                  <a:gd name="connsiteY4" fmla="*/ 0 h 10169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054 w 10000"/>
                  <a:gd name="connsiteY2" fmla="*/ 9663 h 10000"/>
                  <a:gd name="connsiteX3" fmla="*/ 2662 w 10000"/>
                  <a:gd name="connsiteY3" fmla="*/ 10000 h 10000"/>
                  <a:gd name="connsiteX4" fmla="*/ 0 w 10000"/>
                  <a:gd name="connsiteY4" fmla="*/ 0 h 10000"/>
                  <a:gd name="connsiteX0" fmla="*/ 0 w 10757"/>
                  <a:gd name="connsiteY0" fmla="*/ 8937 h 18937"/>
                  <a:gd name="connsiteX1" fmla="*/ 10757 w 10757"/>
                  <a:gd name="connsiteY1" fmla="*/ 0 h 18937"/>
                  <a:gd name="connsiteX2" fmla="*/ 7054 w 10757"/>
                  <a:gd name="connsiteY2" fmla="*/ 18600 h 18937"/>
                  <a:gd name="connsiteX3" fmla="*/ 2662 w 10757"/>
                  <a:gd name="connsiteY3" fmla="*/ 18937 h 18937"/>
                  <a:gd name="connsiteX4" fmla="*/ 0 w 10757"/>
                  <a:gd name="connsiteY4" fmla="*/ 8937 h 18937"/>
                  <a:gd name="connsiteX0" fmla="*/ 0 w 11924"/>
                  <a:gd name="connsiteY0" fmla="*/ 0 h 19443"/>
                  <a:gd name="connsiteX1" fmla="*/ 11924 w 11924"/>
                  <a:gd name="connsiteY1" fmla="*/ 506 h 19443"/>
                  <a:gd name="connsiteX2" fmla="*/ 8221 w 11924"/>
                  <a:gd name="connsiteY2" fmla="*/ 19106 h 19443"/>
                  <a:gd name="connsiteX3" fmla="*/ 3829 w 11924"/>
                  <a:gd name="connsiteY3" fmla="*/ 19443 h 19443"/>
                  <a:gd name="connsiteX4" fmla="*/ 0 w 11924"/>
                  <a:gd name="connsiteY4" fmla="*/ 0 h 19443"/>
                  <a:gd name="connsiteX0" fmla="*/ 0 w 12050"/>
                  <a:gd name="connsiteY0" fmla="*/ 337 h 19780"/>
                  <a:gd name="connsiteX1" fmla="*/ 12050 w 12050"/>
                  <a:gd name="connsiteY1" fmla="*/ 0 h 19780"/>
                  <a:gd name="connsiteX2" fmla="*/ 8221 w 12050"/>
                  <a:gd name="connsiteY2" fmla="*/ 19443 h 19780"/>
                  <a:gd name="connsiteX3" fmla="*/ 3829 w 12050"/>
                  <a:gd name="connsiteY3" fmla="*/ 19780 h 19780"/>
                  <a:gd name="connsiteX4" fmla="*/ 0 w 12050"/>
                  <a:gd name="connsiteY4" fmla="*/ 337 h 19780"/>
                  <a:gd name="connsiteX0" fmla="*/ 0 w 12050"/>
                  <a:gd name="connsiteY0" fmla="*/ 337 h 19780"/>
                  <a:gd name="connsiteX1" fmla="*/ 12050 w 12050"/>
                  <a:gd name="connsiteY1" fmla="*/ 0 h 19780"/>
                  <a:gd name="connsiteX2" fmla="*/ 8126 w 12050"/>
                  <a:gd name="connsiteY2" fmla="*/ 19780 h 19780"/>
                  <a:gd name="connsiteX3" fmla="*/ 3829 w 12050"/>
                  <a:gd name="connsiteY3" fmla="*/ 19780 h 19780"/>
                  <a:gd name="connsiteX4" fmla="*/ 0 w 12050"/>
                  <a:gd name="connsiteY4" fmla="*/ 337 h 19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0" h="19780">
                    <a:moveTo>
                      <a:pt x="0" y="337"/>
                    </a:moveTo>
                    <a:lnTo>
                      <a:pt x="12050" y="0"/>
                    </a:lnTo>
                    <a:lnTo>
                      <a:pt x="8126" y="19780"/>
                    </a:lnTo>
                    <a:lnTo>
                      <a:pt x="3829" y="19780"/>
                    </a:lnTo>
                    <a:lnTo>
                      <a:pt x="0" y="337"/>
                    </a:lnTo>
                    <a:close/>
                  </a:path>
                </a:pathLst>
              </a:custGeom>
              <a:gradFill>
                <a:gsLst>
                  <a:gs pos="73000">
                    <a:srgbClr val="FBFCFE">
                      <a:alpha val="85000"/>
                    </a:srgbClr>
                  </a:gs>
                  <a:gs pos="45000">
                    <a:srgbClr val="F8FAFD">
                      <a:alpha val="83000"/>
                    </a:srgbClr>
                  </a:gs>
                  <a:gs pos="19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0"/>
                      <a:lumOff val="100000"/>
                      <a:alpha val="4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465B094-8D1A-4C8E-88C9-EF2EDBE9BBBE}"/>
              </a:ext>
            </a:extLst>
          </p:cNvPr>
          <p:cNvSpPr txBox="1"/>
          <p:nvPr/>
        </p:nvSpPr>
        <p:spPr>
          <a:xfrm>
            <a:off x="127288" y="155379"/>
            <a:ext cx="3275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EXHIBITION POWERPOINT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4764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112596B1-F810-4E4D-A06E-A65B7D512F79}"/>
              </a:ext>
            </a:extLst>
          </p:cNvPr>
          <p:cNvSpPr/>
          <p:nvPr/>
        </p:nvSpPr>
        <p:spPr>
          <a:xfrm>
            <a:off x="946482" y="1411705"/>
            <a:ext cx="10363200" cy="4875611"/>
          </a:xfrm>
          <a:prstGeom prst="round2SameRect">
            <a:avLst>
              <a:gd name="adj1" fmla="val 1543"/>
              <a:gd name="adj2" fmla="val 2161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F18A8A7A-A415-48FE-A348-83B8DCB629D0}"/>
              </a:ext>
            </a:extLst>
          </p:cNvPr>
          <p:cNvSpPr/>
          <p:nvPr/>
        </p:nvSpPr>
        <p:spPr>
          <a:xfrm>
            <a:off x="946482" y="1411705"/>
            <a:ext cx="10363200" cy="923958"/>
          </a:xfrm>
          <a:prstGeom prst="round2SameRect">
            <a:avLst>
              <a:gd name="adj1" fmla="val 6752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B6F7B5B0-0739-4E2D-9498-5F6AF349234F}"/>
              </a:ext>
            </a:extLst>
          </p:cNvPr>
          <p:cNvSpPr/>
          <p:nvPr/>
        </p:nvSpPr>
        <p:spPr>
          <a:xfrm rot="16200000">
            <a:off x="5312747" y="828309"/>
            <a:ext cx="308112" cy="326214"/>
          </a:xfrm>
          <a:prstGeom prst="flowChartDelay">
            <a:avLst/>
          </a:prstGeom>
          <a:solidFill>
            <a:srgbClr val="D2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BA3BDA1C-B875-4332-9F58-BB012D593727}"/>
              </a:ext>
            </a:extLst>
          </p:cNvPr>
          <p:cNvSpPr/>
          <p:nvPr/>
        </p:nvSpPr>
        <p:spPr>
          <a:xfrm rot="16200000">
            <a:off x="3867419" y="828309"/>
            <a:ext cx="308112" cy="326214"/>
          </a:xfrm>
          <a:prstGeom prst="flowChartDelay">
            <a:avLst/>
          </a:prstGeom>
          <a:solidFill>
            <a:srgbClr val="D2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BD933C-2CAD-41F4-BFAB-5BFB018C533A}"/>
              </a:ext>
            </a:extLst>
          </p:cNvPr>
          <p:cNvSpPr/>
          <p:nvPr/>
        </p:nvSpPr>
        <p:spPr>
          <a:xfrm>
            <a:off x="3630309" y="991416"/>
            <a:ext cx="2178302" cy="5141844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23B748D-7555-46ED-A62C-914CC7E79902}"/>
              </a:ext>
            </a:extLst>
          </p:cNvPr>
          <p:cNvSpPr/>
          <p:nvPr/>
        </p:nvSpPr>
        <p:spPr>
          <a:xfrm rot="16200000">
            <a:off x="4125163" y="727790"/>
            <a:ext cx="1237953" cy="1445326"/>
          </a:xfrm>
          <a:custGeom>
            <a:avLst/>
            <a:gdLst>
              <a:gd name="connsiteX0" fmla="*/ 1179443 w 1179443"/>
              <a:gd name="connsiteY0" fmla="*/ 0 h 1331844"/>
              <a:gd name="connsiteX1" fmla="*/ 1179443 w 1179443"/>
              <a:gd name="connsiteY1" fmla="*/ 1331844 h 1331844"/>
              <a:gd name="connsiteX2" fmla="*/ 665922 w 1179443"/>
              <a:gd name="connsiteY2" fmla="*/ 1331844 h 1331844"/>
              <a:gd name="connsiteX3" fmla="*/ 0 w 1179443"/>
              <a:gd name="connsiteY3" fmla="*/ 665922 h 1331844"/>
              <a:gd name="connsiteX4" fmla="*/ 665922 w 1179443"/>
              <a:gd name="connsiteY4" fmla="*/ 0 h 1331844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442518"/>
              <a:gd name="connsiteX1" fmla="*/ 1179445 w 1182854"/>
              <a:gd name="connsiteY1" fmla="*/ 1442518 h 1442518"/>
              <a:gd name="connsiteX2" fmla="*/ 665922 w 1182854"/>
              <a:gd name="connsiteY2" fmla="*/ 1393255 h 1442518"/>
              <a:gd name="connsiteX3" fmla="*/ 0 w 1182854"/>
              <a:gd name="connsiteY3" fmla="*/ 727333 h 1442518"/>
              <a:gd name="connsiteX4" fmla="*/ 665922 w 1182854"/>
              <a:gd name="connsiteY4" fmla="*/ 61411 h 1442518"/>
              <a:gd name="connsiteX5" fmla="*/ 1182854 w 1182854"/>
              <a:gd name="connsiteY5" fmla="*/ 0 h 1442518"/>
              <a:gd name="connsiteX0" fmla="*/ 1182854 w 1182854"/>
              <a:gd name="connsiteY0" fmla="*/ 0 h 1442518"/>
              <a:gd name="connsiteX1" fmla="*/ 1179445 w 1182854"/>
              <a:gd name="connsiteY1" fmla="*/ 1442518 h 1442518"/>
              <a:gd name="connsiteX2" fmla="*/ 665922 w 1182854"/>
              <a:gd name="connsiteY2" fmla="*/ 1393255 h 1442518"/>
              <a:gd name="connsiteX3" fmla="*/ 0 w 1182854"/>
              <a:gd name="connsiteY3" fmla="*/ 727333 h 1442518"/>
              <a:gd name="connsiteX4" fmla="*/ 665922 w 1182854"/>
              <a:gd name="connsiteY4" fmla="*/ 61411 h 1442518"/>
              <a:gd name="connsiteX5" fmla="*/ 1182854 w 1182854"/>
              <a:gd name="connsiteY5" fmla="*/ 0 h 1442518"/>
              <a:gd name="connsiteX0" fmla="*/ 1182854 w 1182854"/>
              <a:gd name="connsiteY0" fmla="*/ 0 h 1445326"/>
              <a:gd name="connsiteX1" fmla="*/ 1179447 w 1182854"/>
              <a:gd name="connsiteY1" fmla="*/ 1445326 h 1445326"/>
              <a:gd name="connsiteX2" fmla="*/ 665922 w 1182854"/>
              <a:gd name="connsiteY2" fmla="*/ 1393255 h 1445326"/>
              <a:gd name="connsiteX3" fmla="*/ 0 w 1182854"/>
              <a:gd name="connsiteY3" fmla="*/ 727333 h 1445326"/>
              <a:gd name="connsiteX4" fmla="*/ 665922 w 1182854"/>
              <a:gd name="connsiteY4" fmla="*/ 61411 h 1445326"/>
              <a:gd name="connsiteX5" fmla="*/ 1182854 w 1182854"/>
              <a:gd name="connsiteY5" fmla="*/ 0 h 144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854" h="1445326">
                <a:moveTo>
                  <a:pt x="1182854" y="0"/>
                </a:moveTo>
                <a:cubicBezTo>
                  <a:pt x="1181718" y="480839"/>
                  <a:pt x="1180583" y="964487"/>
                  <a:pt x="1179447" y="1445326"/>
                </a:cubicBezTo>
                <a:cubicBezTo>
                  <a:pt x="1005194" y="1348857"/>
                  <a:pt x="837096" y="1409676"/>
                  <a:pt x="665922" y="1393255"/>
                </a:cubicBezTo>
                <a:cubicBezTo>
                  <a:pt x="298143" y="1393255"/>
                  <a:pt x="0" y="1095112"/>
                  <a:pt x="0" y="727333"/>
                </a:cubicBezTo>
                <a:cubicBezTo>
                  <a:pt x="0" y="359554"/>
                  <a:pt x="298143" y="61411"/>
                  <a:pt x="665922" y="61411"/>
                </a:cubicBezTo>
                <a:cubicBezTo>
                  <a:pt x="837096" y="61411"/>
                  <a:pt x="1049211" y="102367"/>
                  <a:pt x="1182854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25400" dist="76200" dir="30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85A742-9C19-48A6-B504-E6249C5E15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72182" y="2225842"/>
          <a:ext cx="1721853" cy="36713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21853">
                  <a:extLst>
                    <a:ext uri="{9D8B030D-6E8A-4147-A177-3AD203B41FA5}">
                      <a16:colId xmlns:a16="http://schemas.microsoft.com/office/drawing/2014/main" val="2476001877"/>
                    </a:ext>
                  </a:extLst>
                </a:gridCol>
              </a:tblGrid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545421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2598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14149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859348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937407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64546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0163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05B4D0-C065-4406-8A8E-96C4D6CF6AEE}"/>
              </a:ext>
            </a:extLst>
          </p:cNvPr>
          <p:cNvSpPr/>
          <p:nvPr/>
        </p:nvSpPr>
        <p:spPr>
          <a:xfrm>
            <a:off x="4132964" y="5517960"/>
            <a:ext cx="1282220" cy="48611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125A3-C2FF-4192-8F01-C97F802463CA}"/>
              </a:ext>
            </a:extLst>
          </p:cNvPr>
          <p:cNvSpPr txBox="1"/>
          <p:nvPr/>
        </p:nvSpPr>
        <p:spPr>
          <a:xfrm>
            <a:off x="4294615" y="5619089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BUY NOW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07D8C6-9570-4224-97BD-54EE2D833AD3}"/>
              </a:ext>
            </a:extLst>
          </p:cNvPr>
          <p:cNvSpPr txBox="1"/>
          <p:nvPr/>
        </p:nvSpPr>
        <p:spPr>
          <a:xfrm>
            <a:off x="4083709" y="2335830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XXX Bandwidth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74737-D593-491C-9C7C-7FDCAD871B04}"/>
              </a:ext>
            </a:extLst>
          </p:cNvPr>
          <p:cNvSpPr txBox="1"/>
          <p:nvPr/>
        </p:nvSpPr>
        <p:spPr>
          <a:xfrm>
            <a:off x="4312971" y="288356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XX Space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C1FB09-0A4C-4AC3-B630-EC84FE73EA60}"/>
              </a:ext>
            </a:extLst>
          </p:cNvPr>
          <p:cNvSpPr txBox="1"/>
          <p:nvPr/>
        </p:nvSpPr>
        <p:spPr>
          <a:xfrm>
            <a:off x="4142026" y="3429000"/>
            <a:ext cx="1170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SQL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F987B-5DF4-40C1-B1C8-E98A317EE91F}"/>
              </a:ext>
            </a:extLst>
          </p:cNvPr>
          <p:cNvSpPr txBox="1"/>
          <p:nvPr/>
        </p:nvSpPr>
        <p:spPr>
          <a:xfrm>
            <a:off x="4183127" y="3907622"/>
            <a:ext cx="975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Tablespace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C96D85-0C1E-4C05-8096-49FB1B8484ED}"/>
              </a:ext>
            </a:extLst>
          </p:cNvPr>
          <p:cNvSpPr txBox="1"/>
          <p:nvPr/>
        </p:nvSpPr>
        <p:spPr>
          <a:xfrm>
            <a:off x="4501323" y="4413297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Wingdings 2" panose="05020102010507070707" pitchFamily="18" charset="2"/>
              </a:rPr>
              <a:t>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29187C-F378-4D19-8E64-A22633018C2C}"/>
              </a:ext>
            </a:extLst>
          </p:cNvPr>
          <p:cNvSpPr txBox="1"/>
          <p:nvPr/>
        </p:nvSpPr>
        <p:spPr>
          <a:xfrm>
            <a:off x="4491705" y="4968631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Wingdings 2" panose="05020102010507070707" pitchFamily="18" charset="2"/>
              </a:rPr>
              <a:t>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8F38A-9869-4C27-B07B-CF6114B64283}"/>
              </a:ext>
            </a:extLst>
          </p:cNvPr>
          <p:cNvSpPr txBox="1"/>
          <p:nvPr/>
        </p:nvSpPr>
        <p:spPr>
          <a:xfrm>
            <a:off x="4369395" y="945417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BASIC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73EDB0-5879-48D6-92E5-EB33AA5AA709}"/>
              </a:ext>
            </a:extLst>
          </p:cNvPr>
          <p:cNvSpPr txBox="1"/>
          <p:nvPr/>
        </p:nvSpPr>
        <p:spPr>
          <a:xfrm>
            <a:off x="4491705" y="1214549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PRICE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30F039-B144-41B8-84D2-494C8BB815BF}"/>
              </a:ext>
            </a:extLst>
          </p:cNvPr>
          <p:cNvSpPr txBox="1"/>
          <p:nvPr/>
        </p:nvSpPr>
        <p:spPr>
          <a:xfrm>
            <a:off x="4322011" y="1353251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$ 30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439CF2C-1BF7-4EBE-8D52-87255DAD4C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65717" y="2239739"/>
          <a:ext cx="2329670" cy="36713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29670">
                  <a:extLst>
                    <a:ext uri="{9D8B030D-6E8A-4147-A177-3AD203B41FA5}">
                      <a16:colId xmlns:a16="http://schemas.microsoft.com/office/drawing/2014/main" val="2476001877"/>
                    </a:ext>
                  </a:extLst>
                </a:gridCol>
              </a:tblGrid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545421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12598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14149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859348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937407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364546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70163"/>
                  </a:ext>
                </a:extLst>
              </a:tr>
            </a:tbl>
          </a:graphicData>
        </a:graphic>
      </p:graphicFrame>
      <p:sp>
        <p:nvSpPr>
          <p:cNvPr id="23" name="Flowchart: Delay 22">
            <a:extLst>
              <a:ext uri="{FF2B5EF4-FFF2-40B4-BE49-F238E27FC236}">
                <a16:creationId xmlns:a16="http://schemas.microsoft.com/office/drawing/2014/main" id="{84FA0914-B669-43C6-926C-29ADE07AD124}"/>
              </a:ext>
            </a:extLst>
          </p:cNvPr>
          <p:cNvSpPr/>
          <p:nvPr/>
        </p:nvSpPr>
        <p:spPr>
          <a:xfrm rot="16200000">
            <a:off x="7758356" y="842657"/>
            <a:ext cx="308112" cy="326214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lowchart: Delay 23">
            <a:extLst>
              <a:ext uri="{FF2B5EF4-FFF2-40B4-BE49-F238E27FC236}">
                <a16:creationId xmlns:a16="http://schemas.microsoft.com/office/drawing/2014/main" id="{40B47B54-E71C-46F8-A2AE-258754F51B7C}"/>
              </a:ext>
            </a:extLst>
          </p:cNvPr>
          <p:cNvSpPr/>
          <p:nvPr/>
        </p:nvSpPr>
        <p:spPr>
          <a:xfrm rot="16200000">
            <a:off x="6313028" y="842657"/>
            <a:ext cx="308112" cy="326214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2721C04-393C-48A7-AF8C-79EF220A97B4}"/>
              </a:ext>
            </a:extLst>
          </p:cNvPr>
          <p:cNvSpPr/>
          <p:nvPr/>
        </p:nvSpPr>
        <p:spPr>
          <a:xfrm>
            <a:off x="6075918" y="1005764"/>
            <a:ext cx="2178302" cy="5141844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4472B37-D293-46A1-8FFB-F6261FB06974}"/>
              </a:ext>
            </a:extLst>
          </p:cNvPr>
          <p:cNvSpPr/>
          <p:nvPr/>
        </p:nvSpPr>
        <p:spPr>
          <a:xfrm rot="16200000">
            <a:off x="6570772" y="742138"/>
            <a:ext cx="1237953" cy="1445326"/>
          </a:xfrm>
          <a:custGeom>
            <a:avLst/>
            <a:gdLst>
              <a:gd name="connsiteX0" fmla="*/ 1179443 w 1179443"/>
              <a:gd name="connsiteY0" fmla="*/ 0 h 1331844"/>
              <a:gd name="connsiteX1" fmla="*/ 1179443 w 1179443"/>
              <a:gd name="connsiteY1" fmla="*/ 1331844 h 1331844"/>
              <a:gd name="connsiteX2" fmla="*/ 665922 w 1179443"/>
              <a:gd name="connsiteY2" fmla="*/ 1331844 h 1331844"/>
              <a:gd name="connsiteX3" fmla="*/ 0 w 1179443"/>
              <a:gd name="connsiteY3" fmla="*/ 665922 h 1331844"/>
              <a:gd name="connsiteX4" fmla="*/ 665922 w 1179443"/>
              <a:gd name="connsiteY4" fmla="*/ 0 h 1331844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442518"/>
              <a:gd name="connsiteX1" fmla="*/ 1179445 w 1182854"/>
              <a:gd name="connsiteY1" fmla="*/ 1442518 h 1442518"/>
              <a:gd name="connsiteX2" fmla="*/ 665922 w 1182854"/>
              <a:gd name="connsiteY2" fmla="*/ 1393255 h 1442518"/>
              <a:gd name="connsiteX3" fmla="*/ 0 w 1182854"/>
              <a:gd name="connsiteY3" fmla="*/ 727333 h 1442518"/>
              <a:gd name="connsiteX4" fmla="*/ 665922 w 1182854"/>
              <a:gd name="connsiteY4" fmla="*/ 61411 h 1442518"/>
              <a:gd name="connsiteX5" fmla="*/ 1182854 w 1182854"/>
              <a:gd name="connsiteY5" fmla="*/ 0 h 1442518"/>
              <a:gd name="connsiteX0" fmla="*/ 1182854 w 1182854"/>
              <a:gd name="connsiteY0" fmla="*/ 0 h 1442518"/>
              <a:gd name="connsiteX1" fmla="*/ 1179445 w 1182854"/>
              <a:gd name="connsiteY1" fmla="*/ 1442518 h 1442518"/>
              <a:gd name="connsiteX2" fmla="*/ 665922 w 1182854"/>
              <a:gd name="connsiteY2" fmla="*/ 1393255 h 1442518"/>
              <a:gd name="connsiteX3" fmla="*/ 0 w 1182854"/>
              <a:gd name="connsiteY3" fmla="*/ 727333 h 1442518"/>
              <a:gd name="connsiteX4" fmla="*/ 665922 w 1182854"/>
              <a:gd name="connsiteY4" fmla="*/ 61411 h 1442518"/>
              <a:gd name="connsiteX5" fmla="*/ 1182854 w 1182854"/>
              <a:gd name="connsiteY5" fmla="*/ 0 h 1442518"/>
              <a:gd name="connsiteX0" fmla="*/ 1182854 w 1182854"/>
              <a:gd name="connsiteY0" fmla="*/ 0 h 1445326"/>
              <a:gd name="connsiteX1" fmla="*/ 1179447 w 1182854"/>
              <a:gd name="connsiteY1" fmla="*/ 1445326 h 1445326"/>
              <a:gd name="connsiteX2" fmla="*/ 665922 w 1182854"/>
              <a:gd name="connsiteY2" fmla="*/ 1393255 h 1445326"/>
              <a:gd name="connsiteX3" fmla="*/ 0 w 1182854"/>
              <a:gd name="connsiteY3" fmla="*/ 727333 h 1445326"/>
              <a:gd name="connsiteX4" fmla="*/ 665922 w 1182854"/>
              <a:gd name="connsiteY4" fmla="*/ 61411 h 1445326"/>
              <a:gd name="connsiteX5" fmla="*/ 1182854 w 1182854"/>
              <a:gd name="connsiteY5" fmla="*/ 0 h 144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854" h="1445326">
                <a:moveTo>
                  <a:pt x="1182854" y="0"/>
                </a:moveTo>
                <a:cubicBezTo>
                  <a:pt x="1181718" y="480839"/>
                  <a:pt x="1180583" y="964487"/>
                  <a:pt x="1179447" y="1445326"/>
                </a:cubicBezTo>
                <a:cubicBezTo>
                  <a:pt x="1005194" y="1348857"/>
                  <a:pt x="837096" y="1409676"/>
                  <a:pt x="665922" y="1393255"/>
                </a:cubicBezTo>
                <a:cubicBezTo>
                  <a:pt x="298143" y="1393255"/>
                  <a:pt x="0" y="1095112"/>
                  <a:pt x="0" y="727333"/>
                </a:cubicBezTo>
                <a:cubicBezTo>
                  <a:pt x="0" y="359554"/>
                  <a:pt x="298143" y="61411"/>
                  <a:pt x="665922" y="61411"/>
                </a:cubicBezTo>
                <a:cubicBezTo>
                  <a:pt x="837096" y="61411"/>
                  <a:pt x="1049211" y="102367"/>
                  <a:pt x="1182854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25400" dist="76200" dir="30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973D945-902E-4DE3-90A7-FE82657815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17791" y="2240190"/>
          <a:ext cx="1721853" cy="36713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21853">
                  <a:extLst>
                    <a:ext uri="{9D8B030D-6E8A-4147-A177-3AD203B41FA5}">
                      <a16:colId xmlns:a16="http://schemas.microsoft.com/office/drawing/2014/main" val="2476001877"/>
                    </a:ext>
                  </a:extLst>
                </a:gridCol>
              </a:tblGrid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545421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2598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14149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859348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937407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64546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0163"/>
                  </a:ext>
                </a:extLst>
              </a:tr>
            </a:tbl>
          </a:graphicData>
        </a:graphic>
      </p:graphicFrame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4442ADE-7FC6-42DB-822E-5E9E82D8FDBB}"/>
              </a:ext>
            </a:extLst>
          </p:cNvPr>
          <p:cNvSpPr/>
          <p:nvPr/>
        </p:nvSpPr>
        <p:spPr>
          <a:xfrm>
            <a:off x="6576691" y="5501994"/>
            <a:ext cx="1282220" cy="48611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8B2613-A76E-425C-8AAC-107BA5E2F089}"/>
              </a:ext>
            </a:extLst>
          </p:cNvPr>
          <p:cNvSpPr txBox="1"/>
          <p:nvPr/>
        </p:nvSpPr>
        <p:spPr>
          <a:xfrm>
            <a:off x="6738342" y="5603123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BUY NOW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A0F525-1E60-4C99-8DDB-004A8B97096E}"/>
              </a:ext>
            </a:extLst>
          </p:cNvPr>
          <p:cNvSpPr txBox="1"/>
          <p:nvPr/>
        </p:nvSpPr>
        <p:spPr>
          <a:xfrm>
            <a:off x="6529318" y="2350178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XXX Bandwidth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C11833-8ADF-4C88-BDE6-29BEC0C78563}"/>
              </a:ext>
            </a:extLst>
          </p:cNvPr>
          <p:cNvSpPr txBox="1"/>
          <p:nvPr/>
        </p:nvSpPr>
        <p:spPr>
          <a:xfrm>
            <a:off x="6758580" y="289791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XX Space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B1E458-A814-4B9C-AA02-5D4C836B6E58}"/>
              </a:ext>
            </a:extLst>
          </p:cNvPr>
          <p:cNvSpPr txBox="1"/>
          <p:nvPr/>
        </p:nvSpPr>
        <p:spPr>
          <a:xfrm>
            <a:off x="6587635" y="3443348"/>
            <a:ext cx="1170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SQL Database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A51961-7198-4375-B24F-91D338AA186D}"/>
              </a:ext>
            </a:extLst>
          </p:cNvPr>
          <p:cNvSpPr txBox="1"/>
          <p:nvPr/>
        </p:nvSpPr>
        <p:spPr>
          <a:xfrm>
            <a:off x="6628736" y="3921970"/>
            <a:ext cx="975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Tablespace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B63701-1ADD-41BF-8CCB-9877F517F47B}"/>
              </a:ext>
            </a:extLst>
          </p:cNvPr>
          <p:cNvSpPr txBox="1"/>
          <p:nvPr/>
        </p:nvSpPr>
        <p:spPr>
          <a:xfrm>
            <a:off x="6946932" y="4427645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Wingdings 2" panose="05020102010507070707" pitchFamily="18" charset="2"/>
              </a:rPr>
              <a:t>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E0B699-50DB-48FF-9C28-881340A19EBD}"/>
              </a:ext>
            </a:extLst>
          </p:cNvPr>
          <p:cNvSpPr txBox="1"/>
          <p:nvPr/>
        </p:nvSpPr>
        <p:spPr>
          <a:xfrm>
            <a:off x="6927725" y="943696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PRO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A2F087-FE28-4D98-8ABD-BA7974C22EBE}"/>
              </a:ext>
            </a:extLst>
          </p:cNvPr>
          <p:cNvSpPr txBox="1"/>
          <p:nvPr/>
        </p:nvSpPr>
        <p:spPr>
          <a:xfrm>
            <a:off x="6937314" y="1228897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PRICE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48ED2C-1F49-4713-A60D-C79C7A97FA8D}"/>
              </a:ext>
            </a:extLst>
          </p:cNvPr>
          <p:cNvSpPr txBox="1"/>
          <p:nvPr/>
        </p:nvSpPr>
        <p:spPr>
          <a:xfrm>
            <a:off x="6767620" y="1367599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$ 45</a:t>
            </a:r>
          </a:p>
        </p:txBody>
      </p:sp>
      <p:sp>
        <p:nvSpPr>
          <p:cNvPr id="39" name="Flowchart: Delay 38">
            <a:extLst>
              <a:ext uri="{FF2B5EF4-FFF2-40B4-BE49-F238E27FC236}">
                <a16:creationId xmlns:a16="http://schemas.microsoft.com/office/drawing/2014/main" id="{D3117AFA-1FC2-40BB-BA4A-639580A127EE}"/>
              </a:ext>
            </a:extLst>
          </p:cNvPr>
          <p:cNvSpPr/>
          <p:nvPr/>
        </p:nvSpPr>
        <p:spPr>
          <a:xfrm rot="16200000">
            <a:off x="10203965" y="842208"/>
            <a:ext cx="308112" cy="326214"/>
          </a:xfrm>
          <a:prstGeom prst="flowChartDelay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lowchart: Delay 39">
            <a:extLst>
              <a:ext uri="{FF2B5EF4-FFF2-40B4-BE49-F238E27FC236}">
                <a16:creationId xmlns:a16="http://schemas.microsoft.com/office/drawing/2014/main" id="{0782D62D-283E-48A3-8CE5-C42446616A30}"/>
              </a:ext>
            </a:extLst>
          </p:cNvPr>
          <p:cNvSpPr/>
          <p:nvPr/>
        </p:nvSpPr>
        <p:spPr>
          <a:xfrm rot="16200000">
            <a:off x="8758637" y="842208"/>
            <a:ext cx="308112" cy="326214"/>
          </a:xfrm>
          <a:prstGeom prst="flowChartDelay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B491A00-41C4-4798-B3DC-7491A4CC38CD}"/>
              </a:ext>
            </a:extLst>
          </p:cNvPr>
          <p:cNvSpPr/>
          <p:nvPr/>
        </p:nvSpPr>
        <p:spPr>
          <a:xfrm>
            <a:off x="8521527" y="1005315"/>
            <a:ext cx="2178302" cy="5141844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4767A6E-309F-46FC-B03D-7E75397F8812}"/>
              </a:ext>
            </a:extLst>
          </p:cNvPr>
          <p:cNvSpPr/>
          <p:nvPr/>
        </p:nvSpPr>
        <p:spPr>
          <a:xfrm rot="16200000">
            <a:off x="9016381" y="741689"/>
            <a:ext cx="1237953" cy="1445326"/>
          </a:xfrm>
          <a:custGeom>
            <a:avLst/>
            <a:gdLst>
              <a:gd name="connsiteX0" fmla="*/ 1179443 w 1179443"/>
              <a:gd name="connsiteY0" fmla="*/ 0 h 1331844"/>
              <a:gd name="connsiteX1" fmla="*/ 1179443 w 1179443"/>
              <a:gd name="connsiteY1" fmla="*/ 1331844 h 1331844"/>
              <a:gd name="connsiteX2" fmla="*/ 665922 w 1179443"/>
              <a:gd name="connsiteY2" fmla="*/ 1331844 h 1331844"/>
              <a:gd name="connsiteX3" fmla="*/ 0 w 1179443"/>
              <a:gd name="connsiteY3" fmla="*/ 665922 h 1331844"/>
              <a:gd name="connsiteX4" fmla="*/ 665922 w 1179443"/>
              <a:gd name="connsiteY4" fmla="*/ 0 h 1331844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442518"/>
              <a:gd name="connsiteX1" fmla="*/ 1179445 w 1182854"/>
              <a:gd name="connsiteY1" fmla="*/ 1442518 h 1442518"/>
              <a:gd name="connsiteX2" fmla="*/ 665922 w 1182854"/>
              <a:gd name="connsiteY2" fmla="*/ 1393255 h 1442518"/>
              <a:gd name="connsiteX3" fmla="*/ 0 w 1182854"/>
              <a:gd name="connsiteY3" fmla="*/ 727333 h 1442518"/>
              <a:gd name="connsiteX4" fmla="*/ 665922 w 1182854"/>
              <a:gd name="connsiteY4" fmla="*/ 61411 h 1442518"/>
              <a:gd name="connsiteX5" fmla="*/ 1182854 w 1182854"/>
              <a:gd name="connsiteY5" fmla="*/ 0 h 1442518"/>
              <a:gd name="connsiteX0" fmla="*/ 1182854 w 1182854"/>
              <a:gd name="connsiteY0" fmla="*/ 0 h 1442518"/>
              <a:gd name="connsiteX1" fmla="*/ 1179445 w 1182854"/>
              <a:gd name="connsiteY1" fmla="*/ 1442518 h 1442518"/>
              <a:gd name="connsiteX2" fmla="*/ 665922 w 1182854"/>
              <a:gd name="connsiteY2" fmla="*/ 1393255 h 1442518"/>
              <a:gd name="connsiteX3" fmla="*/ 0 w 1182854"/>
              <a:gd name="connsiteY3" fmla="*/ 727333 h 1442518"/>
              <a:gd name="connsiteX4" fmla="*/ 665922 w 1182854"/>
              <a:gd name="connsiteY4" fmla="*/ 61411 h 1442518"/>
              <a:gd name="connsiteX5" fmla="*/ 1182854 w 1182854"/>
              <a:gd name="connsiteY5" fmla="*/ 0 h 1442518"/>
              <a:gd name="connsiteX0" fmla="*/ 1182854 w 1182854"/>
              <a:gd name="connsiteY0" fmla="*/ 0 h 1445326"/>
              <a:gd name="connsiteX1" fmla="*/ 1179447 w 1182854"/>
              <a:gd name="connsiteY1" fmla="*/ 1445326 h 1445326"/>
              <a:gd name="connsiteX2" fmla="*/ 665922 w 1182854"/>
              <a:gd name="connsiteY2" fmla="*/ 1393255 h 1445326"/>
              <a:gd name="connsiteX3" fmla="*/ 0 w 1182854"/>
              <a:gd name="connsiteY3" fmla="*/ 727333 h 1445326"/>
              <a:gd name="connsiteX4" fmla="*/ 665922 w 1182854"/>
              <a:gd name="connsiteY4" fmla="*/ 61411 h 1445326"/>
              <a:gd name="connsiteX5" fmla="*/ 1182854 w 1182854"/>
              <a:gd name="connsiteY5" fmla="*/ 0 h 144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854" h="1445326">
                <a:moveTo>
                  <a:pt x="1182854" y="0"/>
                </a:moveTo>
                <a:cubicBezTo>
                  <a:pt x="1181718" y="480839"/>
                  <a:pt x="1180583" y="964487"/>
                  <a:pt x="1179447" y="1445326"/>
                </a:cubicBezTo>
                <a:cubicBezTo>
                  <a:pt x="1005194" y="1348857"/>
                  <a:pt x="837096" y="1409676"/>
                  <a:pt x="665922" y="1393255"/>
                </a:cubicBezTo>
                <a:cubicBezTo>
                  <a:pt x="298143" y="1393255"/>
                  <a:pt x="0" y="1095112"/>
                  <a:pt x="0" y="727333"/>
                </a:cubicBezTo>
                <a:cubicBezTo>
                  <a:pt x="0" y="359554"/>
                  <a:pt x="298143" y="61411"/>
                  <a:pt x="665922" y="61411"/>
                </a:cubicBezTo>
                <a:cubicBezTo>
                  <a:pt x="837096" y="61411"/>
                  <a:pt x="1049211" y="102367"/>
                  <a:pt x="1182854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25400" dist="76200" dir="30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2F1A6F3A-7732-44B2-91F7-1C6BFC027A7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63400" y="2239741"/>
          <a:ext cx="1721853" cy="36713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21853">
                  <a:extLst>
                    <a:ext uri="{9D8B030D-6E8A-4147-A177-3AD203B41FA5}">
                      <a16:colId xmlns:a16="http://schemas.microsoft.com/office/drawing/2014/main" val="2476001877"/>
                    </a:ext>
                  </a:extLst>
                </a:gridCol>
              </a:tblGrid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545421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2598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14149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859348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937407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64546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0163"/>
                  </a:ext>
                </a:extLst>
              </a:tr>
            </a:tbl>
          </a:graphicData>
        </a:graphic>
      </p:graphicFrame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099A0EF-8727-4262-B7BA-D154CE98285E}"/>
              </a:ext>
            </a:extLst>
          </p:cNvPr>
          <p:cNvSpPr/>
          <p:nvPr/>
        </p:nvSpPr>
        <p:spPr>
          <a:xfrm>
            <a:off x="8998003" y="5485463"/>
            <a:ext cx="1282220" cy="48611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FBA0E6-CC98-4AE6-A504-8AA25991238B}"/>
              </a:ext>
            </a:extLst>
          </p:cNvPr>
          <p:cNvSpPr txBox="1"/>
          <p:nvPr/>
        </p:nvSpPr>
        <p:spPr>
          <a:xfrm>
            <a:off x="9159654" y="5586592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BUY NOW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28E4DA-B8DB-4431-AF16-10B631073D9D}"/>
              </a:ext>
            </a:extLst>
          </p:cNvPr>
          <p:cNvSpPr txBox="1"/>
          <p:nvPr/>
        </p:nvSpPr>
        <p:spPr>
          <a:xfrm>
            <a:off x="8974927" y="2349729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XXX Bandwidth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E688BD-0AB0-4B7A-AC69-E872D80B73C6}"/>
              </a:ext>
            </a:extLst>
          </p:cNvPr>
          <p:cNvSpPr txBox="1"/>
          <p:nvPr/>
        </p:nvSpPr>
        <p:spPr>
          <a:xfrm>
            <a:off x="9204189" y="289746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XX Space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27542A-B04A-45F6-9632-5517B0C74F46}"/>
              </a:ext>
            </a:extLst>
          </p:cNvPr>
          <p:cNvSpPr txBox="1"/>
          <p:nvPr/>
        </p:nvSpPr>
        <p:spPr>
          <a:xfrm>
            <a:off x="9033244" y="3442899"/>
            <a:ext cx="1170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SQL Database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EECCBD-2399-442A-B017-152C0C2CB4DF}"/>
              </a:ext>
            </a:extLst>
          </p:cNvPr>
          <p:cNvSpPr txBox="1"/>
          <p:nvPr/>
        </p:nvSpPr>
        <p:spPr>
          <a:xfrm>
            <a:off x="9074345" y="3921521"/>
            <a:ext cx="975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Tablespace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5BD066-BC4F-4D6A-89E5-CC96CF51F062}"/>
              </a:ext>
            </a:extLst>
          </p:cNvPr>
          <p:cNvSpPr txBox="1"/>
          <p:nvPr/>
        </p:nvSpPr>
        <p:spPr>
          <a:xfrm>
            <a:off x="9392541" y="4427196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Wingdings 2" panose="05020102010507070707" pitchFamily="18" charset="2"/>
              </a:rPr>
              <a:t>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9328B0-1532-4C9A-AA65-13C77B862B77}"/>
              </a:ext>
            </a:extLst>
          </p:cNvPr>
          <p:cNvSpPr txBox="1"/>
          <p:nvPr/>
        </p:nvSpPr>
        <p:spPr>
          <a:xfrm>
            <a:off x="9085257" y="959316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BUSINESS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E24666-AF72-4767-B91A-20B89442F40E}"/>
              </a:ext>
            </a:extLst>
          </p:cNvPr>
          <p:cNvSpPr txBox="1"/>
          <p:nvPr/>
        </p:nvSpPr>
        <p:spPr>
          <a:xfrm>
            <a:off x="9382923" y="1228448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PRICE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DCA0D9-D17F-4844-9668-F17E809E37F4}"/>
              </a:ext>
            </a:extLst>
          </p:cNvPr>
          <p:cNvSpPr txBox="1"/>
          <p:nvPr/>
        </p:nvSpPr>
        <p:spPr>
          <a:xfrm>
            <a:off x="9213229" y="1367150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$ 60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3956E4-86A7-445F-A029-B81438927517}"/>
              </a:ext>
            </a:extLst>
          </p:cNvPr>
          <p:cNvSpPr txBox="1"/>
          <p:nvPr/>
        </p:nvSpPr>
        <p:spPr>
          <a:xfrm>
            <a:off x="6937314" y="4964097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Wingdings 2" panose="05020102010507070707" pitchFamily="18" charset="2"/>
              </a:rPr>
              <a:t>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9401F9-DB97-467F-AF87-6D042A59DD21}"/>
              </a:ext>
            </a:extLst>
          </p:cNvPr>
          <p:cNvSpPr txBox="1"/>
          <p:nvPr/>
        </p:nvSpPr>
        <p:spPr>
          <a:xfrm>
            <a:off x="9403787" y="5013793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Wingdings 2" panose="05020102010507070707" pitchFamily="18" charset="2"/>
              </a:rPr>
              <a:t>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2E39D3-4DE7-4E3A-AAA7-6DBCC31881D2}"/>
              </a:ext>
            </a:extLst>
          </p:cNvPr>
          <p:cNvSpPr txBox="1"/>
          <p:nvPr/>
        </p:nvSpPr>
        <p:spPr>
          <a:xfrm>
            <a:off x="1668687" y="2349729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Type Feature 1 here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4E5196-EA73-4AB6-BE07-4579B10A1FAF}"/>
              </a:ext>
            </a:extLst>
          </p:cNvPr>
          <p:cNvSpPr txBox="1"/>
          <p:nvPr/>
        </p:nvSpPr>
        <p:spPr>
          <a:xfrm>
            <a:off x="1668687" y="2855920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Type Feature 2 here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A20031-608C-4BC0-B87D-34E0FF6AADBA}"/>
              </a:ext>
            </a:extLst>
          </p:cNvPr>
          <p:cNvSpPr txBox="1"/>
          <p:nvPr/>
        </p:nvSpPr>
        <p:spPr>
          <a:xfrm>
            <a:off x="1668687" y="3428999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Type Feature 3 here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748177-1A2C-4722-81C0-7CD28FDE7C86}"/>
              </a:ext>
            </a:extLst>
          </p:cNvPr>
          <p:cNvSpPr txBox="1"/>
          <p:nvPr/>
        </p:nvSpPr>
        <p:spPr>
          <a:xfrm>
            <a:off x="1668687" y="3938043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Type Feature 4 here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F959664-6BEF-4F00-9B7B-4677C95D31E6}"/>
              </a:ext>
            </a:extLst>
          </p:cNvPr>
          <p:cNvSpPr txBox="1"/>
          <p:nvPr/>
        </p:nvSpPr>
        <p:spPr>
          <a:xfrm>
            <a:off x="1668687" y="4447087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Type Feature 5 here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3D17F0-6FC8-4A67-A43E-7EDE2C3844DA}"/>
              </a:ext>
            </a:extLst>
          </p:cNvPr>
          <p:cNvSpPr txBox="1"/>
          <p:nvPr/>
        </p:nvSpPr>
        <p:spPr>
          <a:xfrm>
            <a:off x="1668687" y="4956131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Type Feature 6 here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2B3E2DC-180C-4BCB-B0FA-3D71C197C3EE}"/>
              </a:ext>
            </a:extLst>
          </p:cNvPr>
          <p:cNvSpPr txBox="1"/>
          <p:nvPr/>
        </p:nvSpPr>
        <p:spPr>
          <a:xfrm>
            <a:off x="1948434" y="1641215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FEATURES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70E4547-B16C-4190-AA33-DD0F4F40D1D7}"/>
              </a:ext>
            </a:extLst>
          </p:cNvPr>
          <p:cNvSpPr txBox="1"/>
          <p:nvPr/>
        </p:nvSpPr>
        <p:spPr>
          <a:xfrm>
            <a:off x="5264569" y="60431"/>
            <a:ext cx="226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PRICING TABLE</a:t>
            </a:r>
          </a:p>
        </p:txBody>
      </p:sp>
    </p:spTree>
    <p:extLst>
      <p:ext uri="{BB962C8B-B14F-4D97-AF65-F5344CB8AC3E}">
        <p14:creationId xmlns:p14="http://schemas.microsoft.com/office/powerpoint/2010/main" val="212399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chemeClr val="bg1">
                <a:lumMod val="59000"/>
              </a:schemeClr>
            </a:gs>
            <a:gs pos="77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112596B1-F810-4E4D-A06E-A65B7D512F79}"/>
              </a:ext>
            </a:extLst>
          </p:cNvPr>
          <p:cNvSpPr/>
          <p:nvPr/>
        </p:nvSpPr>
        <p:spPr>
          <a:xfrm>
            <a:off x="946482" y="2100596"/>
            <a:ext cx="10363200" cy="4663102"/>
          </a:xfrm>
          <a:prstGeom prst="round2SameRect">
            <a:avLst>
              <a:gd name="adj1" fmla="val 1543"/>
              <a:gd name="adj2" fmla="val 2161"/>
            </a:avLst>
          </a:prstGeom>
          <a:gradFill flip="none" rotWithShape="1">
            <a:gsLst>
              <a:gs pos="10000">
                <a:srgbClr val="FF66FF"/>
              </a:gs>
              <a:gs pos="93000">
                <a:srgbClr val="00CCFF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F18A8A7A-A415-48FE-A348-83B8DCB629D0}"/>
              </a:ext>
            </a:extLst>
          </p:cNvPr>
          <p:cNvSpPr/>
          <p:nvPr/>
        </p:nvSpPr>
        <p:spPr>
          <a:xfrm>
            <a:off x="946482" y="2101045"/>
            <a:ext cx="10363200" cy="710999"/>
          </a:xfrm>
          <a:prstGeom prst="round2SameRect">
            <a:avLst>
              <a:gd name="adj1" fmla="val 6752"/>
              <a:gd name="adj2" fmla="val 0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B6F7B5B0-0739-4E2D-9498-5F6AF349234F}"/>
              </a:ext>
            </a:extLst>
          </p:cNvPr>
          <p:cNvSpPr/>
          <p:nvPr/>
        </p:nvSpPr>
        <p:spPr>
          <a:xfrm rot="16200000">
            <a:off x="5312747" y="1529279"/>
            <a:ext cx="308112" cy="326214"/>
          </a:xfrm>
          <a:prstGeom prst="flowChartDelay">
            <a:avLst/>
          </a:prstGeom>
          <a:solidFill>
            <a:srgbClr val="D2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BA3BDA1C-B875-4332-9F58-BB012D593727}"/>
              </a:ext>
            </a:extLst>
          </p:cNvPr>
          <p:cNvSpPr/>
          <p:nvPr/>
        </p:nvSpPr>
        <p:spPr>
          <a:xfrm rot="16200000">
            <a:off x="3867419" y="1529279"/>
            <a:ext cx="308112" cy="326214"/>
          </a:xfrm>
          <a:prstGeom prst="flowChartDelay">
            <a:avLst/>
          </a:prstGeom>
          <a:solidFill>
            <a:srgbClr val="D2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BD933C-2CAD-41F4-BFAB-5BFB018C533A}"/>
              </a:ext>
            </a:extLst>
          </p:cNvPr>
          <p:cNvSpPr/>
          <p:nvPr/>
        </p:nvSpPr>
        <p:spPr>
          <a:xfrm>
            <a:off x="3630309" y="1740172"/>
            <a:ext cx="2178302" cy="4869470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23B748D-7555-46ED-A62C-914CC7E79902}"/>
              </a:ext>
            </a:extLst>
          </p:cNvPr>
          <p:cNvSpPr/>
          <p:nvPr/>
        </p:nvSpPr>
        <p:spPr>
          <a:xfrm rot="16200000">
            <a:off x="4226149" y="1327774"/>
            <a:ext cx="1035981" cy="1445326"/>
          </a:xfrm>
          <a:custGeom>
            <a:avLst/>
            <a:gdLst>
              <a:gd name="connsiteX0" fmla="*/ 1179443 w 1179443"/>
              <a:gd name="connsiteY0" fmla="*/ 0 h 1331844"/>
              <a:gd name="connsiteX1" fmla="*/ 1179443 w 1179443"/>
              <a:gd name="connsiteY1" fmla="*/ 1331844 h 1331844"/>
              <a:gd name="connsiteX2" fmla="*/ 665922 w 1179443"/>
              <a:gd name="connsiteY2" fmla="*/ 1331844 h 1331844"/>
              <a:gd name="connsiteX3" fmla="*/ 0 w 1179443"/>
              <a:gd name="connsiteY3" fmla="*/ 665922 h 1331844"/>
              <a:gd name="connsiteX4" fmla="*/ 665922 w 1179443"/>
              <a:gd name="connsiteY4" fmla="*/ 0 h 1331844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442518"/>
              <a:gd name="connsiteX1" fmla="*/ 1179445 w 1182854"/>
              <a:gd name="connsiteY1" fmla="*/ 1442518 h 1442518"/>
              <a:gd name="connsiteX2" fmla="*/ 665922 w 1182854"/>
              <a:gd name="connsiteY2" fmla="*/ 1393255 h 1442518"/>
              <a:gd name="connsiteX3" fmla="*/ 0 w 1182854"/>
              <a:gd name="connsiteY3" fmla="*/ 727333 h 1442518"/>
              <a:gd name="connsiteX4" fmla="*/ 665922 w 1182854"/>
              <a:gd name="connsiteY4" fmla="*/ 61411 h 1442518"/>
              <a:gd name="connsiteX5" fmla="*/ 1182854 w 1182854"/>
              <a:gd name="connsiteY5" fmla="*/ 0 h 1442518"/>
              <a:gd name="connsiteX0" fmla="*/ 1182854 w 1182854"/>
              <a:gd name="connsiteY0" fmla="*/ 0 h 1442518"/>
              <a:gd name="connsiteX1" fmla="*/ 1179445 w 1182854"/>
              <a:gd name="connsiteY1" fmla="*/ 1442518 h 1442518"/>
              <a:gd name="connsiteX2" fmla="*/ 665922 w 1182854"/>
              <a:gd name="connsiteY2" fmla="*/ 1393255 h 1442518"/>
              <a:gd name="connsiteX3" fmla="*/ 0 w 1182854"/>
              <a:gd name="connsiteY3" fmla="*/ 727333 h 1442518"/>
              <a:gd name="connsiteX4" fmla="*/ 665922 w 1182854"/>
              <a:gd name="connsiteY4" fmla="*/ 61411 h 1442518"/>
              <a:gd name="connsiteX5" fmla="*/ 1182854 w 1182854"/>
              <a:gd name="connsiteY5" fmla="*/ 0 h 1442518"/>
              <a:gd name="connsiteX0" fmla="*/ 1182854 w 1182854"/>
              <a:gd name="connsiteY0" fmla="*/ 0 h 1445326"/>
              <a:gd name="connsiteX1" fmla="*/ 1179447 w 1182854"/>
              <a:gd name="connsiteY1" fmla="*/ 1445326 h 1445326"/>
              <a:gd name="connsiteX2" fmla="*/ 665922 w 1182854"/>
              <a:gd name="connsiteY2" fmla="*/ 1393255 h 1445326"/>
              <a:gd name="connsiteX3" fmla="*/ 0 w 1182854"/>
              <a:gd name="connsiteY3" fmla="*/ 727333 h 1445326"/>
              <a:gd name="connsiteX4" fmla="*/ 665922 w 1182854"/>
              <a:gd name="connsiteY4" fmla="*/ 61411 h 1445326"/>
              <a:gd name="connsiteX5" fmla="*/ 1182854 w 1182854"/>
              <a:gd name="connsiteY5" fmla="*/ 0 h 144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854" h="1445326">
                <a:moveTo>
                  <a:pt x="1182854" y="0"/>
                </a:moveTo>
                <a:cubicBezTo>
                  <a:pt x="1181718" y="480839"/>
                  <a:pt x="1180583" y="964487"/>
                  <a:pt x="1179447" y="1445326"/>
                </a:cubicBezTo>
                <a:cubicBezTo>
                  <a:pt x="1005194" y="1348857"/>
                  <a:pt x="837096" y="1409676"/>
                  <a:pt x="665922" y="1393255"/>
                </a:cubicBezTo>
                <a:cubicBezTo>
                  <a:pt x="298143" y="1393255"/>
                  <a:pt x="0" y="1095112"/>
                  <a:pt x="0" y="727333"/>
                </a:cubicBezTo>
                <a:cubicBezTo>
                  <a:pt x="0" y="359554"/>
                  <a:pt x="298143" y="61411"/>
                  <a:pt x="665922" y="61411"/>
                </a:cubicBezTo>
                <a:cubicBezTo>
                  <a:pt x="837096" y="61411"/>
                  <a:pt x="1049211" y="102367"/>
                  <a:pt x="1182854" y="0"/>
                </a:cubicBezTo>
                <a:close/>
              </a:path>
            </a:pathLst>
          </a:custGeom>
          <a:gradFill flip="none" rotWithShape="1">
            <a:gsLst>
              <a:gs pos="17000">
                <a:srgbClr val="CC0066"/>
              </a:gs>
              <a:gs pos="100000">
                <a:srgbClr val="FFFF00"/>
              </a:gs>
            </a:gsLst>
            <a:lin ang="0" scaled="1"/>
            <a:tileRect/>
          </a:gradFill>
          <a:ln>
            <a:noFill/>
          </a:ln>
          <a:effectLst>
            <a:outerShdw blurRad="25400" dist="76200" dir="30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85A742-9C19-48A6-B504-E6249C5E15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72182" y="2702224"/>
          <a:ext cx="1721853" cy="36713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21853">
                  <a:extLst>
                    <a:ext uri="{9D8B030D-6E8A-4147-A177-3AD203B41FA5}">
                      <a16:colId xmlns:a16="http://schemas.microsoft.com/office/drawing/2014/main" val="2476001877"/>
                    </a:ext>
                  </a:extLst>
                </a:gridCol>
              </a:tblGrid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545421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2598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14149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859348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937407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64546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0163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05B4D0-C065-4406-8A8E-96C4D6CF6AEE}"/>
              </a:ext>
            </a:extLst>
          </p:cNvPr>
          <p:cNvSpPr/>
          <p:nvPr/>
        </p:nvSpPr>
        <p:spPr>
          <a:xfrm>
            <a:off x="4132964" y="5994342"/>
            <a:ext cx="1282220" cy="486114"/>
          </a:xfrm>
          <a:prstGeom prst="roundRect">
            <a:avLst/>
          </a:prstGeom>
          <a:gradFill flip="none" rotWithShape="1">
            <a:gsLst>
              <a:gs pos="21000">
                <a:srgbClr val="FF5050"/>
              </a:gs>
              <a:gs pos="100000">
                <a:srgbClr val="FFFF0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125A3-C2FF-4192-8F01-C97F802463CA}"/>
              </a:ext>
            </a:extLst>
          </p:cNvPr>
          <p:cNvSpPr txBox="1"/>
          <p:nvPr/>
        </p:nvSpPr>
        <p:spPr>
          <a:xfrm>
            <a:off x="4294615" y="6095471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BUY NOW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07D8C6-9570-4224-97BD-54EE2D833AD3}"/>
              </a:ext>
            </a:extLst>
          </p:cNvPr>
          <p:cNvSpPr txBox="1"/>
          <p:nvPr/>
        </p:nvSpPr>
        <p:spPr>
          <a:xfrm>
            <a:off x="4083709" y="2812212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XXX Bandwidth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74737-D593-491C-9C7C-7FDCAD871B04}"/>
              </a:ext>
            </a:extLst>
          </p:cNvPr>
          <p:cNvSpPr txBox="1"/>
          <p:nvPr/>
        </p:nvSpPr>
        <p:spPr>
          <a:xfrm>
            <a:off x="4312971" y="335994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XX Space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C1FB09-0A4C-4AC3-B630-EC84FE73EA60}"/>
              </a:ext>
            </a:extLst>
          </p:cNvPr>
          <p:cNvSpPr txBox="1"/>
          <p:nvPr/>
        </p:nvSpPr>
        <p:spPr>
          <a:xfrm>
            <a:off x="4142026" y="3905382"/>
            <a:ext cx="1170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SQL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F987B-5DF4-40C1-B1C8-E98A317EE91F}"/>
              </a:ext>
            </a:extLst>
          </p:cNvPr>
          <p:cNvSpPr txBox="1"/>
          <p:nvPr/>
        </p:nvSpPr>
        <p:spPr>
          <a:xfrm>
            <a:off x="4183127" y="4384004"/>
            <a:ext cx="975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Tablespace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C96D85-0C1E-4C05-8096-49FB1B8484ED}"/>
              </a:ext>
            </a:extLst>
          </p:cNvPr>
          <p:cNvSpPr txBox="1"/>
          <p:nvPr/>
        </p:nvSpPr>
        <p:spPr>
          <a:xfrm>
            <a:off x="4501323" y="4889679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Wingdings 2" panose="05020102010507070707" pitchFamily="18" charset="2"/>
              </a:rPr>
              <a:t>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29187C-F378-4D19-8E64-A22633018C2C}"/>
              </a:ext>
            </a:extLst>
          </p:cNvPr>
          <p:cNvSpPr txBox="1"/>
          <p:nvPr/>
        </p:nvSpPr>
        <p:spPr>
          <a:xfrm>
            <a:off x="4491705" y="5445013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Wingdings 2" panose="05020102010507070707" pitchFamily="18" charset="2"/>
              </a:rPr>
              <a:t>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8F38A-9869-4C27-B07B-CF6114B64283}"/>
              </a:ext>
            </a:extLst>
          </p:cNvPr>
          <p:cNvSpPr txBox="1"/>
          <p:nvPr/>
        </p:nvSpPr>
        <p:spPr>
          <a:xfrm>
            <a:off x="4369395" y="1646387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BASIC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73EDB0-5879-48D6-92E5-EB33AA5AA709}"/>
              </a:ext>
            </a:extLst>
          </p:cNvPr>
          <p:cNvSpPr txBox="1"/>
          <p:nvPr/>
        </p:nvSpPr>
        <p:spPr>
          <a:xfrm>
            <a:off x="4491705" y="1915519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PRICE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30F039-B144-41B8-84D2-494C8BB815BF}"/>
              </a:ext>
            </a:extLst>
          </p:cNvPr>
          <p:cNvSpPr txBox="1"/>
          <p:nvPr/>
        </p:nvSpPr>
        <p:spPr>
          <a:xfrm>
            <a:off x="4322011" y="2054221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$ 30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439CF2C-1BF7-4EBE-8D52-87255DAD4C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65717" y="2716121"/>
          <a:ext cx="2329670" cy="36713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29670">
                  <a:extLst>
                    <a:ext uri="{9D8B030D-6E8A-4147-A177-3AD203B41FA5}">
                      <a16:colId xmlns:a16="http://schemas.microsoft.com/office/drawing/2014/main" val="2476001877"/>
                    </a:ext>
                  </a:extLst>
                </a:gridCol>
              </a:tblGrid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545421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12598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14149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859348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937407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364546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70163"/>
                  </a:ext>
                </a:extLst>
              </a:tr>
            </a:tbl>
          </a:graphicData>
        </a:graphic>
      </p:graphicFrame>
      <p:sp>
        <p:nvSpPr>
          <p:cNvPr id="23" name="Flowchart: Delay 22">
            <a:extLst>
              <a:ext uri="{FF2B5EF4-FFF2-40B4-BE49-F238E27FC236}">
                <a16:creationId xmlns:a16="http://schemas.microsoft.com/office/drawing/2014/main" id="{84FA0914-B669-43C6-926C-29ADE07AD124}"/>
              </a:ext>
            </a:extLst>
          </p:cNvPr>
          <p:cNvSpPr/>
          <p:nvPr/>
        </p:nvSpPr>
        <p:spPr>
          <a:xfrm rot="16200000">
            <a:off x="7758356" y="1543627"/>
            <a:ext cx="308112" cy="326214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lowchart: Delay 23">
            <a:extLst>
              <a:ext uri="{FF2B5EF4-FFF2-40B4-BE49-F238E27FC236}">
                <a16:creationId xmlns:a16="http://schemas.microsoft.com/office/drawing/2014/main" id="{40B47B54-E71C-46F8-A2AE-258754F51B7C}"/>
              </a:ext>
            </a:extLst>
          </p:cNvPr>
          <p:cNvSpPr/>
          <p:nvPr/>
        </p:nvSpPr>
        <p:spPr>
          <a:xfrm rot="16200000">
            <a:off x="6313028" y="1543627"/>
            <a:ext cx="308112" cy="326214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2721C04-393C-48A7-AF8C-79EF220A97B4}"/>
              </a:ext>
            </a:extLst>
          </p:cNvPr>
          <p:cNvSpPr/>
          <p:nvPr/>
        </p:nvSpPr>
        <p:spPr>
          <a:xfrm>
            <a:off x="6075918" y="1754520"/>
            <a:ext cx="2178302" cy="4869470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4472B37-D293-46A1-8FFB-F6261FB06974}"/>
              </a:ext>
            </a:extLst>
          </p:cNvPr>
          <p:cNvSpPr/>
          <p:nvPr/>
        </p:nvSpPr>
        <p:spPr>
          <a:xfrm rot="16200000">
            <a:off x="6671757" y="1342123"/>
            <a:ext cx="1035983" cy="1445326"/>
          </a:xfrm>
          <a:custGeom>
            <a:avLst/>
            <a:gdLst>
              <a:gd name="connsiteX0" fmla="*/ 1179443 w 1179443"/>
              <a:gd name="connsiteY0" fmla="*/ 0 h 1331844"/>
              <a:gd name="connsiteX1" fmla="*/ 1179443 w 1179443"/>
              <a:gd name="connsiteY1" fmla="*/ 1331844 h 1331844"/>
              <a:gd name="connsiteX2" fmla="*/ 665922 w 1179443"/>
              <a:gd name="connsiteY2" fmla="*/ 1331844 h 1331844"/>
              <a:gd name="connsiteX3" fmla="*/ 0 w 1179443"/>
              <a:gd name="connsiteY3" fmla="*/ 665922 h 1331844"/>
              <a:gd name="connsiteX4" fmla="*/ 665922 w 1179443"/>
              <a:gd name="connsiteY4" fmla="*/ 0 h 1331844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442518"/>
              <a:gd name="connsiteX1" fmla="*/ 1179445 w 1182854"/>
              <a:gd name="connsiteY1" fmla="*/ 1442518 h 1442518"/>
              <a:gd name="connsiteX2" fmla="*/ 665922 w 1182854"/>
              <a:gd name="connsiteY2" fmla="*/ 1393255 h 1442518"/>
              <a:gd name="connsiteX3" fmla="*/ 0 w 1182854"/>
              <a:gd name="connsiteY3" fmla="*/ 727333 h 1442518"/>
              <a:gd name="connsiteX4" fmla="*/ 665922 w 1182854"/>
              <a:gd name="connsiteY4" fmla="*/ 61411 h 1442518"/>
              <a:gd name="connsiteX5" fmla="*/ 1182854 w 1182854"/>
              <a:gd name="connsiteY5" fmla="*/ 0 h 1442518"/>
              <a:gd name="connsiteX0" fmla="*/ 1182854 w 1182854"/>
              <a:gd name="connsiteY0" fmla="*/ 0 h 1442518"/>
              <a:gd name="connsiteX1" fmla="*/ 1179445 w 1182854"/>
              <a:gd name="connsiteY1" fmla="*/ 1442518 h 1442518"/>
              <a:gd name="connsiteX2" fmla="*/ 665922 w 1182854"/>
              <a:gd name="connsiteY2" fmla="*/ 1393255 h 1442518"/>
              <a:gd name="connsiteX3" fmla="*/ 0 w 1182854"/>
              <a:gd name="connsiteY3" fmla="*/ 727333 h 1442518"/>
              <a:gd name="connsiteX4" fmla="*/ 665922 w 1182854"/>
              <a:gd name="connsiteY4" fmla="*/ 61411 h 1442518"/>
              <a:gd name="connsiteX5" fmla="*/ 1182854 w 1182854"/>
              <a:gd name="connsiteY5" fmla="*/ 0 h 1442518"/>
              <a:gd name="connsiteX0" fmla="*/ 1182854 w 1182854"/>
              <a:gd name="connsiteY0" fmla="*/ 0 h 1445326"/>
              <a:gd name="connsiteX1" fmla="*/ 1179447 w 1182854"/>
              <a:gd name="connsiteY1" fmla="*/ 1445326 h 1445326"/>
              <a:gd name="connsiteX2" fmla="*/ 665922 w 1182854"/>
              <a:gd name="connsiteY2" fmla="*/ 1393255 h 1445326"/>
              <a:gd name="connsiteX3" fmla="*/ 0 w 1182854"/>
              <a:gd name="connsiteY3" fmla="*/ 727333 h 1445326"/>
              <a:gd name="connsiteX4" fmla="*/ 665922 w 1182854"/>
              <a:gd name="connsiteY4" fmla="*/ 61411 h 1445326"/>
              <a:gd name="connsiteX5" fmla="*/ 1182854 w 1182854"/>
              <a:gd name="connsiteY5" fmla="*/ 0 h 144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854" h="1445326">
                <a:moveTo>
                  <a:pt x="1182854" y="0"/>
                </a:moveTo>
                <a:cubicBezTo>
                  <a:pt x="1181718" y="480839"/>
                  <a:pt x="1180583" y="964487"/>
                  <a:pt x="1179447" y="1445326"/>
                </a:cubicBezTo>
                <a:cubicBezTo>
                  <a:pt x="1005194" y="1348857"/>
                  <a:pt x="837096" y="1409676"/>
                  <a:pt x="665922" y="1393255"/>
                </a:cubicBezTo>
                <a:cubicBezTo>
                  <a:pt x="298143" y="1393255"/>
                  <a:pt x="0" y="1095112"/>
                  <a:pt x="0" y="727333"/>
                </a:cubicBezTo>
                <a:cubicBezTo>
                  <a:pt x="0" y="359554"/>
                  <a:pt x="298143" y="61411"/>
                  <a:pt x="665922" y="61411"/>
                </a:cubicBezTo>
                <a:cubicBezTo>
                  <a:pt x="837096" y="61411"/>
                  <a:pt x="1049211" y="102367"/>
                  <a:pt x="1182854" y="0"/>
                </a:cubicBezTo>
                <a:close/>
              </a:path>
            </a:pathLst>
          </a:custGeom>
          <a:gradFill>
            <a:gsLst>
              <a:gs pos="24000">
                <a:srgbClr val="008080"/>
              </a:gs>
              <a:gs pos="100000">
                <a:srgbClr val="CC66FF"/>
              </a:gs>
            </a:gsLst>
            <a:lin ang="0" scaled="1"/>
          </a:gradFill>
          <a:ln>
            <a:noFill/>
          </a:ln>
          <a:effectLst>
            <a:outerShdw blurRad="25400" dist="76200" dir="30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973D945-902E-4DE3-90A7-FE82657815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17791" y="2716572"/>
          <a:ext cx="1721853" cy="36713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21853">
                  <a:extLst>
                    <a:ext uri="{9D8B030D-6E8A-4147-A177-3AD203B41FA5}">
                      <a16:colId xmlns:a16="http://schemas.microsoft.com/office/drawing/2014/main" val="2476001877"/>
                    </a:ext>
                  </a:extLst>
                </a:gridCol>
              </a:tblGrid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545421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2598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14149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859348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937407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64546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0163"/>
                  </a:ext>
                </a:extLst>
              </a:tr>
            </a:tbl>
          </a:graphicData>
        </a:graphic>
      </p:graphicFrame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4442ADE-7FC6-42DB-822E-5E9E82D8FDBB}"/>
              </a:ext>
            </a:extLst>
          </p:cNvPr>
          <p:cNvSpPr/>
          <p:nvPr/>
        </p:nvSpPr>
        <p:spPr>
          <a:xfrm>
            <a:off x="6576691" y="5978376"/>
            <a:ext cx="1282220" cy="486114"/>
          </a:xfrm>
          <a:prstGeom prst="roundRect">
            <a:avLst/>
          </a:prstGeom>
          <a:gradFill>
            <a:gsLst>
              <a:gs pos="24000">
                <a:srgbClr val="008080"/>
              </a:gs>
              <a:gs pos="100000">
                <a:srgbClr val="CC66FF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8B2613-A76E-425C-8AAC-107BA5E2F089}"/>
              </a:ext>
            </a:extLst>
          </p:cNvPr>
          <p:cNvSpPr txBox="1"/>
          <p:nvPr/>
        </p:nvSpPr>
        <p:spPr>
          <a:xfrm>
            <a:off x="6738342" y="6079505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BUY NOW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A0F525-1E60-4C99-8DDB-004A8B97096E}"/>
              </a:ext>
            </a:extLst>
          </p:cNvPr>
          <p:cNvSpPr txBox="1"/>
          <p:nvPr/>
        </p:nvSpPr>
        <p:spPr>
          <a:xfrm>
            <a:off x="6529318" y="2826560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XXX Bandwidth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C11833-8ADF-4C88-BDE6-29BEC0C78563}"/>
              </a:ext>
            </a:extLst>
          </p:cNvPr>
          <p:cNvSpPr txBox="1"/>
          <p:nvPr/>
        </p:nvSpPr>
        <p:spPr>
          <a:xfrm>
            <a:off x="6758580" y="337429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XX Space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B1E458-A814-4B9C-AA02-5D4C836B6E58}"/>
              </a:ext>
            </a:extLst>
          </p:cNvPr>
          <p:cNvSpPr txBox="1"/>
          <p:nvPr/>
        </p:nvSpPr>
        <p:spPr>
          <a:xfrm>
            <a:off x="6587635" y="3919730"/>
            <a:ext cx="1170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SQL Database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A51961-7198-4375-B24F-91D338AA186D}"/>
              </a:ext>
            </a:extLst>
          </p:cNvPr>
          <p:cNvSpPr txBox="1"/>
          <p:nvPr/>
        </p:nvSpPr>
        <p:spPr>
          <a:xfrm>
            <a:off x="6628736" y="4398352"/>
            <a:ext cx="975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Tablespace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B63701-1ADD-41BF-8CCB-9877F517F47B}"/>
              </a:ext>
            </a:extLst>
          </p:cNvPr>
          <p:cNvSpPr txBox="1"/>
          <p:nvPr/>
        </p:nvSpPr>
        <p:spPr>
          <a:xfrm>
            <a:off x="6946932" y="4904027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Wingdings 2" panose="05020102010507070707" pitchFamily="18" charset="2"/>
              </a:rPr>
              <a:t>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E0B699-50DB-48FF-9C28-881340A19EBD}"/>
              </a:ext>
            </a:extLst>
          </p:cNvPr>
          <p:cNvSpPr txBox="1"/>
          <p:nvPr/>
        </p:nvSpPr>
        <p:spPr>
          <a:xfrm>
            <a:off x="6927725" y="1644666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PRO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A2F087-FE28-4D98-8ABD-BA7974C22EBE}"/>
              </a:ext>
            </a:extLst>
          </p:cNvPr>
          <p:cNvSpPr txBox="1"/>
          <p:nvPr/>
        </p:nvSpPr>
        <p:spPr>
          <a:xfrm>
            <a:off x="6953356" y="1929867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PRICE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48ED2C-1F49-4713-A60D-C79C7A97FA8D}"/>
              </a:ext>
            </a:extLst>
          </p:cNvPr>
          <p:cNvSpPr txBox="1"/>
          <p:nvPr/>
        </p:nvSpPr>
        <p:spPr>
          <a:xfrm>
            <a:off x="6767620" y="2068569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$ 45</a:t>
            </a:r>
          </a:p>
        </p:txBody>
      </p:sp>
      <p:sp>
        <p:nvSpPr>
          <p:cNvPr id="39" name="Flowchart: Delay 38">
            <a:extLst>
              <a:ext uri="{FF2B5EF4-FFF2-40B4-BE49-F238E27FC236}">
                <a16:creationId xmlns:a16="http://schemas.microsoft.com/office/drawing/2014/main" id="{D3117AFA-1FC2-40BB-BA4A-639580A127EE}"/>
              </a:ext>
            </a:extLst>
          </p:cNvPr>
          <p:cNvSpPr/>
          <p:nvPr/>
        </p:nvSpPr>
        <p:spPr>
          <a:xfrm rot="16200000">
            <a:off x="10203965" y="1543178"/>
            <a:ext cx="308112" cy="326214"/>
          </a:xfrm>
          <a:prstGeom prst="flowChartDelay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lowchart: Delay 39">
            <a:extLst>
              <a:ext uri="{FF2B5EF4-FFF2-40B4-BE49-F238E27FC236}">
                <a16:creationId xmlns:a16="http://schemas.microsoft.com/office/drawing/2014/main" id="{0782D62D-283E-48A3-8CE5-C42446616A30}"/>
              </a:ext>
            </a:extLst>
          </p:cNvPr>
          <p:cNvSpPr/>
          <p:nvPr/>
        </p:nvSpPr>
        <p:spPr>
          <a:xfrm rot="16200000">
            <a:off x="8758637" y="1543178"/>
            <a:ext cx="308112" cy="326214"/>
          </a:xfrm>
          <a:prstGeom prst="flowChartDelay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B491A00-41C4-4798-B3DC-7491A4CC38CD}"/>
              </a:ext>
            </a:extLst>
          </p:cNvPr>
          <p:cNvSpPr/>
          <p:nvPr/>
        </p:nvSpPr>
        <p:spPr>
          <a:xfrm>
            <a:off x="8521527" y="1754071"/>
            <a:ext cx="2178302" cy="4869470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4767A6E-309F-46FC-B03D-7E75397F8812}"/>
              </a:ext>
            </a:extLst>
          </p:cNvPr>
          <p:cNvSpPr/>
          <p:nvPr/>
        </p:nvSpPr>
        <p:spPr>
          <a:xfrm rot="16200000">
            <a:off x="9117367" y="1341673"/>
            <a:ext cx="1035981" cy="1445326"/>
          </a:xfrm>
          <a:custGeom>
            <a:avLst/>
            <a:gdLst>
              <a:gd name="connsiteX0" fmla="*/ 1179443 w 1179443"/>
              <a:gd name="connsiteY0" fmla="*/ 0 h 1331844"/>
              <a:gd name="connsiteX1" fmla="*/ 1179443 w 1179443"/>
              <a:gd name="connsiteY1" fmla="*/ 1331844 h 1331844"/>
              <a:gd name="connsiteX2" fmla="*/ 665922 w 1179443"/>
              <a:gd name="connsiteY2" fmla="*/ 1331844 h 1331844"/>
              <a:gd name="connsiteX3" fmla="*/ 0 w 1179443"/>
              <a:gd name="connsiteY3" fmla="*/ 665922 h 1331844"/>
              <a:gd name="connsiteX4" fmla="*/ 665922 w 1179443"/>
              <a:gd name="connsiteY4" fmla="*/ 0 h 1331844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442518"/>
              <a:gd name="connsiteX1" fmla="*/ 1179445 w 1182854"/>
              <a:gd name="connsiteY1" fmla="*/ 1442518 h 1442518"/>
              <a:gd name="connsiteX2" fmla="*/ 665922 w 1182854"/>
              <a:gd name="connsiteY2" fmla="*/ 1393255 h 1442518"/>
              <a:gd name="connsiteX3" fmla="*/ 0 w 1182854"/>
              <a:gd name="connsiteY3" fmla="*/ 727333 h 1442518"/>
              <a:gd name="connsiteX4" fmla="*/ 665922 w 1182854"/>
              <a:gd name="connsiteY4" fmla="*/ 61411 h 1442518"/>
              <a:gd name="connsiteX5" fmla="*/ 1182854 w 1182854"/>
              <a:gd name="connsiteY5" fmla="*/ 0 h 1442518"/>
              <a:gd name="connsiteX0" fmla="*/ 1182854 w 1182854"/>
              <a:gd name="connsiteY0" fmla="*/ 0 h 1442518"/>
              <a:gd name="connsiteX1" fmla="*/ 1179445 w 1182854"/>
              <a:gd name="connsiteY1" fmla="*/ 1442518 h 1442518"/>
              <a:gd name="connsiteX2" fmla="*/ 665922 w 1182854"/>
              <a:gd name="connsiteY2" fmla="*/ 1393255 h 1442518"/>
              <a:gd name="connsiteX3" fmla="*/ 0 w 1182854"/>
              <a:gd name="connsiteY3" fmla="*/ 727333 h 1442518"/>
              <a:gd name="connsiteX4" fmla="*/ 665922 w 1182854"/>
              <a:gd name="connsiteY4" fmla="*/ 61411 h 1442518"/>
              <a:gd name="connsiteX5" fmla="*/ 1182854 w 1182854"/>
              <a:gd name="connsiteY5" fmla="*/ 0 h 1442518"/>
              <a:gd name="connsiteX0" fmla="*/ 1182854 w 1182854"/>
              <a:gd name="connsiteY0" fmla="*/ 0 h 1445326"/>
              <a:gd name="connsiteX1" fmla="*/ 1179447 w 1182854"/>
              <a:gd name="connsiteY1" fmla="*/ 1445326 h 1445326"/>
              <a:gd name="connsiteX2" fmla="*/ 665922 w 1182854"/>
              <a:gd name="connsiteY2" fmla="*/ 1393255 h 1445326"/>
              <a:gd name="connsiteX3" fmla="*/ 0 w 1182854"/>
              <a:gd name="connsiteY3" fmla="*/ 727333 h 1445326"/>
              <a:gd name="connsiteX4" fmla="*/ 665922 w 1182854"/>
              <a:gd name="connsiteY4" fmla="*/ 61411 h 1445326"/>
              <a:gd name="connsiteX5" fmla="*/ 1182854 w 1182854"/>
              <a:gd name="connsiteY5" fmla="*/ 0 h 144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854" h="1445326">
                <a:moveTo>
                  <a:pt x="1182854" y="0"/>
                </a:moveTo>
                <a:cubicBezTo>
                  <a:pt x="1181718" y="480839"/>
                  <a:pt x="1180583" y="964487"/>
                  <a:pt x="1179447" y="1445326"/>
                </a:cubicBezTo>
                <a:cubicBezTo>
                  <a:pt x="1005194" y="1348857"/>
                  <a:pt x="837096" y="1409676"/>
                  <a:pt x="665922" y="1393255"/>
                </a:cubicBezTo>
                <a:cubicBezTo>
                  <a:pt x="298143" y="1393255"/>
                  <a:pt x="0" y="1095112"/>
                  <a:pt x="0" y="727333"/>
                </a:cubicBezTo>
                <a:cubicBezTo>
                  <a:pt x="0" y="359554"/>
                  <a:pt x="298143" y="61411"/>
                  <a:pt x="665922" y="61411"/>
                </a:cubicBezTo>
                <a:cubicBezTo>
                  <a:pt x="837096" y="61411"/>
                  <a:pt x="1049211" y="102367"/>
                  <a:pt x="1182854" y="0"/>
                </a:cubicBezTo>
                <a:close/>
              </a:path>
            </a:pathLst>
          </a:custGeom>
          <a:gradFill>
            <a:gsLst>
              <a:gs pos="31000">
                <a:srgbClr val="339933"/>
              </a:gs>
              <a:gs pos="100000">
                <a:srgbClr val="33CCFF"/>
              </a:gs>
            </a:gsLst>
            <a:lin ang="0" scaled="1"/>
          </a:gradFill>
          <a:ln>
            <a:noFill/>
          </a:ln>
          <a:effectLst>
            <a:outerShdw blurRad="25400" dist="76200" dir="30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2F1A6F3A-7732-44B2-91F7-1C6BFC027A7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63400" y="2716123"/>
          <a:ext cx="1721853" cy="36713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21853">
                  <a:extLst>
                    <a:ext uri="{9D8B030D-6E8A-4147-A177-3AD203B41FA5}">
                      <a16:colId xmlns:a16="http://schemas.microsoft.com/office/drawing/2014/main" val="2476001877"/>
                    </a:ext>
                  </a:extLst>
                </a:gridCol>
              </a:tblGrid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545421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2598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14149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859348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937407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64546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0163"/>
                  </a:ext>
                </a:extLst>
              </a:tr>
            </a:tbl>
          </a:graphicData>
        </a:graphic>
      </p:graphicFrame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099A0EF-8727-4262-B7BA-D154CE98285E}"/>
              </a:ext>
            </a:extLst>
          </p:cNvPr>
          <p:cNvSpPr/>
          <p:nvPr/>
        </p:nvSpPr>
        <p:spPr>
          <a:xfrm>
            <a:off x="8998003" y="5961845"/>
            <a:ext cx="1282220" cy="486114"/>
          </a:xfrm>
          <a:prstGeom prst="roundRect">
            <a:avLst/>
          </a:prstGeom>
          <a:gradFill>
            <a:gsLst>
              <a:gs pos="31000">
                <a:srgbClr val="339933"/>
              </a:gs>
              <a:gs pos="100000">
                <a:srgbClr val="33CCFF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FBA0E6-CC98-4AE6-A504-8AA25991238B}"/>
              </a:ext>
            </a:extLst>
          </p:cNvPr>
          <p:cNvSpPr txBox="1"/>
          <p:nvPr/>
        </p:nvSpPr>
        <p:spPr>
          <a:xfrm>
            <a:off x="9159654" y="6062974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BUY NOW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28E4DA-B8DB-4431-AF16-10B631073D9D}"/>
              </a:ext>
            </a:extLst>
          </p:cNvPr>
          <p:cNvSpPr txBox="1"/>
          <p:nvPr/>
        </p:nvSpPr>
        <p:spPr>
          <a:xfrm>
            <a:off x="8974927" y="2826111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XXX Bandwidth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E688BD-0AB0-4B7A-AC69-E872D80B73C6}"/>
              </a:ext>
            </a:extLst>
          </p:cNvPr>
          <p:cNvSpPr txBox="1"/>
          <p:nvPr/>
        </p:nvSpPr>
        <p:spPr>
          <a:xfrm>
            <a:off x="9204189" y="337384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XX Space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27542A-B04A-45F6-9632-5517B0C74F46}"/>
              </a:ext>
            </a:extLst>
          </p:cNvPr>
          <p:cNvSpPr txBox="1"/>
          <p:nvPr/>
        </p:nvSpPr>
        <p:spPr>
          <a:xfrm>
            <a:off x="9033244" y="3919281"/>
            <a:ext cx="1170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SQL Database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EECCBD-2399-442A-B017-152C0C2CB4DF}"/>
              </a:ext>
            </a:extLst>
          </p:cNvPr>
          <p:cNvSpPr txBox="1"/>
          <p:nvPr/>
        </p:nvSpPr>
        <p:spPr>
          <a:xfrm>
            <a:off x="9074345" y="4397903"/>
            <a:ext cx="975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Tablespace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5BD066-BC4F-4D6A-89E5-CC96CF51F062}"/>
              </a:ext>
            </a:extLst>
          </p:cNvPr>
          <p:cNvSpPr txBox="1"/>
          <p:nvPr/>
        </p:nvSpPr>
        <p:spPr>
          <a:xfrm>
            <a:off x="9392541" y="4903578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Wingdings 2" panose="05020102010507070707" pitchFamily="18" charset="2"/>
              </a:rPr>
              <a:t>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9328B0-1532-4C9A-AA65-13C77B862B77}"/>
              </a:ext>
            </a:extLst>
          </p:cNvPr>
          <p:cNvSpPr txBox="1"/>
          <p:nvPr/>
        </p:nvSpPr>
        <p:spPr>
          <a:xfrm>
            <a:off x="9085257" y="1660286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BUSINESS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E24666-AF72-4767-B91A-20B89442F40E}"/>
              </a:ext>
            </a:extLst>
          </p:cNvPr>
          <p:cNvSpPr txBox="1"/>
          <p:nvPr/>
        </p:nvSpPr>
        <p:spPr>
          <a:xfrm>
            <a:off x="9382923" y="1929418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PRICE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DCA0D9-D17F-4844-9668-F17E809E37F4}"/>
              </a:ext>
            </a:extLst>
          </p:cNvPr>
          <p:cNvSpPr txBox="1"/>
          <p:nvPr/>
        </p:nvSpPr>
        <p:spPr>
          <a:xfrm>
            <a:off x="9213229" y="2068120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$ 60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3956E4-86A7-445F-A029-B81438927517}"/>
              </a:ext>
            </a:extLst>
          </p:cNvPr>
          <p:cNvSpPr txBox="1"/>
          <p:nvPr/>
        </p:nvSpPr>
        <p:spPr>
          <a:xfrm>
            <a:off x="6937314" y="5440479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Wingdings 2" panose="05020102010507070707" pitchFamily="18" charset="2"/>
              </a:rPr>
              <a:t>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9401F9-DB97-467F-AF87-6D042A59DD21}"/>
              </a:ext>
            </a:extLst>
          </p:cNvPr>
          <p:cNvSpPr txBox="1"/>
          <p:nvPr/>
        </p:nvSpPr>
        <p:spPr>
          <a:xfrm>
            <a:off x="9403787" y="5490175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Wingdings 2" panose="05020102010507070707" pitchFamily="18" charset="2"/>
              </a:rPr>
              <a:t>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2E39D3-4DE7-4E3A-AAA7-6DBCC31881D2}"/>
              </a:ext>
            </a:extLst>
          </p:cNvPr>
          <p:cNvSpPr txBox="1"/>
          <p:nvPr/>
        </p:nvSpPr>
        <p:spPr>
          <a:xfrm>
            <a:off x="1668687" y="2826111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Type Feature 1 here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4E5196-EA73-4AB6-BE07-4579B10A1FAF}"/>
              </a:ext>
            </a:extLst>
          </p:cNvPr>
          <p:cNvSpPr txBox="1"/>
          <p:nvPr/>
        </p:nvSpPr>
        <p:spPr>
          <a:xfrm>
            <a:off x="1668687" y="3332302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Type Feature 2 here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A20031-608C-4BC0-B87D-34E0FF6AADBA}"/>
              </a:ext>
            </a:extLst>
          </p:cNvPr>
          <p:cNvSpPr txBox="1"/>
          <p:nvPr/>
        </p:nvSpPr>
        <p:spPr>
          <a:xfrm>
            <a:off x="1668687" y="3905381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Type Feature 3 here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748177-1A2C-4722-81C0-7CD28FDE7C86}"/>
              </a:ext>
            </a:extLst>
          </p:cNvPr>
          <p:cNvSpPr txBox="1"/>
          <p:nvPr/>
        </p:nvSpPr>
        <p:spPr>
          <a:xfrm>
            <a:off x="1668687" y="4414425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Type Feature 4 here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F959664-6BEF-4F00-9B7B-4677C95D31E6}"/>
              </a:ext>
            </a:extLst>
          </p:cNvPr>
          <p:cNvSpPr txBox="1"/>
          <p:nvPr/>
        </p:nvSpPr>
        <p:spPr>
          <a:xfrm>
            <a:off x="1668687" y="4923469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Type Feature 5 here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3D17F0-6FC8-4A67-A43E-7EDE2C3844DA}"/>
              </a:ext>
            </a:extLst>
          </p:cNvPr>
          <p:cNvSpPr txBox="1"/>
          <p:nvPr/>
        </p:nvSpPr>
        <p:spPr>
          <a:xfrm>
            <a:off x="1668687" y="5432513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Type Feature 6 here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2B3E2DC-180C-4BCB-B0FA-3D71C197C3EE}"/>
              </a:ext>
            </a:extLst>
          </p:cNvPr>
          <p:cNvSpPr txBox="1"/>
          <p:nvPr/>
        </p:nvSpPr>
        <p:spPr>
          <a:xfrm>
            <a:off x="1876990" y="2306605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FEATURES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7B076EA-803E-413F-A632-643F27671299}"/>
              </a:ext>
            </a:extLst>
          </p:cNvPr>
          <p:cNvGrpSpPr/>
          <p:nvPr/>
        </p:nvGrpSpPr>
        <p:grpSpPr>
          <a:xfrm>
            <a:off x="3601139" y="-10380"/>
            <a:ext cx="2286000" cy="2286000"/>
            <a:chOff x="3601139" y="-10380"/>
            <a:chExt cx="2286000" cy="228600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1C712E6-3AF0-49F1-9529-1ED0B253E298}"/>
                </a:ext>
              </a:extLst>
            </p:cNvPr>
            <p:cNvSpPr/>
            <p:nvPr/>
          </p:nvSpPr>
          <p:spPr>
            <a:xfrm>
              <a:off x="4369395" y="994224"/>
              <a:ext cx="767675" cy="99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7B82CB2-0D53-49CB-BB58-A5EE0F1CF31C}"/>
                </a:ext>
              </a:extLst>
            </p:cNvPr>
            <p:cNvGrpSpPr/>
            <p:nvPr/>
          </p:nvGrpSpPr>
          <p:grpSpPr>
            <a:xfrm>
              <a:off x="3601139" y="-10380"/>
              <a:ext cx="2286000" cy="2286000"/>
              <a:chOff x="3601139" y="-10380"/>
              <a:chExt cx="2286000" cy="228600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577D524-3EA5-4FBD-A9D5-2B8A75BDC28F}"/>
                  </a:ext>
                </a:extLst>
              </p:cNvPr>
              <p:cNvSpPr/>
              <p:nvPr/>
            </p:nvSpPr>
            <p:spPr>
              <a:xfrm>
                <a:off x="3601139" y="-10380"/>
                <a:ext cx="2286000" cy="22860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0"/>
                      <a:lumOff val="100000"/>
                      <a:alpha val="37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A67B8E2-C606-4057-BDE6-649ED4401D31}"/>
                  </a:ext>
                </a:extLst>
              </p:cNvPr>
              <p:cNvGrpSpPr/>
              <p:nvPr/>
            </p:nvGrpSpPr>
            <p:grpSpPr>
              <a:xfrm>
                <a:off x="4370762" y="0"/>
                <a:ext cx="767673" cy="1053034"/>
                <a:chOff x="4250442" y="0"/>
                <a:chExt cx="767673" cy="1053034"/>
              </a:xfrm>
            </p:grpSpPr>
            <p:sp>
              <p:nvSpPr>
                <p:cNvPr id="2" name="Flowchart: Delay 1">
                  <a:extLst>
                    <a:ext uri="{FF2B5EF4-FFF2-40B4-BE49-F238E27FC236}">
                      <a16:creationId xmlns:a16="http://schemas.microsoft.com/office/drawing/2014/main" id="{71E2D94C-FB42-489E-9C5B-40910CCBB718}"/>
                    </a:ext>
                  </a:extLst>
                </p:cNvPr>
                <p:cNvSpPr/>
                <p:nvPr/>
              </p:nvSpPr>
              <p:spPr>
                <a:xfrm rot="16200000">
                  <a:off x="4339903" y="374821"/>
                  <a:ext cx="588752" cy="767673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76200" dir="18900000">
                    <a:schemeClr val="bg1">
                      <a:alpha val="26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Flowchart: Delay 64">
                  <a:extLst>
                    <a:ext uri="{FF2B5EF4-FFF2-40B4-BE49-F238E27FC236}">
                      <a16:creationId xmlns:a16="http://schemas.microsoft.com/office/drawing/2014/main" id="{EE0A83CC-1CA0-4347-9B92-EA9399F5A46E}"/>
                    </a:ext>
                  </a:extLst>
                </p:cNvPr>
                <p:cNvSpPr/>
                <p:nvPr/>
              </p:nvSpPr>
              <p:spPr>
                <a:xfrm rot="16200000">
                  <a:off x="4558079" y="327620"/>
                  <a:ext cx="152400" cy="152398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9A085DD-B11F-4AC3-8A2A-2E34D90951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21027" y="0"/>
                  <a:ext cx="0" cy="327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Flowchart: Manual Operation 66">
                <a:extLst>
                  <a:ext uri="{FF2B5EF4-FFF2-40B4-BE49-F238E27FC236}">
                    <a16:creationId xmlns:a16="http://schemas.microsoft.com/office/drawing/2014/main" id="{5D1BB2D8-3E24-4A7D-92B1-48E2B6A41526}"/>
                  </a:ext>
                </a:extLst>
              </p:cNvPr>
              <p:cNvSpPr/>
              <p:nvPr/>
            </p:nvSpPr>
            <p:spPr>
              <a:xfrm flipV="1">
                <a:off x="3768307" y="1066751"/>
                <a:ext cx="1984928" cy="609448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662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69"/>
                  <a:gd name="connsiteX1" fmla="*/ 10000 w 10000"/>
                  <a:gd name="connsiteY1" fmla="*/ 0 h 10169"/>
                  <a:gd name="connsiteX2" fmla="*/ 6991 w 10000"/>
                  <a:gd name="connsiteY2" fmla="*/ 10169 h 10169"/>
                  <a:gd name="connsiteX3" fmla="*/ 2662 w 10000"/>
                  <a:gd name="connsiteY3" fmla="*/ 10000 h 10169"/>
                  <a:gd name="connsiteX4" fmla="*/ 0 w 10000"/>
                  <a:gd name="connsiteY4" fmla="*/ 0 h 10169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054 w 10000"/>
                  <a:gd name="connsiteY2" fmla="*/ 9663 h 10000"/>
                  <a:gd name="connsiteX3" fmla="*/ 2662 w 10000"/>
                  <a:gd name="connsiteY3" fmla="*/ 10000 h 10000"/>
                  <a:gd name="connsiteX4" fmla="*/ 0 w 10000"/>
                  <a:gd name="connsiteY4" fmla="*/ 0 h 10000"/>
                  <a:gd name="connsiteX0" fmla="*/ 0 w 10757"/>
                  <a:gd name="connsiteY0" fmla="*/ 8937 h 18937"/>
                  <a:gd name="connsiteX1" fmla="*/ 10757 w 10757"/>
                  <a:gd name="connsiteY1" fmla="*/ 0 h 18937"/>
                  <a:gd name="connsiteX2" fmla="*/ 7054 w 10757"/>
                  <a:gd name="connsiteY2" fmla="*/ 18600 h 18937"/>
                  <a:gd name="connsiteX3" fmla="*/ 2662 w 10757"/>
                  <a:gd name="connsiteY3" fmla="*/ 18937 h 18937"/>
                  <a:gd name="connsiteX4" fmla="*/ 0 w 10757"/>
                  <a:gd name="connsiteY4" fmla="*/ 8937 h 18937"/>
                  <a:gd name="connsiteX0" fmla="*/ 0 w 11924"/>
                  <a:gd name="connsiteY0" fmla="*/ 0 h 19443"/>
                  <a:gd name="connsiteX1" fmla="*/ 11924 w 11924"/>
                  <a:gd name="connsiteY1" fmla="*/ 506 h 19443"/>
                  <a:gd name="connsiteX2" fmla="*/ 8221 w 11924"/>
                  <a:gd name="connsiteY2" fmla="*/ 19106 h 19443"/>
                  <a:gd name="connsiteX3" fmla="*/ 3829 w 11924"/>
                  <a:gd name="connsiteY3" fmla="*/ 19443 h 19443"/>
                  <a:gd name="connsiteX4" fmla="*/ 0 w 11924"/>
                  <a:gd name="connsiteY4" fmla="*/ 0 h 19443"/>
                  <a:gd name="connsiteX0" fmla="*/ 0 w 12050"/>
                  <a:gd name="connsiteY0" fmla="*/ 337 h 19780"/>
                  <a:gd name="connsiteX1" fmla="*/ 12050 w 12050"/>
                  <a:gd name="connsiteY1" fmla="*/ 0 h 19780"/>
                  <a:gd name="connsiteX2" fmla="*/ 8221 w 12050"/>
                  <a:gd name="connsiteY2" fmla="*/ 19443 h 19780"/>
                  <a:gd name="connsiteX3" fmla="*/ 3829 w 12050"/>
                  <a:gd name="connsiteY3" fmla="*/ 19780 h 19780"/>
                  <a:gd name="connsiteX4" fmla="*/ 0 w 12050"/>
                  <a:gd name="connsiteY4" fmla="*/ 337 h 19780"/>
                  <a:gd name="connsiteX0" fmla="*/ 0 w 12050"/>
                  <a:gd name="connsiteY0" fmla="*/ 337 h 19780"/>
                  <a:gd name="connsiteX1" fmla="*/ 12050 w 12050"/>
                  <a:gd name="connsiteY1" fmla="*/ 0 h 19780"/>
                  <a:gd name="connsiteX2" fmla="*/ 8126 w 12050"/>
                  <a:gd name="connsiteY2" fmla="*/ 19780 h 19780"/>
                  <a:gd name="connsiteX3" fmla="*/ 3829 w 12050"/>
                  <a:gd name="connsiteY3" fmla="*/ 19780 h 19780"/>
                  <a:gd name="connsiteX4" fmla="*/ 0 w 12050"/>
                  <a:gd name="connsiteY4" fmla="*/ 337 h 19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0" h="19780">
                    <a:moveTo>
                      <a:pt x="0" y="337"/>
                    </a:moveTo>
                    <a:lnTo>
                      <a:pt x="12050" y="0"/>
                    </a:lnTo>
                    <a:lnTo>
                      <a:pt x="8126" y="19780"/>
                    </a:lnTo>
                    <a:lnTo>
                      <a:pt x="3829" y="19780"/>
                    </a:lnTo>
                    <a:lnTo>
                      <a:pt x="0" y="337"/>
                    </a:lnTo>
                    <a:close/>
                  </a:path>
                </a:pathLst>
              </a:custGeom>
              <a:gradFill>
                <a:gsLst>
                  <a:gs pos="73000">
                    <a:srgbClr val="FBFCFE">
                      <a:alpha val="85000"/>
                    </a:srgbClr>
                  </a:gs>
                  <a:gs pos="45000">
                    <a:srgbClr val="F8FAFD">
                      <a:alpha val="83000"/>
                    </a:srgbClr>
                  </a:gs>
                  <a:gs pos="19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0"/>
                      <a:lumOff val="100000"/>
                      <a:alpha val="4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6F28B55-EF07-4EA7-9C51-D0B7257574B7}"/>
              </a:ext>
            </a:extLst>
          </p:cNvPr>
          <p:cNvGrpSpPr/>
          <p:nvPr/>
        </p:nvGrpSpPr>
        <p:grpSpPr>
          <a:xfrm>
            <a:off x="6000413" y="11098"/>
            <a:ext cx="2286000" cy="2286000"/>
            <a:chOff x="3601139" y="-10380"/>
            <a:chExt cx="2286000" cy="228600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2FA0166-E40B-4689-88EF-4217F867D32D}"/>
                </a:ext>
              </a:extLst>
            </p:cNvPr>
            <p:cNvSpPr/>
            <p:nvPr/>
          </p:nvSpPr>
          <p:spPr>
            <a:xfrm>
              <a:off x="4369395" y="994224"/>
              <a:ext cx="767675" cy="99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05AFA11-934A-4A24-84E4-43335F34690D}"/>
                </a:ext>
              </a:extLst>
            </p:cNvPr>
            <p:cNvGrpSpPr/>
            <p:nvPr/>
          </p:nvGrpSpPr>
          <p:grpSpPr>
            <a:xfrm>
              <a:off x="3601139" y="-10380"/>
              <a:ext cx="2286000" cy="2286000"/>
              <a:chOff x="3601139" y="-10380"/>
              <a:chExt cx="2286000" cy="2286000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95C8E3AF-6663-42EB-9BAF-345162261DA1}"/>
                  </a:ext>
                </a:extLst>
              </p:cNvPr>
              <p:cNvSpPr/>
              <p:nvPr/>
            </p:nvSpPr>
            <p:spPr>
              <a:xfrm>
                <a:off x="3601139" y="-10380"/>
                <a:ext cx="2286000" cy="22860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0"/>
                      <a:lumOff val="100000"/>
                      <a:alpha val="37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B5FE8EEF-585B-407A-8440-B2DDBBAED533}"/>
                  </a:ext>
                </a:extLst>
              </p:cNvPr>
              <p:cNvGrpSpPr/>
              <p:nvPr/>
            </p:nvGrpSpPr>
            <p:grpSpPr>
              <a:xfrm>
                <a:off x="4370762" y="0"/>
                <a:ext cx="767673" cy="1053034"/>
                <a:chOff x="4250442" y="0"/>
                <a:chExt cx="767673" cy="1053034"/>
              </a:xfrm>
            </p:grpSpPr>
            <p:sp>
              <p:nvSpPr>
                <p:cNvPr id="91" name="Flowchart: Delay 90">
                  <a:extLst>
                    <a:ext uri="{FF2B5EF4-FFF2-40B4-BE49-F238E27FC236}">
                      <a16:creationId xmlns:a16="http://schemas.microsoft.com/office/drawing/2014/main" id="{854466C7-FF9E-49AC-AF9B-6AF8867B5A41}"/>
                    </a:ext>
                  </a:extLst>
                </p:cNvPr>
                <p:cNvSpPr/>
                <p:nvPr/>
              </p:nvSpPr>
              <p:spPr>
                <a:xfrm rot="16200000">
                  <a:off x="4339903" y="374821"/>
                  <a:ext cx="588752" cy="767673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76200" dir="18900000">
                    <a:schemeClr val="bg1">
                      <a:alpha val="26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Flowchart: Delay 91">
                  <a:extLst>
                    <a:ext uri="{FF2B5EF4-FFF2-40B4-BE49-F238E27FC236}">
                      <a16:creationId xmlns:a16="http://schemas.microsoft.com/office/drawing/2014/main" id="{A7FB18EC-8536-4013-8C60-1DB6AD19442B}"/>
                    </a:ext>
                  </a:extLst>
                </p:cNvPr>
                <p:cNvSpPr/>
                <p:nvPr/>
              </p:nvSpPr>
              <p:spPr>
                <a:xfrm rot="16200000">
                  <a:off x="4558079" y="327620"/>
                  <a:ext cx="152400" cy="152398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60D78BE7-471C-49B5-BCE5-B552F2554B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21027" y="0"/>
                  <a:ext cx="0" cy="327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Flowchart: Manual Operation 66">
                <a:extLst>
                  <a:ext uri="{FF2B5EF4-FFF2-40B4-BE49-F238E27FC236}">
                    <a16:creationId xmlns:a16="http://schemas.microsoft.com/office/drawing/2014/main" id="{318BDB2E-8723-439A-BB16-BD4F038EEC34}"/>
                  </a:ext>
                </a:extLst>
              </p:cNvPr>
              <p:cNvSpPr/>
              <p:nvPr/>
            </p:nvSpPr>
            <p:spPr>
              <a:xfrm flipV="1">
                <a:off x="3768307" y="1066751"/>
                <a:ext cx="1984928" cy="609448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662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69"/>
                  <a:gd name="connsiteX1" fmla="*/ 10000 w 10000"/>
                  <a:gd name="connsiteY1" fmla="*/ 0 h 10169"/>
                  <a:gd name="connsiteX2" fmla="*/ 6991 w 10000"/>
                  <a:gd name="connsiteY2" fmla="*/ 10169 h 10169"/>
                  <a:gd name="connsiteX3" fmla="*/ 2662 w 10000"/>
                  <a:gd name="connsiteY3" fmla="*/ 10000 h 10169"/>
                  <a:gd name="connsiteX4" fmla="*/ 0 w 10000"/>
                  <a:gd name="connsiteY4" fmla="*/ 0 h 10169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054 w 10000"/>
                  <a:gd name="connsiteY2" fmla="*/ 9663 h 10000"/>
                  <a:gd name="connsiteX3" fmla="*/ 2662 w 10000"/>
                  <a:gd name="connsiteY3" fmla="*/ 10000 h 10000"/>
                  <a:gd name="connsiteX4" fmla="*/ 0 w 10000"/>
                  <a:gd name="connsiteY4" fmla="*/ 0 h 10000"/>
                  <a:gd name="connsiteX0" fmla="*/ 0 w 10757"/>
                  <a:gd name="connsiteY0" fmla="*/ 8937 h 18937"/>
                  <a:gd name="connsiteX1" fmla="*/ 10757 w 10757"/>
                  <a:gd name="connsiteY1" fmla="*/ 0 h 18937"/>
                  <a:gd name="connsiteX2" fmla="*/ 7054 w 10757"/>
                  <a:gd name="connsiteY2" fmla="*/ 18600 h 18937"/>
                  <a:gd name="connsiteX3" fmla="*/ 2662 w 10757"/>
                  <a:gd name="connsiteY3" fmla="*/ 18937 h 18937"/>
                  <a:gd name="connsiteX4" fmla="*/ 0 w 10757"/>
                  <a:gd name="connsiteY4" fmla="*/ 8937 h 18937"/>
                  <a:gd name="connsiteX0" fmla="*/ 0 w 11924"/>
                  <a:gd name="connsiteY0" fmla="*/ 0 h 19443"/>
                  <a:gd name="connsiteX1" fmla="*/ 11924 w 11924"/>
                  <a:gd name="connsiteY1" fmla="*/ 506 h 19443"/>
                  <a:gd name="connsiteX2" fmla="*/ 8221 w 11924"/>
                  <a:gd name="connsiteY2" fmla="*/ 19106 h 19443"/>
                  <a:gd name="connsiteX3" fmla="*/ 3829 w 11924"/>
                  <a:gd name="connsiteY3" fmla="*/ 19443 h 19443"/>
                  <a:gd name="connsiteX4" fmla="*/ 0 w 11924"/>
                  <a:gd name="connsiteY4" fmla="*/ 0 h 19443"/>
                  <a:gd name="connsiteX0" fmla="*/ 0 w 12050"/>
                  <a:gd name="connsiteY0" fmla="*/ 337 h 19780"/>
                  <a:gd name="connsiteX1" fmla="*/ 12050 w 12050"/>
                  <a:gd name="connsiteY1" fmla="*/ 0 h 19780"/>
                  <a:gd name="connsiteX2" fmla="*/ 8221 w 12050"/>
                  <a:gd name="connsiteY2" fmla="*/ 19443 h 19780"/>
                  <a:gd name="connsiteX3" fmla="*/ 3829 w 12050"/>
                  <a:gd name="connsiteY3" fmla="*/ 19780 h 19780"/>
                  <a:gd name="connsiteX4" fmla="*/ 0 w 12050"/>
                  <a:gd name="connsiteY4" fmla="*/ 337 h 19780"/>
                  <a:gd name="connsiteX0" fmla="*/ 0 w 12050"/>
                  <a:gd name="connsiteY0" fmla="*/ 337 h 19780"/>
                  <a:gd name="connsiteX1" fmla="*/ 12050 w 12050"/>
                  <a:gd name="connsiteY1" fmla="*/ 0 h 19780"/>
                  <a:gd name="connsiteX2" fmla="*/ 8126 w 12050"/>
                  <a:gd name="connsiteY2" fmla="*/ 19780 h 19780"/>
                  <a:gd name="connsiteX3" fmla="*/ 3829 w 12050"/>
                  <a:gd name="connsiteY3" fmla="*/ 19780 h 19780"/>
                  <a:gd name="connsiteX4" fmla="*/ 0 w 12050"/>
                  <a:gd name="connsiteY4" fmla="*/ 337 h 19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0" h="19780">
                    <a:moveTo>
                      <a:pt x="0" y="337"/>
                    </a:moveTo>
                    <a:lnTo>
                      <a:pt x="12050" y="0"/>
                    </a:lnTo>
                    <a:lnTo>
                      <a:pt x="8126" y="19780"/>
                    </a:lnTo>
                    <a:lnTo>
                      <a:pt x="3829" y="19780"/>
                    </a:lnTo>
                    <a:lnTo>
                      <a:pt x="0" y="337"/>
                    </a:lnTo>
                    <a:close/>
                  </a:path>
                </a:pathLst>
              </a:custGeom>
              <a:gradFill>
                <a:gsLst>
                  <a:gs pos="73000">
                    <a:srgbClr val="FBFCFE">
                      <a:alpha val="85000"/>
                    </a:srgbClr>
                  </a:gs>
                  <a:gs pos="45000">
                    <a:srgbClr val="F8FAFD">
                      <a:alpha val="83000"/>
                    </a:srgbClr>
                  </a:gs>
                  <a:gs pos="19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0"/>
                      <a:lumOff val="100000"/>
                      <a:alpha val="4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0370A20-0E86-4F35-A9A7-9BE89A442BF4}"/>
              </a:ext>
            </a:extLst>
          </p:cNvPr>
          <p:cNvGrpSpPr/>
          <p:nvPr/>
        </p:nvGrpSpPr>
        <p:grpSpPr>
          <a:xfrm>
            <a:off x="8456073" y="11098"/>
            <a:ext cx="2286000" cy="2286000"/>
            <a:chOff x="3601139" y="-10380"/>
            <a:chExt cx="2286000" cy="2286000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082F19F-BEAE-476D-B537-ACBE5E7749CD}"/>
                </a:ext>
              </a:extLst>
            </p:cNvPr>
            <p:cNvSpPr/>
            <p:nvPr/>
          </p:nvSpPr>
          <p:spPr>
            <a:xfrm>
              <a:off x="4369395" y="994224"/>
              <a:ext cx="767675" cy="99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918FFF1-F947-42FC-B541-C2078B809A93}"/>
                </a:ext>
              </a:extLst>
            </p:cNvPr>
            <p:cNvGrpSpPr/>
            <p:nvPr/>
          </p:nvGrpSpPr>
          <p:grpSpPr>
            <a:xfrm>
              <a:off x="3601139" y="-10380"/>
              <a:ext cx="2286000" cy="2286000"/>
              <a:chOff x="3601139" y="-10380"/>
              <a:chExt cx="2286000" cy="2286000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C2116860-D743-4097-8C3F-71D9125AECA9}"/>
                  </a:ext>
                </a:extLst>
              </p:cNvPr>
              <p:cNvSpPr/>
              <p:nvPr/>
            </p:nvSpPr>
            <p:spPr>
              <a:xfrm>
                <a:off x="3601139" y="-10380"/>
                <a:ext cx="2286000" cy="22860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0"/>
                      <a:lumOff val="100000"/>
                      <a:alpha val="37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765785F-C074-4FF5-B018-9AF890EAE180}"/>
                  </a:ext>
                </a:extLst>
              </p:cNvPr>
              <p:cNvGrpSpPr/>
              <p:nvPr/>
            </p:nvGrpSpPr>
            <p:grpSpPr>
              <a:xfrm>
                <a:off x="4370762" y="0"/>
                <a:ext cx="767673" cy="1053034"/>
                <a:chOff x="4250442" y="0"/>
                <a:chExt cx="767673" cy="1053034"/>
              </a:xfrm>
            </p:grpSpPr>
            <p:sp>
              <p:nvSpPr>
                <p:cNvPr id="100" name="Flowchart: Delay 99">
                  <a:extLst>
                    <a:ext uri="{FF2B5EF4-FFF2-40B4-BE49-F238E27FC236}">
                      <a16:creationId xmlns:a16="http://schemas.microsoft.com/office/drawing/2014/main" id="{7C55DEEC-0F11-4176-A5BA-E976D6A8F521}"/>
                    </a:ext>
                  </a:extLst>
                </p:cNvPr>
                <p:cNvSpPr/>
                <p:nvPr/>
              </p:nvSpPr>
              <p:spPr>
                <a:xfrm rot="16200000">
                  <a:off x="4339903" y="374821"/>
                  <a:ext cx="588752" cy="767673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76200" dir="18900000">
                    <a:schemeClr val="bg1">
                      <a:alpha val="26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Flowchart: Delay 100">
                  <a:extLst>
                    <a:ext uri="{FF2B5EF4-FFF2-40B4-BE49-F238E27FC236}">
                      <a16:creationId xmlns:a16="http://schemas.microsoft.com/office/drawing/2014/main" id="{3C7A173A-37CC-4F0D-8687-326A79D3C52B}"/>
                    </a:ext>
                  </a:extLst>
                </p:cNvPr>
                <p:cNvSpPr/>
                <p:nvPr/>
              </p:nvSpPr>
              <p:spPr>
                <a:xfrm rot="16200000">
                  <a:off x="4558079" y="327620"/>
                  <a:ext cx="152400" cy="152398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C18FFE97-799B-4A16-AEEB-B34FAB5081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21027" y="0"/>
                  <a:ext cx="0" cy="327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Flowchart: Manual Operation 66">
                <a:extLst>
                  <a:ext uri="{FF2B5EF4-FFF2-40B4-BE49-F238E27FC236}">
                    <a16:creationId xmlns:a16="http://schemas.microsoft.com/office/drawing/2014/main" id="{2D9FE805-3833-4BDC-AFB1-120EC7D31EBC}"/>
                  </a:ext>
                </a:extLst>
              </p:cNvPr>
              <p:cNvSpPr/>
              <p:nvPr/>
            </p:nvSpPr>
            <p:spPr>
              <a:xfrm flipV="1">
                <a:off x="3768307" y="1066751"/>
                <a:ext cx="1984928" cy="609448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662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69"/>
                  <a:gd name="connsiteX1" fmla="*/ 10000 w 10000"/>
                  <a:gd name="connsiteY1" fmla="*/ 0 h 10169"/>
                  <a:gd name="connsiteX2" fmla="*/ 6991 w 10000"/>
                  <a:gd name="connsiteY2" fmla="*/ 10169 h 10169"/>
                  <a:gd name="connsiteX3" fmla="*/ 2662 w 10000"/>
                  <a:gd name="connsiteY3" fmla="*/ 10000 h 10169"/>
                  <a:gd name="connsiteX4" fmla="*/ 0 w 10000"/>
                  <a:gd name="connsiteY4" fmla="*/ 0 h 10169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054 w 10000"/>
                  <a:gd name="connsiteY2" fmla="*/ 9663 h 10000"/>
                  <a:gd name="connsiteX3" fmla="*/ 2662 w 10000"/>
                  <a:gd name="connsiteY3" fmla="*/ 10000 h 10000"/>
                  <a:gd name="connsiteX4" fmla="*/ 0 w 10000"/>
                  <a:gd name="connsiteY4" fmla="*/ 0 h 10000"/>
                  <a:gd name="connsiteX0" fmla="*/ 0 w 10757"/>
                  <a:gd name="connsiteY0" fmla="*/ 8937 h 18937"/>
                  <a:gd name="connsiteX1" fmla="*/ 10757 w 10757"/>
                  <a:gd name="connsiteY1" fmla="*/ 0 h 18937"/>
                  <a:gd name="connsiteX2" fmla="*/ 7054 w 10757"/>
                  <a:gd name="connsiteY2" fmla="*/ 18600 h 18937"/>
                  <a:gd name="connsiteX3" fmla="*/ 2662 w 10757"/>
                  <a:gd name="connsiteY3" fmla="*/ 18937 h 18937"/>
                  <a:gd name="connsiteX4" fmla="*/ 0 w 10757"/>
                  <a:gd name="connsiteY4" fmla="*/ 8937 h 18937"/>
                  <a:gd name="connsiteX0" fmla="*/ 0 w 11924"/>
                  <a:gd name="connsiteY0" fmla="*/ 0 h 19443"/>
                  <a:gd name="connsiteX1" fmla="*/ 11924 w 11924"/>
                  <a:gd name="connsiteY1" fmla="*/ 506 h 19443"/>
                  <a:gd name="connsiteX2" fmla="*/ 8221 w 11924"/>
                  <a:gd name="connsiteY2" fmla="*/ 19106 h 19443"/>
                  <a:gd name="connsiteX3" fmla="*/ 3829 w 11924"/>
                  <a:gd name="connsiteY3" fmla="*/ 19443 h 19443"/>
                  <a:gd name="connsiteX4" fmla="*/ 0 w 11924"/>
                  <a:gd name="connsiteY4" fmla="*/ 0 h 19443"/>
                  <a:gd name="connsiteX0" fmla="*/ 0 w 12050"/>
                  <a:gd name="connsiteY0" fmla="*/ 337 h 19780"/>
                  <a:gd name="connsiteX1" fmla="*/ 12050 w 12050"/>
                  <a:gd name="connsiteY1" fmla="*/ 0 h 19780"/>
                  <a:gd name="connsiteX2" fmla="*/ 8221 w 12050"/>
                  <a:gd name="connsiteY2" fmla="*/ 19443 h 19780"/>
                  <a:gd name="connsiteX3" fmla="*/ 3829 w 12050"/>
                  <a:gd name="connsiteY3" fmla="*/ 19780 h 19780"/>
                  <a:gd name="connsiteX4" fmla="*/ 0 w 12050"/>
                  <a:gd name="connsiteY4" fmla="*/ 337 h 19780"/>
                  <a:gd name="connsiteX0" fmla="*/ 0 w 12050"/>
                  <a:gd name="connsiteY0" fmla="*/ 337 h 19780"/>
                  <a:gd name="connsiteX1" fmla="*/ 12050 w 12050"/>
                  <a:gd name="connsiteY1" fmla="*/ 0 h 19780"/>
                  <a:gd name="connsiteX2" fmla="*/ 8126 w 12050"/>
                  <a:gd name="connsiteY2" fmla="*/ 19780 h 19780"/>
                  <a:gd name="connsiteX3" fmla="*/ 3829 w 12050"/>
                  <a:gd name="connsiteY3" fmla="*/ 19780 h 19780"/>
                  <a:gd name="connsiteX4" fmla="*/ 0 w 12050"/>
                  <a:gd name="connsiteY4" fmla="*/ 337 h 19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0" h="19780">
                    <a:moveTo>
                      <a:pt x="0" y="337"/>
                    </a:moveTo>
                    <a:lnTo>
                      <a:pt x="12050" y="0"/>
                    </a:lnTo>
                    <a:lnTo>
                      <a:pt x="8126" y="19780"/>
                    </a:lnTo>
                    <a:lnTo>
                      <a:pt x="3829" y="19780"/>
                    </a:lnTo>
                    <a:lnTo>
                      <a:pt x="0" y="337"/>
                    </a:lnTo>
                    <a:close/>
                  </a:path>
                </a:pathLst>
              </a:custGeom>
              <a:gradFill>
                <a:gsLst>
                  <a:gs pos="73000">
                    <a:srgbClr val="FBFCFE">
                      <a:alpha val="85000"/>
                    </a:srgbClr>
                  </a:gs>
                  <a:gs pos="45000">
                    <a:srgbClr val="F8FAFD">
                      <a:alpha val="83000"/>
                    </a:srgbClr>
                  </a:gs>
                  <a:gs pos="19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0"/>
                      <a:lumOff val="100000"/>
                      <a:alpha val="4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465B094-8D1A-4C8E-88C9-EF2EDBE9BBBE}"/>
              </a:ext>
            </a:extLst>
          </p:cNvPr>
          <p:cNvSpPr txBox="1"/>
          <p:nvPr/>
        </p:nvSpPr>
        <p:spPr>
          <a:xfrm>
            <a:off x="127288" y="155379"/>
            <a:ext cx="3275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EXHIBITION POWERPOINT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163029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chemeClr val="tx1">
                <a:lumMod val="50000"/>
                <a:lumOff val="50000"/>
              </a:schemeClr>
            </a:gs>
            <a:gs pos="77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112596B1-F810-4E4D-A06E-A65B7D512F79}"/>
              </a:ext>
            </a:extLst>
          </p:cNvPr>
          <p:cNvSpPr/>
          <p:nvPr/>
        </p:nvSpPr>
        <p:spPr>
          <a:xfrm>
            <a:off x="946482" y="2100596"/>
            <a:ext cx="10363200" cy="4663102"/>
          </a:xfrm>
          <a:prstGeom prst="round2SameRect">
            <a:avLst>
              <a:gd name="adj1" fmla="val 1543"/>
              <a:gd name="adj2" fmla="val 2161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F18A8A7A-A415-48FE-A348-83B8DCB629D0}"/>
              </a:ext>
            </a:extLst>
          </p:cNvPr>
          <p:cNvSpPr/>
          <p:nvPr/>
        </p:nvSpPr>
        <p:spPr>
          <a:xfrm>
            <a:off x="946482" y="2101045"/>
            <a:ext cx="10363200" cy="710999"/>
          </a:xfrm>
          <a:prstGeom prst="round2SameRect">
            <a:avLst>
              <a:gd name="adj1" fmla="val 6752"/>
              <a:gd name="adj2" fmla="val 0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B6F7B5B0-0739-4E2D-9498-5F6AF349234F}"/>
              </a:ext>
            </a:extLst>
          </p:cNvPr>
          <p:cNvSpPr/>
          <p:nvPr/>
        </p:nvSpPr>
        <p:spPr>
          <a:xfrm rot="16200000">
            <a:off x="5312747" y="1529279"/>
            <a:ext cx="308112" cy="326214"/>
          </a:xfrm>
          <a:prstGeom prst="flowChartDelay">
            <a:avLst/>
          </a:prstGeom>
          <a:solidFill>
            <a:srgbClr val="D2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BA3BDA1C-B875-4332-9F58-BB012D593727}"/>
              </a:ext>
            </a:extLst>
          </p:cNvPr>
          <p:cNvSpPr/>
          <p:nvPr/>
        </p:nvSpPr>
        <p:spPr>
          <a:xfrm rot="16200000">
            <a:off x="3867419" y="1529279"/>
            <a:ext cx="308112" cy="326214"/>
          </a:xfrm>
          <a:prstGeom prst="flowChartDelay">
            <a:avLst/>
          </a:prstGeom>
          <a:solidFill>
            <a:srgbClr val="D2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BD933C-2CAD-41F4-BFAB-5BFB018C533A}"/>
              </a:ext>
            </a:extLst>
          </p:cNvPr>
          <p:cNvSpPr/>
          <p:nvPr/>
        </p:nvSpPr>
        <p:spPr>
          <a:xfrm>
            <a:off x="3630309" y="1740172"/>
            <a:ext cx="2178302" cy="4869470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23B748D-7555-46ED-A62C-914CC7E79902}"/>
              </a:ext>
            </a:extLst>
          </p:cNvPr>
          <p:cNvSpPr/>
          <p:nvPr/>
        </p:nvSpPr>
        <p:spPr>
          <a:xfrm rot="16200000">
            <a:off x="4226149" y="1327774"/>
            <a:ext cx="1035981" cy="1445326"/>
          </a:xfrm>
          <a:custGeom>
            <a:avLst/>
            <a:gdLst>
              <a:gd name="connsiteX0" fmla="*/ 1179443 w 1179443"/>
              <a:gd name="connsiteY0" fmla="*/ 0 h 1331844"/>
              <a:gd name="connsiteX1" fmla="*/ 1179443 w 1179443"/>
              <a:gd name="connsiteY1" fmla="*/ 1331844 h 1331844"/>
              <a:gd name="connsiteX2" fmla="*/ 665922 w 1179443"/>
              <a:gd name="connsiteY2" fmla="*/ 1331844 h 1331844"/>
              <a:gd name="connsiteX3" fmla="*/ 0 w 1179443"/>
              <a:gd name="connsiteY3" fmla="*/ 665922 h 1331844"/>
              <a:gd name="connsiteX4" fmla="*/ 665922 w 1179443"/>
              <a:gd name="connsiteY4" fmla="*/ 0 h 1331844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442518"/>
              <a:gd name="connsiteX1" fmla="*/ 1179445 w 1182854"/>
              <a:gd name="connsiteY1" fmla="*/ 1442518 h 1442518"/>
              <a:gd name="connsiteX2" fmla="*/ 665922 w 1182854"/>
              <a:gd name="connsiteY2" fmla="*/ 1393255 h 1442518"/>
              <a:gd name="connsiteX3" fmla="*/ 0 w 1182854"/>
              <a:gd name="connsiteY3" fmla="*/ 727333 h 1442518"/>
              <a:gd name="connsiteX4" fmla="*/ 665922 w 1182854"/>
              <a:gd name="connsiteY4" fmla="*/ 61411 h 1442518"/>
              <a:gd name="connsiteX5" fmla="*/ 1182854 w 1182854"/>
              <a:gd name="connsiteY5" fmla="*/ 0 h 1442518"/>
              <a:gd name="connsiteX0" fmla="*/ 1182854 w 1182854"/>
              <a:gd name="connsiteY0" fmla="*/ 0 h 1442518"/>
              <a:gd name="connsiteX1" fmla="*/ 1179445 w 1182854"/>
              <a:gd name="connsiteY1" fmla="*/ 1442518 h 1442518"/>
              <a:gd name="connsiteX2" fmla="*/ 665922 w 1182854"/>
              <a:gd name="connsiteY2" fmla="*/ 1393255 h 1442518"/>
              <a:gd name="connsiteX3" fmla="*/ 0 w 1182854"/>
              <a:gd name="connsiteY3" fmla="*/ 727333 h 1442518"/>
              <a:gd name="connsiteX4" fmla="*/ 665922 w 1182854"/>
              <a:gd name="connsiteY4" fmla="*/ 61411 h 1442518"/>
              <a:gd name="connsiteX5" fmla="*/ 1182854 w 1182854"/>
              <a:gd name="connsiteY5" fmla="*/ 0 h 1442518"/>
              <a:gd name="connsiteX0" fmla="*/ 1182854 w 1182854"/>
              <a:gd name="connsiteY0" fmla="*/ 0 h 1445326"/>
              <a:gd name="connsiteX1" fmla="*/ 1179447 w 1182854"/>
              <a:gd name="connsiteY1" fmla="*/ 1445326 h 1445326"/>
              <a:gd name="connsiteX2" fmla="*/ 665922 w 1182854"/>
              <a:gd name="connsiteY2" fmla="*/ 1393255 h 1445326"/>
              <a:gd name="connsiteX3" fmla="*/ 0 w 1182854"/>
              <a:gd name="connsiteY3" fmla="*/ 727333 h 1445326"/>
              <a:gd name="connsiteX4" fmla="*/ 665922 w 1182854"/>
              <a:gd name="connsiteY4" fmla="*/ 61411 h 1445326"/>
              <a:gd name="connsiteX5" fmla="*/ 1182854 w 1182854"/>
              <a:gd name="connsiteY5" fmla="*/ 0 h 144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854" h="1445326">
                <a:moveTo>
                  <a:pt x="1182854" y="0"/>
                </a:moveTo>
                <a:cubicBezTo>
                  <a:pt x="1181718" y="480839"/>
                  <a:pt x="1180583" y="964487"/>
                  <a:pt x="1179447" y="1445326"/>
                </a:cubicBezTo>
                <a:cubicBezTo>
                  <a:pt x="1005194" y="1348857"/>
                  <a:pt x="837096" y="1409676"/>
                  <a:pt x="665922" y="1393255"/>
                </a:cubicBezTo>
                <a:cubicBezTo>
                  <a:pt x="298143" y="1393255"/>
                  <a:pt x="0" y="1095112"/>
                  <a:pt x="0" y="727333"/>
                </a:cubicBezTo>
                <a:cubicBezTo>
                  <a:pt x="0" y="359554"/>
                  <a:pt x="298143" y="61411"/>
                  <a:pt x="665922" y="61411"/>
                </a:cubicBezTo>
                <a:cubicBezTo>
                  <a:pt x="837096" y="61411"/>
                  <a:pt x="1049211" y="102367"/>
                  <a:pt x="1182854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25400" dist="76200" dir="30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85A742-9C19-48A6-B504-E6249C5E15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72182" y="2702224"/>
          <a:ext cx="1721853" cy="36713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21853">
                  <a:extLst>
                    <a:ext uri="{9D8B030D-6E8A-4147-A177-3AD203B41FA5}">
                      <a16:colId xmlns:a16="http://schemas.microsoft.com/office/drawing/2014/main" val="2476001877"/>
                    </a:ext>
                  </a:extLst>
                </a:gridCol>
              </a:tblGrid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545421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2598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14149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859348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937407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64546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0163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05B4D0-C065-4406-8A8E-96C4D6CF6AEE}"/>
              </a:ext>
            </a:extLst>
          </p:cNvPr>
          <p:cNvSpPr/>
          <p:nvPr/>
        </p:nvSpPr>
        <p:spPr>
          <a:xfrm>
            <a:off x="4132964" y="5994342"/>
            <a:ext cx="1282220" cy="48611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125A3-C2FF-4192-8F01-C97F802463CA}"/>
              </a:ext>
            </a:extLst>
          </p:cNvPr>
          <p:cNvSpPr txBox="1"/>
          <p:nvPr/>
        </p:nvSpPr>
        <p:spPr>
          <a:xfrm>
            <a:off x="4294615" y="6095471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BUY NOW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07D8C6-9570-4224-97BD-54EE2D833AD3}"/>
              </a:ext>
            </a:extLst>
          </p:cNvPr>
          <p:cNvSpPr txBox="1"/>
          <p:nvPr/>
        </p:nvSpPr>
        <p:spPr>
          <a:xfrm>
            <a:off x="4083709" y="2812212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XXX Bandwidth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74737-D593-491C-9C7C-7FDCAD871B04}"/>
              </a:ext>
            </a:extLst>
          </p:cNvPr>
          <p:cNvSpPr txBox="1"/>
          <p:nvPr/>
        </p:nvSpPr>
        <p:spPr>
          <a:xfrm>
            <a:off x="4312971" y="335994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XX Space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C1FB09-0A4C-4AC3-B630-EC84FE73EA60}"/>
              </a:ext>
            </a:extLst>
          </p:cNvPr>
          <p:cNvSpPr txBox="1"/>
          <p:nvPr/>
        </p:nvSpPr>
        <p:spPr>
          <a:xfrm>
            <a:off x="4142026" y="3905382"/>
            <a:ext cx="1170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SQL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F987B-5DF4-40C1-B1C8-E98A317EE91F}"/>
              </a:ext>
            </a:extLst>
          </p:cNvPr>
          <p:cNvSpPr txBox="1"/>
          <p:nvPr/>
        </p:nvSpPr>
        <p:spPr>
          <a:xfrm>
            <a:off x="4183127" y="4384004"/>
            <a:ext cx="975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Tablespace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C96D85-0C1E-4C05-8096-49FB1B8484ED}"/>
              </a:ext>
            </a:extLst>
          </p:cNvPr>
          <p:cNvSpPr txBox="1"/>
          <p:nvPr/>
        </p:nvSpPr>
        <p:spPr>
          <a:xfrm>
            <a:off x="4501323" y="4889679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Wingdings 2" panose="05020102010507070707" pitchFamily="18" charset="2"/>
              </a:rPr>
              <a:t>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29187C-F378-4D19-8E64-A22633018C2C}"/>
              </a:ext>
            </a:extLst>
          </p:cNvPr>
          <p:cNvSpPr txBox="1"/>
          <p:nvPr/>
        </p:nvSpPr>
        <p:spPr>
          <a:xfrm>
            <a:off x="4491705" y="5445013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Wingdings 2" panose="05020102010507070707" pitchFamily="18" charset="2"/>
              </a:rPr>
              <a:t>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8F38A-9869-4C27-B07B-CF6114B64283}"/>
              </a:ext>
            </a:extLst>
          </p:cNvPr>
          <p:cNvSpPr txBox="1"/>
          <p:nvPr/>
        </p:nvSpPr>
        <p:spPr>
          <a:xfrm>
            <a:off x="4369395" y="1646387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BASIC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73EDB0-5879-48D6-92E5-EB33AA5AA709}"/>
              </a:ext>
            </a:extLst>
          </p:cNvPr>
          <p:cNvSpPr txBox="1"/>
          <p:nvPr/>
        </p:nvSpPr>
        <p:spPr>
          <a:xfrm>
            <a:off x="4491705" y="1915519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PRICE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30F039-B144-41B8-84D2-494C8BB815BF}"/>
              </a:ext>
            </a:extLst>
          </p:cNvPr>
          <p:cNvSpPr txBox="1"/>
          <p:nvPr/>
        </p:nvSpPr>
        <p:spPr>
          <a:xfrm>
            <a:off x="4322011" y="2054221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$ 30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439CF2C-1BF7-4EBE-8D52-87255DAD4C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65717" y="2716121"/>
          <a:ext cx="2329670" cy="36713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29670">
                  <a:extLst>
                    <a:ext uri="{9D8B030D-6E8A-4147-A177-3AD203B41FA5}">
                      <a16:colId xmlns:a16="http://schemas.microsoft.com/office/drawing/2014/main" val="2476001877"/>
                    </a:ext>
                  </a:extLst>
                </a:gridCol>
              </a:tblGrid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545421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12598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14149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859348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937407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364546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70163"/>
                  </a:ext>
                </a:extLst>
              </a:tr>
            </a:tbl>
          </a:graphicData>
        </a:graphic>
      </p:graphicFrame>
      <p:sp>
        <p:nvSpPr>
          <p:cNvPr id="23" name="Flowchart: Delay 22">
            <a:extLst>
              <a:ext uri="{FF2B5EF4-FFF2-40B4-BE49-F238E27FC236}">
                <a16:creationId xmlns:a16="http://schemas.microsoft.com/office/drawing/2014/main" id="{84FA0914-B669-43C6-926C-29ADE07AD124}"/>
              </a:ext>
            </a:extLst>
          </p:cNvPr>
          <p:cNvSpPr/>
          <p:nvPr/>
        </p:nvSpPr>
        <p:spPr>
          <a:xfrm rot="16200000">
            <a:off x="7758356" y="1543627"/>
            <a:ext cx="308112" cy="326214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lowchart: Delay 23">
            <a:extLst>
              <a:ext uri="{FF2B5EF4-FFF2-40B4-BE49-F238E27FC236}">
                <a16:creationId xmlns:a16="http://schemas.microsoft.com/office/drawing/2014/main" id="{40B47B54-E71C-46F8-A2AE-258754F51B7C}"/>
              </a:ext>
            </a:extLst>
          </p:cNvPr>
          <p:cNvSpPr/>
          <p:nvPr/>
        </p:nvSpPr>
        <p:spPr>
          <a:xfrm rot="16200000">
            <a:off x="6313028" y="1543627"/>
            <a:ext cx="308112" cy="326214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2721C04-393C-48A7-AF8C-79EF220A97B4}"/>
              </a:ext>
            </a:extLst>
          </p:cNvPr>
          <p:cNvSpPr/>
          <p:nvPr/>
        </p:nvSpPr>
        <p:spPr>
          <a:xfrm>
            <a:off x="6075918" y="1754520"/>
            <a:ext cx="2178302" cy="4869470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4472B37-D293-46A1-8FFB-F6261FB06974}"/>
              </a:ext>
            </a:extLst>
          </p:cNvPr>
          <p:cNvSpPr/>
          <p:nvPr/>
        </p:nvSpPr>
        <p:spPr>
          <a:xfrm rot="16200000">
            <a:off x="6671757" y="1342123"/>
            <a:ext cx="1035983" cy="1445326"/>
          </a:xfrm>
          <a:custGeom>
            <a:avLst/>
            <a:gdLst>
              <a:gd name="connsiteX0" fmla="*/ 1179443 w 1179443"/>
              <a:gd name="connsiteY0" fmla="*/ 0 h 1331844"/>
              <a:gd name="connsiteX1" fmla="*/ 1179443 w 1179443"/>
              <a:gd name="connsiteY1" fmla="*/ 1331844 h 1331844"/>
              <a:gd name="connsiteX2" fmla="*/ 665922 w 1179443"/>
              <a:gd name="connsiteY2" fmla="*/ 1331844 h 1331844"/>
              <a:gd name="connsiteX3" fmla="*/ 0 w 1179443"/>
              <a:gd name="connsiteY3" fmla="*/ 665922 h 1331844"/>
              <a:gd name="connsiteX4" fmla="*/ 665922 w 1179443"/>
              <a:gd name="connsiteY4" fmla="*/ 0 h 1331844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442518"/>
              <a:gd name="connsiteX1" fmla="*/ 1179445 w 1182854"/>
              <a:gd name="connsiteY1" fmla="*/ 1442518 h 1442518"/>
              <a:gd name="connsiteX2" fmla="*/ 665922 w 1182854"/>
              <a:gd name="connsiteY2" fmla="*/ 1393255 h 1442518"/>
              <a:gd name="connsiteX3" fmla="*/ 0 w 1182854"/>
              <a:gd name="connsiteY3" fmla="*/ 727333 h 1442518"/>
              <a:gd name="connsiteX4" fmla="*/ 665922 w 1182854"/>
              <a:gd name="connsiteY4" fmla="*/ 61411 h 1442518"/>
              <a:gd name="connsiteX5" fmla="*/ 1182854 w 1182854"/>
              <a:gd name="connsiteY5" fmla="*/ 0 h 1442518"/>
              <a:gd name="connsiteX0" fmla="*/ 1182854 w 1182854"/>
              <a:gd name="connsiteY0" fmla="*/ 0 h 1442518"/>
              <a:gd name="connsiteX1" fmla="*/ 1179445 w 1182854"/>
              <a:gd name="connsiteY1" fmla="*/ 1442518 h 1442518"/>
              <a:gd name="connsiteX2" fmla="*/ 665922 w 1182854"/>
              <a:gd name="connsiteY2" fmla="*/ 1393255 h 1442518"/>
              <a:gd name="connsiteX3" fmla="*/ 0 w 1182854"/>
              <a:gd name="connsiteY3" fmla="*/ 727333 h 1442518"/>
              <a:gd name="connsiteX4" fmla="*/ 665922 w 1182854"/>
              <a:gd name="connsiteY4" fmla="*/ 61411 h 1442518"/>
              <a:gd name="connsiteX5" fmla="*/ 1182854 w 1182854"/>
              <a:gd name="connsiteY5" fmla="*/ 0 h 1442518"/>
              <a:gd name="connsiteX0" fmla="*/ 1182854 w 1182854"/>
              <a:gd name="connsiteY0" fmla="*/ 0 h 1445326"/>
              <a:gd name="connsiteX1" fmla="*/ 1179447 w 1182854"/>
              <a:gd name="connsiteY1" fmla="*/ 1445326 h 1445326"/>
              <a:gd name="connsiteX2" fmla="*/ 665922 w 1182854"/>
              <a:gd name="connsiteY2" fmla="*/ 1393255 h 1445326"/>
              <a:gd name="connsiteX3" fmla="*/ 0 w 1182854"/>
              <a:gd name="connsiteY3" fmla="*/ 727333 h 1445326"/>
              <a:gd name="connsiteX4" fmla="*/ 665922 w 1182854"/>
              <a:gd name="connsiteY4" fmla="*/ 61411 h 1445326"/>
              <a:gd name="connsiteX5" fmla="*/ 1182854 w 1182854"/>
              <a:gd name="connsiteY5" fmla="*/ 0 h 144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854" h="1445326">
                <a:moveTo>
                  <a:pt x="1182854" y="0"/>
                </a:moveTo>
                <a:cubicBezTo>
                  <a:pt x="1181718" y="480839"/>
                  <a:pt x="1180583" y="964487"/>
                  <a:pt x="1179447" y="1445326"/>
                </a:cubicBezTo>
                <a:cubicBezTo>
                  <a:pt x="1005194" y="1348857"/>
                  <a:pt x="837096" y="1409676"/>
                  <a:pt x="665922" y="1393255"/>
                </a:cubicBezTo>
                <a:cubicBezTo>
                  <a:pt x="298143" y="1393255"/>
                  <a:pt x="0" y="1095112"/>
                  <a:pt x="0" y="727333"/>
                </a:cubicBezTo>
                <a:cubicBezTo>
                  <a:pt x="0" y="359554"/>
                  <a:pt x="298143" y="61411"/>
                  <a:pt x="665922" y="61411"/>
                </a:cubicBezTo>
                <a:cubicBezTo>
                  <a:pt x="837096" y="61411"/>
                  <a:pt x="1049211" y="102367"/>
                  <a:pt x="1182854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25400" dist="76200" dir="30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973D945-902E-4DE3-90A7-FE82657815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17791" y="2716572"/>
          <a:ext cx="1721853" cy="36713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21853">
                  <a:extLst>
                    <a:ext uri="{9D8B030D-6E8A-4147-A177-3AD203B41FA5}">
                      <a16:colId xmlns:a16="http://schemas.microsoft.com/office/drawing/2014/main" val="2476001877"/>
                    </a:ext>
                  </a:extLst>
                </a:gridCol>
              </a:tblGrid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545421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2598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14149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859348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937407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64546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0163"/>
                  </a:ext>
                </a:extLst>
              </a:tr>
            </a:tbl>
          </a:graphicData>
        </a:graphic>
      </p:graphicFrame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4442ADE-7FC6-42DB-822E-5E9E82D8FDBB}"/>
              </a:ext>
            </a:extLst>
          </p:cNvPr>
          <p:cNvSpPr/>
          <p:nvPr/>
        </p:nvSpPr>
        <p:spPr>
          <a:xfrm>
            <a:off x="6576691" y="5978376"/>
            <a:ext cx="1282220" cy="48611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8B2613-A76E-425C-8AAC-107BA5E2F089}"/>
              </a:ext>
            </a:extLst>
          </p:cNvPr>
          <p:cNvSpPr txBox="1"/>
          <p:nvPr/>
        </p:nvSpPr>
        <p:spPr>
          <a:xfrm>
            <a:off x="6738342" y="6079505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BUY NOW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A0F525-1E60-4C99-8DDB-004A8B97096E}"/>
              </a:ext>
            </a:extLst>
          </p:cNvPr>
          <p:cNvSpPr txBox="1"/>
          <p:nvPr/>
        </p:nvSpPr>
        <p:spPr>
          <a:xfrm>
            <a:off x="6529318" y="2826560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XXX Bandwidth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C11833-8ADF-4C88-BDE6-29BEC0C78563}"/>
              </a:ext>
            </a:extLst>
          </p:cNvPr>
          <p:cNvSpPr txBox="1"/>
          <p:nvPr/>
        </p:nvSpPr>
        <p:spPr>
          <a:xfrm>
            <a:off x="6758580" y="337429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XX Space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B1E458-A814-4B9C-AA02-5D4C836B6E58}"/>
              </a:ext>
            </a:extLst>
          </p:cNvPr>
          <p:cNvSpPr txBox="1"/>
          <p:nvPr/>
        </p:nvSpPr>
        <p:spPr>
          <a:xfrm>
            <a:off x="6587635" y="3919730"/>
            <a:ext cx="1170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SQL Database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A51961-7198-4375-B24F-91D338AA186D}"/>
              </a:ext>
            </a:extLst>
          </p:cNvPr>
          <p:cNvSpPr txBox="1"/>
          <p:nvPr/>
        </p:nvSpPr>
        <p:spPr>
          <a:xfrm>
            <a:off x="6628736" y="4398352"/>
            <a:ext cx="975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Tablespace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B63701-1ADD-41BF-8CCB-9877F517F47B}"/>
              </a:ext>
            </a:extLst>
          </p:cNvPr>
          <p:cNvSpPr txBox="1"/>
          <p:nvPr/>
        </p:nvSpPr>
        <p:spPr>
          <a:xfrm>
            <a:off x="6946932" y="4904027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Wingdings 2" panose="05020102010507070707" pitchFamily="18" charset="2"/>
              </a:rPr>
              <a:t>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E0B699-50DB-48FF-9C28-881340A19EBD}"/>
              </a:ext>
            </a:extLst>
          </p:cNvPr>
          <p:cNvSpPr txBox="1"/>
          <p:nvPr/>
        </p:nvSpPr>
        <p:spPr>
          <a:xfrm>
            <a:off x="6927725" y="1644666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PRO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A2F087-FE28-4D98-8ABD-BA7974C22EBE}"/>
              </a:ext>
            </a:extLst>
          </p:cNvPr>
          <p:cNvSpPr txBox="1"/>
          <p:nvPr/>
        </p:nvSpPr>
        <p:spPr>
          <a:xfrm>
            <a:off x="6953356" y="1929867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PRICE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48ED2C-1F49-4713-A60D-C79C7A97FA8D}"/>
              </a:ext>
            </a:extLst>
          </p:cNvPr>
          <p:cNvSpPr txBox="1"/>
          <p:nvPr/>
        </p:nvSpPr>
        <p:spPr>
          <a:xfrm>
            <a:off x="6767620" y="2068569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$ 45</a:t>
            </a:r>
          </a:p>
        </p:txBody>
      </p:sp>
      <p:sp>
        <p:nvSpPr>
          <p:cNvPr id="39" name="Flowchart: Delay 38">
            <a:extLst>
              <a:ext uri="{FF2B5EF4-FFF2-40B4-BE49-F238E27FC236}">
                <a16:creationId xmlns:a16="http://schemas.microsoft.com/office/drawing/2014/main" id="{D3117AFA-1FC2-40BB-BA4A-639580A127EE}"/>
              </a:ext>
            </a:extLst>
          </p:cNvPr>
          <p:cNvSpPr/>
          <p:nvPr/>
        </p:nvSpPr>
        <p:spPr>
          <a:xfrm rot="16200000">
            <a:off x="10203965" y="1543178"/>
            <a:ext cx="308112" cy="326214"/>
          </a:xfrm>
          <a:prstGeom prst="flowChartDelay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lowchart: Delay 39">
            <a:extLst>
              <a:ext uri="{FF2B5EF4-FFF2-40B4-BE49-F238E27FC236}">
                <a16:creationId xmlns:a16="http://schemas.microsoft.com/office/drawing/2014/main" id="{0782D62D-283E-48A3-8CE5-C42446616A30}"/>
              </a:ext>
            </a:extLst>
          </p:cNvPr>
          <p:cNvSpPr/>
          <p:nvPr/>
        </p:nvSpPr>
        <p:spPr>
          <a:xfrm rot="16200000">
            <a:off x="8758637" y="1543178"/>
            <a:ext cx="308112" cy="326214"/>
          </a:xfrm>
          <a:prstGeom prst="flowChartDelay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B491A00-41C4-4798-B3DC-7491A4CC38CD}"/>
              </a:ext>
            </a:extLst>
          </p:cNvPr>
          <p:cNvSpPr/>
          <p:nvPr/>
        </p:nvSpPr>
        <p:spPr>
          <a:xfrm>
            <a:off x="8521527" y="1754071"/>
            <a:ext cx="2178302" cy="4869470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4767A6E-309F-46FC-B03D-7E75397F8812}"/>
              </a:ext>
            </a:extLst>
          </p:cNvPr>
          <p:cNvSpPr/>
          <p:nvPr/>
        </p:nvSpPr>
        <p:spPr>
          <a:xfrm rot="16200000">
            <a:off x="9117367" y="1341673"/>
            <a:ext cx="1035981" cy="1445326"/>
          </a:xfrm>
          <a:custGeom>
            <a:avLst/>
            <a:gdLst>
              <a:gd name="connsiteX0" fmla="*/ 1179443 w 1179443"/>
              <a:gd name="connsiteY0" fmla="*/ 0 h 1331844"/>
              <a:gd name="connsiteX1" fmla="*/ 1179443 w 1179443"/>
              <a:gd name="connsiteY1" fmla="*/ 1331844 h 1331844"/>
              <a:gd name="connsiteX2" fmla="*/ 665922 w 1179443"/>
              <a:gd name="connsiteY2" fmla="*/ 1331844 h 1331844"/>
              <a:gd name="connsiteX3" fmla="*/ 0 w 1179443"/>
              <a:gd name="connsiteY3" fmla="*/ 665922 h 1331844"/>
              <a:gd name="connsiteX4" fmla="*/ 665922 w 1179443"/>
              <a:gd name="connsiteY4" fmla="*/ 0 h 1331844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442518"/>
              <a:gd name="connsiteX1" fmla="*/ 1179445 w 1182854"/>
              <a:gd name="connsiteY1" fmla="*/ 1442518 h 1442518"/>
              <a:gd name="connsiteX2" fmla="*/ 665922 w 1182854"/>
              <a:gd name="connsiteY2" fmla="*/ 1393255 h 1442518"/>
              <a:gd name="connsiteX3" fmla="*/ 0 w 1182854"/>
              <a:gd name="connsiteY3" fmla="*/ 727333 h 1442518"/>
              <a:gd name="connsiteX4" fmla="*/ 665922 w 1182854"/>
              <a:gd name="connsiteY4" fmla="*/ 61411 h 1442518"/>
              <a:gd name="connsiteX5" fmla="*/ 1182854 w 1182854"/>
              <a:gd name="connsiteY5" fmla="*/ 0 h 1442518"/>
              <a:gd name="connsiteX0" fmla="*/ 1182854 w 1182854"/>
              <a:gd name="connsiteY0" fmla="*/ 0 h 1442518"/>
              <a:gd name="connsiteX1" fmla="*/ 1179445 w 1182854"/>
              <a:gd name="connsiteY1" fmla="*/ 1442518 h 1442518"/>
              <a:gd name="connsiteX2" fmla="*/ 665922 w 1182854"/>
              <a:gd name="connsiteY2" fmla="*/ 1393255 h 1442518"/>
              <a:gd name="connsiteX3" fmla="*/ 0 w 1182854"/>
              <a:gd name="connsiteY3" fmla="*/ 727333 h 1442518"/>
              <a:gd name="connsiteX4" fmla="*/ 665922 w 1182854"/>
              <a:gd name="connsiteY4" fmla="*/ 61411 h 1442518"/>
              <a:gd name="connsiteX5" fmla="*/ 1182854 w 1182854"/>
              <a:gd name="connsiteY5" fmla="*/ 0 h 1442518"/>
              <a:gd name="connsiteX0" fmla="*/ 1182854 w 1182854"/>
              <a:gd name="connsiteY0" fmla="*/ 0 h 1445326"/>
              <a:gd name="connsiteX1" fmla="*/ 1179447 w 1182854"/>
              <a:gd name="connsiteY1" fmla="*/ 1445326 h 1445326"/>
              <a:gd name="connsiteX2" fmla="*/ 665922 w 1182854"/>
              <a:gd name="connsiteY2" fmla="*/ 1393255 h 1445326"/>
              <a:gd name="connsiteX3" fmla="*/ 0 w 1182854"/>
              <a:gd name="connsiteY3" fmla="*/ 727333 h 1445326"/>
              <a:gd name="connsiteX4" fmla="*/ 665922 w 1182854"/>
              <a:gd name="connsiteY4" fmla="*/ 61411 h 1445326"/>
              <a:gd name="connsiteX5" fmla="*/ 1182854 w 1182854"/>
              <a:gd name="connsiteY5" fmla="*/ 0 h 144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854" h="1445326">
                <a:moveTo>
                  <a:pt x="1182854" y="0"/>
                </a:moveTo>
                <a:cubicBezTo>
                  <a:pt x="1181718" y="480839"/>
                  <a:pt x="1180583" y="964487"/>
                  <a:pt x="1179447" y="1445326"/>
                </a:cubicBezTo>
                <a:cubicBezTo>
                  <a:pt x="1005194" y="1348857"/>
                  <a:pt x="837096" y="1409676"/>
                  <a:pt x="665922" y="1393255"/>
                </a:cubicBezTo>
                <a:cubicBezTo>
                  <a:pt x="298143" y="1393255"/>
                  <a:pt x="0" y="1095112"/>
                  <a:pt x="0" y="727333"/>
                </a:cubicBezTo>
                <a:cubicBezTo>
                  <a:pt x="0" y="359554"/>
                  <a:pt x="298143" y="61411"/>
                  <a:pt x="665922" y="61411"/>
                </a:cubicBezTo>
                <a:cubicBezTo>
                  <a:pt x="837096" y="61411"/>
                  <a:pt x="1049211" y="102367"/>
                  <a:pt x="1182854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25400" dist="76200" dir="30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2F1A6F3A-7732-44B2-91F7-1C6BFC027A7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63400" y="2716123"/>
          <a:ext cx="1721853" cy="36713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21853">
                  <a:extLst>
                    <a:ext uri="{9D8B030D-6E8A-4147-A177-3AD203B41FA5}">
                      <a16:colId xmlns:a16="http://schemas.microsoft.com/office/drawing/2014/main" val="2476001877"/>
                    </a:ext>
                  </a:extLst>
                </a:gridCol>
              </a:tblGrid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545421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2598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14149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859348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937407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64546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0163"/>
                  </a:ext>
                </a:extLst>
              </a:tr>
            </a:tbl>
          </a:graphicData>
        </a:graphic>
      </p:graphicFrame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099A0EF-8727-4262-B7BA-D154CE98285E}"/>
              </a:ext>
            </a:extLst>
          </p:cNvPr>
          <p:cNvSpPr/>
          <p:nvPr/>
        </p:nvSpPr>
        <p:spPr>
          <a:xfrm>
            <a:off x="8998003" y="5961845"/>
            <a:ext cx="1282220" cy="48611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FBA0E6-CC98-4AE6-A504-8AA25991238B}"/>
              </a:ext>
            </a:extLst>
          </p:cNvPr>
          <p:cNvSpPr txBox="1"/>
          <p:nvPr/>
        </p:nvSpPr>
        <p:spPr>
          <a:xfrm>
            <a:off x="9159654" y="6062974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BUY NOW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28E4DA-B8DB-4431-AF16-10B631073D9D}"/>
              </a:ext>
            </a:extLst>
          </p:cNvPr>
          <p:cNvSpPr txBox="1"/>
          <p:nvPr/>
        </p:nvSpPr>
        <p:spPr>
          <a:xfrm>
            <a:off x="8974927" y="2826111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XXX Bandwidth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E688BD-0AB0-4B7A-AC69-E872D80B73C6}"/>
              </a:ext>
            </a:extLst>
          </p:cNvPr>
          <p:cNvSpPr txBox="1"/>
          <p:nvPr/>
        </p:nvSpPr>
        <p:spPr>
          <a:xfrm>
            <a:off x="9204189" y="337384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XX Space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27542A-B04A-45F6-9632-5517B0C74F46}"/>
              </a:ext>
            </a:extLst>
          </p:cNvPr>
          <p:cNvSpPr txBox="1"/>
          <p:nvPr/>
        </p:nvSpPr>
        <p:spPr>
          <a:xfrm>
            <a:off x="9033244" y="3919281"/>
            <a:ext cx="1170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SQL Database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EECCBD-2399-442A-B017-152C0C2CB4DF}"/>
              </a:ext>
            </a:extLst>
          </p:cNvPr>
          <p:cNvSpPr txBox="1"/>
          <p:nvPr/>
        </p:nvSpPr>
        <p:spPr>
          <a:xfrm>
            <a:off x="9074345" y="4397903"/>
            <a:ext cx="975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Tablespace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5BD066-BC4F-4D6A-89E5-CC96CF51F062}"/>
              </a:ext>
            </a:extLst>
          </p:cNvPr>
          <p:cNvSpPr txBox="1"/>
          <p:nvPr/>
        </p:nvSpPr>
        <p:spPr>
          <a:xfrm>
            <a:off x="9392541" y="4903578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Wingdings 2" panose="05020102010507070707" pitchFamily="18" charset="2"/>
              </a:rPr>
              <a:t>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9328B0-1532-4C9A-AA65-13C77B862B77}"/>
              </a:ext>
            </a:extLst>
          </p:cNvPr>
          <p:cNvSpPr txBox="1"/>
          <p:nvPr/>
        </p:nvSpPr>
        <p:spPr>
          <a:xfrm>
            <a:off x="9085257" y="1660286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BUSINESS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E24666-AF72-4767-B91A-20B89442F40E}"/>
              </a:ext>
            </a:extLst>
          </p:cNvPr>
          <p:cNvSpPr txBox="1"/>
          <p:nvPr/>
        </p:nvSpPr>
        <p:spPr>
          <a:xfrm>
            <a:off x="9382923" y="1929418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PRICE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DCA0D9-D17F-4844-9668-F17E809E37F4}"/>
              </a:ext>
            </a:extLst>
          </p:cNvPr>
          <p:cNvSpPr txBox="1"/>
          <p:nvPr/>
        </p:nvSpPr>
        <p:spPr>
          <a:xfrm>
            <a:off x="9213229" y="2068120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$ 60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3956E4-86A7-445F-A029-B81438927517}"/>
              </a:ext>
            </a:extLst>
          </p:cNvPr>
          <p:cNvSpPr txBox="1"/>
          <p:nvPr/>
        </p:nvSpPr>
        <p:spPr>
          <a:xfrm>
            <a:off x="6937314" y="5440479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Wingdings 2" panose="05020102010507070707" pitchFamily="18" charset="2"/>
              </a:rPr>
              <a:t>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9401F9-DB97-467F-AF87-6D042A59DD21}"/>
              </a:ext>
            </a:extLst>
          </p:cNvPr>
          <p:cNvSpPr txBox="1"/>
          <p:nvPr/>
        </p:nvSpPr>
        <p:spPr>
          <a:xfrm>
            <a:off x="9403787" y="5490175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Wingdings 2" panose="05020102010507070707" pitchFamily="18" charset="2"/>
              </a:rPr>
              <a:t>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2E39D3-4DE7-4E3A-AAA7-6DBCC31881D2}"/>
              </a:ext>
            </a:extLst>
          </p:cNvPr>
          <p:cNvSpPr txBox="1"/>
          <p:nvPr/>
        </p:nvSpPr>
        <p:spPr>
          <a:xfrm>
            <a:off x="1668687" y="2826111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Type Feature 1 here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4E5196-EA73-4AB6-BE07-4579B10A1FAF}"/>
              </a:ext>
            </a:extLst>
          </p:cNvPr>
          <p:cNvSpPr txBox="1"/>
          <p:nvPr/>
        </p:nvSpPr>
        <p:spPr>
          <a:xfrm>
            <a:off x="1668687" y="3332302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Type Feature 2 here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A20031-608C-4BC0-B87D-34E0FF6AADBA}"/>
              </a:ext>
            </a:extLst>
          </p:cNvPr>
          <p:cNvSpPr txBox="1"/>
          <p:nvPr/>
        </p:nvSpPr>
        <p:spPr>
          <a:xfrm>
            <a:off x="1668687" y="3905381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Type Feature 3 here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748177-1A2C-4722-81C0-7CD28FDE7C86}"/>
              </a:ext>
            </a:extLst>
          </p:cNvPr>
          <p:cNvSpPr txBox="1"/>
          <p:nvPr/>
        </p:nvSpPr>
        <p:spPr>
          <a:xfrm>
            <a:off x="1668687" y="4414425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Type Feature 4 here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F959664-6BEF-4F00-9B7B-4677C95D31E6}"/>
              </a:ext>
            </a:extLst>
          </p:cNvPr>
          <p:cNvSpPr txBox="1"/>
          <p:nvPr/>
        </p:nvSpPr>
        <p:spPr>
          <a:xfrm>
            <a:off x="1668687" y="4923469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Type Feature 5 here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3D17F0-6FC8-4A67-A43E-7EDE2C3844DA}"/>
              </a:ext>
            </a:extLst>
          </p:cNvPr>
          <p:cNvSpPr txBox="1"/>
          <p:nvPr/>
        </p:nvSpPr>
        <p:spPr>
          <a:xfrm>
            <a:off x="1668687" y="5432513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Type Feature 6 here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2B3E2DC-180C-4BCB-B0FA-3D71C197C3EE}"/>
              </a:ext>
            </a:extLst>
          </p:cNvPr>
          <p:cNvSpPr txBox="1"/>
          <p:nvPr/>
        </p:nvSpPr>
        <p:spPr>
          <a:xfrm>
            <a:off x="1876990" y="2306605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FEATURES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7B076EA-803E-413F-A632-643F27671299}"/>
              </a:ext>
            </a:extLst>
          </p:cNvPr>
          <p:cNvGrpSpPr/>
          <p:nvPr/>
        </p:nvGrpSpPr>
        <p:grpSpPr>
          <a:xfrm>
            <a:off x="3601139" y="-10380"/>
            <a:ext cx="2286000" cy="2286000"/>
            <a:chOff x="3601139" y="-10380"/>
            <a:chExt cx="2286000" cy="228600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1C712E6-3AF0-49F1-9529-1ED0B253E298}"/>
                </a:ext>
              </a:extLst>
            </p:cNvPr>
            <p:cNvSpPr/>
            <p:nvPr/>
          </p:nvSpPr>
          <p:spPr>
            <a:xfrm>
              <a:off x="4369395" y="994224"/>
              <a:ext cx="767675" cy="99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7B82CB2-0D53-49CB-BB58-A5EE0F1CF31C}"/>
                </a:ext>
              </a:extLst>
            </p:cNvPr>
            <p:cNvGrpSpPr/>
            <p:nvPr/>
          </p:nvGrpSpPr>
          <p:grpSpPr>
            <a:xfrm>
              <a:off x="3601139" y="-10380"/>
              <a:ext cx="2286000" cy="2286000"/>
              <a:chOff x="3601139" y="-10380"/>
              <a:chExt cx="2286000" cy="228600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577D524-3EA5-4FBD-A9D5-2B8A75BDC28F}"/>
                  </a:ext>
                </a:extLst>
              </p:cNvPr>
              <p:cNvSpPr/>
              <p:nvPr/>
            </p:nvSpPr>
            <p:spPr>
              <a:xfrm>
                <a:off x="3601139" y="-10380"/>
                <a:ext cx="2286000" cy="22860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0"/>
                      <a:lumOff val="100000"/>
                      <a:alpha val="37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A67B8E2-C606-4057-BDE6-649ED4401D31}"/>
                  </a:ext>
                </a:extLst>
              </p:cNvPr>
              <p:cNvGrpSpPr/>
              <p:nvPr/>
            </p:nvGrpSpPr>
            <p:grpSpPr>
              <a:xfrm>
                <a:off x="4370762" y="0"/>
                <a:ext cx="767673" cy="1053034"/>
                <a:chOff x="4250442" y="0"/>
                <a:chExt cx="767673" cy="1053034"/>
              </a:xfrm>
            </p:grpSpPr>
            <p:sp>
              <p:nvSpPr>
                <p:cNvPr id="2" name="Flowchart: Delay 1">
                  <a:extLst>
                    <a:ext uri="{FF2B5EF4-FFF2-40B4-BE49-F238E27FC236}">
                      <a16:creationId xmlns:a16="http://schemas.microsoft.com/office/drawing/2014/main" id="{71E2D94C-FB42-489E-9C5B-40910CCBB718}"/>
                    </a:ext>
                  </a:extLst>
                </p:cNvPr>
                <p:cNvSpPr/>
                <p:nvPr/>
              </p:nvSpPr>
              <p:spPr>
                <a:xfrm rot="16200000">
                  <a:off x="4339903" y="374821"/>
                  <a:ext cx="588752" cy="767673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76200" dir="18900000">
                    <a:schemeClr val="bg1">
                      <a:alpha val="26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Flowchart: Delay 64">
                  <a:extLst>
                    <a:ext uri="{FF2B5EF4-FFF2-40B4-BE49-F238E27FC236}">
                      <a16:creationId xmlns:a16="http://schemas.microsoft.com/office/drawing/2014/main" id="{EE0A83CC-1CA0-4347-9B92-EA9399F5A46E}"/>
                    </a:ext>
                  </a:extLst>
                </p:cNvPr>
                <p:cNvSpPr/>
                <p:nvPr/>
              </p:nvSpPr>
              <p:spPr>
                <a:xfrm rot="16200000">
                  <a:off x="4558079" y="327620"/>
                  <a:ext cx="152400" cy="152398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9A085DD-B11F-4AC3-8A2A-2E34D90951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21027" y="0"/>
                  <a:ext cx="0" cy="327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Flowchart: Manual Operation 66">
                <a:extLst>
                  <a:ext uri="{FF2B5EF4-FFF2-40B4-BE49-F238E27FC236}">
                    <a16:creationId xmlns:a16="http://schemas.microsoft.com/office/drawing/2014/main" id="{5D1BB2D8-3E24-4A7D-92B1-48E2B6A41526}"/>
                  </a:ext>
                </a:extLst>
              </p:cNvPr>
              <p:cNvSpPr/>
              <p:nvPr/>
            </p:nvSpPr>
            <p:spPr>
              <a:xfrm flipV="1">
                <a:off x="3768307" y="1066751"/>
                <a:ext cx="1984928" cy="609448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662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69"/>
                  <a:gd name="connsiteX1" fmla="*/ 10000 w 10000"/>
                  <a:gd name="connsiteY1" fmla="*/ 0 h 10169"/>
                  <a:gd name="connsiteX2" fmla="*/ 6991 w 10000"/>
                  <a:gd name="connsiteY2" fmla="*/ 10169 h 10169"/>
                  <a:gd name="connsiteX3" fmla="*/ 2662 w 10000"/>
                  <a:gd name="connsiteY3" fmla="*/ 10000 h 10169"/>
                  <a:gd name="connsiteX4" fmla="*/ 0 w 10000"/>
                  <a:gd name="connsiteY4" fmla="*/ 0 h 10169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054 w 10000"/>
                  <a:gd name="connsiteY2" fmla="*/ 9663 h 10000"/>
                  <a:gd name="connsiteX3" fmla="*/ 2662 w 10000"/>
                  <a:gd name="connsiteY3" fmla="*/ 10000 h 10000"/>
                  <a:gd name="connsiteX4" fmla="*/ 0 w 10000"/>
                  <a:gd name="connsiteY4" fmla="*/ 0 h 10000"/>
                  <a:gd name="connsiteX0" fmla="*/ 0 w 10757"/>
                  <a:gd name="connsiteY0" fmla="*/ 8937 h 18937"/>
                  <a:gd name="connsiteX1" fmla="*/ 10757 w 10757"/>
                  <a:gd name="connsiteY1" fmla="*/ 0 h 18937"/>
                  <a:gd name="connsiteX2" fmla="*/ 7054 w 10757"/>
                  <a:gd name="connsiteY2" fmla="*/ 18600 h 18937"/>
                  <a:gd name="connsiteX3" fmla="*/ 2662 w 10757"/>
                  <a:gd name="connsiteY3" fmla="*/ 18937 h 18937"/>
                  <a:gd name="connsiteX4" fmla="*/ 0 w 10757"/>
                  <a:gd name="connsiteY4" fmla="*/ 8937 h 18937"/>
                  <a:gd name="connsiteX0" fmla="*/ 0 w 11924"/>
                  <a:gd name="connsiteY0" fmla="*/ 0 h 19443"/>
                  <a:gd name="connsiteX1" fmla="*/ 11924 w 11924"/>
                  <a:gd name="connsiteY1" fmla="*/ 506 h 19443"/>
                  <a:gd name="connsiteX2" fmla="*/ 8221 w 11924"/>
                  <a:gd name="connsiteY2" fmla="*/ 19106 h 19443"/>
                  <a:gd name="connsiteX3" fmla="*/ 3829 w 11924"/>
                  <a:gd name="connsiteY3" fmla="*/ 19443 h 19443"/>
                  <a:gd name="connsiteX4" fmla="*/ 0 w 11924"/>
                  <a:gd name="connsiteY4" fmla="*/ 0 h 19443"/>
                  <a:gd name="connsiteX0" fmla="*/ 0 w 12050"/>
                  <a:gd name="connsiteY0" fmla="*/ 337 h 19780"/>
                  <a:gd name="connsiteX1" fmla="*/ 12050 w 12050"/>
                  <a:gd name="connsiteY1" fmla="*/ 0 h 19780"/>
                  <a:gd name="connsiteX2" fmla="*/ 8221 w 12050"/>
                  <a:gd name="connsiteY2" fmla="*/ 19443 h 19780"/>
                  <a:gd name="connsiteX3" fmla="*/ 3829 w 12050"/>
                  <a:gd name="connsiteY3" fmla="*/ 19780 h 19780"/>
                  <a:gd name="connsiteX4" fmla="*/ 0 w 12050"/>
                  <a:gd name="connsiteY4" fmla="*/ 337 h 19780"/>
                  <a:gd name="connsiteX0" fmla="*/ 0 w 12050"/>
                  <a:gd name="connsiteY0" fmla="*/ 337 h 19780"/>
                  <a:gd name="connsiteX1" fmla="*/ 12050 w 12050"/>
                  <a:gd name="connsiteY1" fmla="*/ 0 h 19780"/>
                  <a:gd name="connsiteX2" fmla="*/ 8126 w 12050"/>
                  <a:gd name="connsiteY2" fmla="*/ 19780 h 19780"/>
                  <a:gd name="connsiteX3" fmla="*/ 3829 w 12050"/>
                  <a:gd name="connsiteY3" fmla="*/ 19780 h 19780"/>
                  <a:gd name="connsiteX4" fmla="*/ 0 w 12050"/>
                  <a:gd name="connsiteY4" fmla="*/ 337 h 19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0" h="19780">
                    <a:moveTo>
                      <a:pt x="0" y="337"/>
                    </a:moveTo>
                    <a:lnTo>
                      <a:pt x="12050" y="0"/>
                    </a:lnTo>
                    <a:lnTo>
                      <a:pt x="8126" y="19780"/>
                    </a:lnTo>
                    <a:lnTo>
                      <a:pt x="3829" y="19780"/>
                    </a:lnTo>
                    <a:lnTo>
                      <a:pt x="0" y="337"/>
                    </a:lnTo>
                    <a:close/>
                  </a:path>
                </a:pathLst>
              </a:custGeom>
              <a:gradFill>
                <a:gsLst>
                  <a:gs pos="73000">
                    <a:srgbClr val="FBFCFE">
                      <a:alpha val="85000"/>
                    </a:srgbClr>
                  </a:gs>
                  <a:gs pos="45000">
                    <a:srgbClr val="F8FAFD">
                      <a:alpha val="83000"/>
                    </a:srgbClr>
                  </a:gs>
                  <a:gs pos="19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0"/>
                      <a:lumOff val="100000"/>
                      <a:alpha val="4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6F28B55-EF07-4EA7-9C51-D0B7257574B7}"/>
              </a:ext>
            </a:extLst>
          </p:cNvPr>
          <p:cNvGrpSpPr/>
          <p:nvPr/>
        </p:nvGrpSpPr>
        <p:grpSpPr>
          <a:xfrm>
            <a:off x="6000413" y="11098"/>
            <a:ext cx="2286000" cy="2286000"/>
            <a:chOff x="3601139" y="-10380"/>
            <a:chExt cx="2286000" cy="228600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2FA0166-E40B-4689-88EF-4217F867D32D}"/>
                </a:ext>
              </a:extLst>
            </p:cNvPr>
            <p:cNvSpPr/>
            <p:nvPr/>
          </p:nvSpPr>
          <p:spPr>
            <a:xfrm>
              <a:off x="4369395" y="994224"/>
              <a:ext cx="767675" cy="99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05AFA11-934A-4A24-84E4-43335F34690D}"/>
                </a:ext>
              </a:extLst>
            </p:cNvPr>
            <p:cNvGrpSpPr/>
            <p:nvPr/>
          </p:nvGrpSpPr>
          <p:grpSpPr>
            <a:xfrm>
              <a:off x="3601139" y="-10380"/>
              <a:ext cx="2286000" cy="2286000"/>
              <a:chOff x="3601139" y="-10380"/>
              <a:chExt cx="2286000" cy="2286000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95C8E3AF-6663-42EB-9BAF-345162261DA1}"/>
                  </a:ext>
                </a:extLst>
              </p:cNvPr>
              <p:cNvSpPr/>
              <p:nvPr/>
            </p:nvSpPr>
            <p:spPr>
              <a:xfrm>
                <a:off x="3601139" y="-10380"/>
                <a:ext cx="2286000" cy="22860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0"/>
                      <a:lumOff val="100000"/>
                      <a:alpha val="37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B5FE8EEF-585B-407A-8440-B2DDBBAED533}"/>
                  </a:ext>
                </a:extLst>
              </p:cNvPr>
              <p:cNvGrpSpPr/>
              <p:nvPr/>
            </p:nvGrpSpPr>
            <p:grpSpPr>
              <a:xfrm>
                <a:off x="4370762" y="0"/>
                <a:ext cx="767673" cy="1053034"/>
                <a:chOff x="4250442" y="0"/>
                <a:chExt cx="767673" cy="1053034"/>
              </a:xfrm>
            </p:grpSpPr>
            <p:sp>
              <p:nvSpPr>
                <p:cNvPr id="91" name="Flowchart: Delay 90">
                  <a:extLst>
                    <a:ext uri="{FF2B5EF4-FFF2-40B4-BE49-F238E27FC236}">
                      <a16:creationId xmlns:a16="http://schemas.microsoft.com/office/drawing/2014/main" id="{854466C7-FF9E-49AC-AF9B-6AF8867B5A41}"/>
                    </a:ext>
                  </a:extLst>
                </p:cNvPr>
                <p:cNvSpPr/>
                <p:nvPr/>
              </p:nvSpPr>
              <p:spPr>
                <a:xfrm rot="16200000">
                  <a:off x="4339903" y="374821"/>
                  <a:ext cx="588752" cy="767673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76200" dir="18900000">
                    <a:schemeClr val="bg1">
                      <a:alpha val="26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Flowchart: Delay 91">
                  <a:extLst>
                    <a:ext uri="{FF2B5EF4-FFF2-40B4-BE49-F238E27FC236}">
                      <a16:creationId xmlns:a16="http://schemas.microsoft.com/office/drawing/2014/main" id="{A7FB18EC-8536-4013-8C60-1DB6AD19442B}"/>
                    </a:ext>
                  </a:extLst>
                </p:cNvPr>
                <p:cNvSpPr/>
                <p:nvPr/>
              </p:nvSpPr>
              <p:spPr>
                <a:xfrm rot="16200000">
                  <a:off x="4558079" y="327620"/>
                  <a:ext cx="152400" cy="152398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60D78BE7-471C-49B5-BCE5-B552F2554B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21027" y="0"/>
                  <a:ext cx="0" cy="327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Flowchart: Manual Operation 66">
                <a:extLst>
                  <a:ext uri="{FF2B5EF4-FFF2-40B4-BE49-F238E27FC236}">
                    <a16:creationId xmlns:a16="http://schemas.microsoft.com/office/drawing/2014/main" id="{318BDB2E-8723-439A-BB16-BD4F038EEC34}"/>
                  </a:ext>
                </a:extLst>
              </p:cNvPr>
              <p:cNvSpPr/>
              <p:nvPr/>
            </p:nvSpPr>
            <p:spPr>
              <a:xfrm flipV="1">
                <a:off x="3768307" y="1066751"/>
                <a:ext cx="1984928" cy="609448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662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69"/>
                  <a:gd name="connsiteX1" fmla="*/ 10000 w 10000"/>
                  <a:gd name="connsiteY1" fmla="*/ 0 h 10169"/>
                  <a:gd name="connsiteX2" fmla="*/ 6991 w 10000"/>
                  <a:gd name="connsiteY2" fmla="*/ 10169 h 10169"/>
                  <a:gd name="connsiteX3" fmla="*/ 2662 w 10000"/>
                  <a:gd name="connsiteY3" fmla="*/ 10000 h 10169"/>
                  <a:gd name="connsiteX4" fmla="*/ 0 w 10000"/>
                  <a:gd name="connsiteY4" fmla="*/ 0 h 10169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054 w 10000"/>
                  <a:gd name="connsiteY2" fmla="*/ 9663 h 10000"/>
                  <a:gd name="connsiteX3" fmla="*/ 2662 w 10000"/>
                  <a:gd name="connsiteY3" fmla="*/ 10000 h 10000"/>
                  <a:gd name="connsiteX4" fmla="*/ 0 w 10000"/>
                  <a:gd name="connsiteY4" fmla="*/ 0 h 10000"/>
                  <a:gd name="connsiteX0" fmla="*/ 0 w 10757"/>
                  <a:gd name="connsiteY0" fmla="*/ 8937 h 18937"/>
                  <a:gd name="connsiteX1" fmla="*/ 10757 w 10757"/>
                  <a:gd name="connsiteY1" fmla="*/ 0 h 18937"/>
                  <a:gd name="connsiteX2" fmla="*/ 7054 w 10757"/>
                  <a:gd name="connsiteY2" fmla="*/ 18600 h 18937"/>
                  <a:gd name="connsiteX3" fmla="*/ 2662 w 10757"/>
                  <a:gd name="connsiteY3" fmla="*/ 18937 h 18937"/>
                  <a:gd name="connsiteX4" fmla="*/ 0 w 10757"/>
                  <a:gd name="connsiteY4" fmla="*/ 8937 h 18937"/>
                  <a:gd name="connsiteX0" fmla="*/ 0 w 11924"/>
                  <a:gd name="connsiteY0" fmla="*/ 0 h 19443"/>
                  <a:gd name="connsiteX1" fmla="*/ 11924 w 11924"/>
                  <a:gd name="connsiteY1" fmla="*/ 506 h 19443"/>
                  <a:gd name="connsiteX2" fmla="*/ 8221 w 11924"/>
                  <a:gd name="connsiteY2" fmla="*/ 19106 h 19443"/>
                  <a:gd name="connsiteX3" fmla="*/ 3829 w 11924"/>
                  <a:gd name="connsiteY3" fmla="*/ 19443 h 19443"/>
                  <a:gd name="connsiteX4" fmla="*/ 0 w 11924"/>
                  <a:gd name="connsiteY4" fmla="*/ 0 h 19443"/>
                  <a:gd name="connsiteX0" fmla="*/ 0 w 12050"/>
                  <a:gd name="connsiteY0" fmla="*/ 337 h 19780"/>
                  <a:gd name="connsiteX1" fmla="*/ 12050 w 12050"/>
                  <a:gd name="connsiteY1" fmla="*/ 0 h 19780"/>
                  <a:gd name="connsiteX2" fmla="*/ 8221 w 12050"/>
                  <a:gd name="connsiteY2" fmla="*/ 19443 h 19780"/>
                  <a:gd name="connsiteX3" fmla="*/ 3829 w 12050"/>
                  <a:gd name="connsiteY3" fmla="*/ 19780 h 19780"/>
                  <a:gd name="connsiteX4" fmla="*/ 0 w 12050"/>
                  <a:gd name="connsiteY4" fmla="*/ 337 h 19780"/>
                  <a:gd name="connsiteX0" fmla="*/ 0 w 12050"/>
                  <a:gd name="connsiteY0" fmla="*/ 337 h 19780"/>
                  <a:gd name="connsiteX1" fmla="*/ 12050 w 12050"/>
                  <a:gd name="connsiteY1" fmla="*/ 0 h 19780"/>
                  <a:gd name="connsiteX2" fmla="*/ 8126 w 12050"/>
                  <a:gd name="connsiteY2" fmla="*/ 19780 h 19780"/>
                  <a:gd name="connsiteX3" fmla="*/ 3829 w 12050"/>
                  <a:gd name="connsiteY3" fmla="*/ 19780 h 19780"/>
                  <a:gd name="connsiteX4" fmla="*/ 0 w 12050"/>
                  <a:gd name="connsiteY4" fmla="*/ 337 h 19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0" h="19780">
                    <a:moveTo>
                      <a:pt x="0" y="337"/>
                    </a:moveTo>
                    <a:lnTo>
                      <a:pt x="12050" y="0"/>
                    </a:lnTo>
                    <a:lnTo>
                      <a:pt x="8126" y="19780"/>
                    </a:lnTo>
                    <a:lnTo>
                      <a:pt x="3829" y="19780"/>
                    </a:lnTo>
                    <a:lnTo>
                      <a:pt x="0" y="337"/>
                    </a:lnTo>
                    <a:close/>
                  </a:path>
                </a:pathLst>
              </a:custGeom>
              <a:gradFill>
                <a:gsLst>
                  <a:gs pos="73000">
                    <a:srgbClr val="FBFCFE">
                      <a:alpha val="85000"/>
                    </a:srgbClr>
                  </a:gs>
                  <a:gs pos="45000">
                    <a:srgbClr val="F8FAFD">
                      <a:alpha val="83000"/>
                    </a:srgbClr>
                  </a:gs>
                  <a:gs pos="19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0"/>
                      <a:lumOff val="100000"/>
                      <a:alpha val="4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0370A20-0E86-4F35-A9A7-9BE89A442BF4}"/>
              </a:ext>
            </a:extLst>
          </p:cNvPr>
          <p:cNvGrpSpPr/>
          <p:nvPr/>
        </p:nvGrpSpPr>
        <p:grpSpPr>
          <a:xfrm>
            <a:off x="8456073" y="11098"/>
            <a:ext cx="2286000" cy="2286000"/>
            <a:chOff x="3601139" y="-10380"/>
            <a:chExt cx="2286000" cy="2286000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082F19F-BEAE-476D-B537-ACBE5E7749CD}"/>
                </a:ext>
              </a:extLst>
            </p:cNvPr>
            <p:cNvSpPr/>
            <p:nvPr/>
          </p:nvSpPr>
          <p:spPr>
            <a:xfrm>
              <a:off x="4369395" y="994224"/>
              <a:ext cx="767675" cy="99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918FFF1-F947-42FC-B541-C2078B809A93}"/>
                </a:ext>
              </a:extLst>
            </p:cNvPr>
            <p:cNvGrpSpPr/>
            <p:nvPr/>
          </p:nvGrpSpPr>
          <p:grpSpPr>
            <a:xfrm>
              <a:off x="3601139" y="-10380"/>
              <a:ext cx="2286000" cy="2286000"/>
              <a:chOff x="3601139" y="-10380"/>
              <a:chExt cx="2286000" cy="2286000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C2116860-D743-4097-8C3F-71D9125AECA9}"/>
                  </a:ext>
                </a:extLst>
              </p:cNvPr>
              <p:cNvSpPr/>
              <p:nvPr/>
            </p:nvSpPr>
            <p:spPr>
              <a:xfrm>
                <a:off x="3601139" y="-10380"/>
                <a:ext cx="2286000" cy="22860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0"/>
                      <a:lumOff val="100000"/>
                      <a:alpha val="37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765785F-C074-4FF5-B018-9AF890EAE180}"/>
                  </a:ext>
                </a:extLst>
              </p:cNvPr>
              <p:cNvGrpSpPr/>
              <p:nvPr/>
            </p:nvGrpSpPr>
            <p:grpSpPr>
              <a:xfrm>
                <a:off x="4370762" y="0"/>
                <a:ext cx="767673" cy="1053034"/>
                <a:chOff x="4250442" y="0"/>
                <a:chExt cx="767673" cy="1053034"/>
              </a:xfrm>
            </p:grpSpPr>
            <p:sp>
              <p:nvSpPr>
                <p:cNvPr id="100" name="Flowchart: Delay 99">
                  <a:extLst>
                    <a:ext uri="{FF2B5EF4-FFF2-40B4-BE49-F238E27FC236}">
                      <a16:creationId xmlns:a16="http://schemas.microsoft.com/office/drawing/2014/main" id="{7C55DEEC-0F11-4176-A5BA-E976D6A8F521}"/>
                    </a:ext>
                  </a:extLst>
                </p:cNvPr>
                <p:cNvSpPr/>
                <p:nvPr/>
              </p:nvSpPr>
              <p:spPr>
                <a:xfrm rot="16200000">
                  <a:off x="4339903" y="374821"/>
                  <a:ext cx="588752" cy="767673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76200" dir="18900000">
                    <a:schemeClr val="bg1">
                      <a:alpha val="26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Flowchart: Delay 100">
                  <a:extLst>
                    <a:ext uri="{FF2B5EF4-FFF2-40B4-BE49-F238E27FC236}">
                      <a16:creationId xmlns:a16="http://schemas.microsoft.com/office/drawing/2014/main" id="{3C7A173A-37CC-4F0D-8687-326A79D3C52B}"/>
                    </a:ext>
                  </a:extLst>
                </p:cNvPr>
                <p:cNvSpPr/>
                <p:nvPr/>
              </p:nvSpPr>
              <p:spPr>
                <a:xfrm rot="16200000">
                  <a:off x="4558079" y="327620"/>
                  <a:ext cx="152400" cy="152398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C18FFE97-799B-4A16-AEEB-B34FAB5081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21027" y="0"/>
                  <a:ext cx="0" cy="327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Flowchart: Manual Operation 66">
                <a:extLst>
                  <a:ext uri="{FF2B5EF4-FFF2-40B4-BE49-F238E27FC236}">
                    <a16:creationId xmlns:a16="http://schemas.microsoft.com/office/drawing/2014/main" id="{2D9FE805-3833-4BDC-AFB1-120EC7D31EBC}"/>
                  </a:ext>
                </a:extLst>
              </p:cNvPr>
              <p:cNvSpPr/>
              <p:nvPr/>
            </p:nvSpPr>
            <p:spPr>
              <a:xfrm flipV="1">
                <a:off x="3768307" y="1066751"/>
                <a:ext cx="1984928" cy="609448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662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69"/>
                  <a:gd name="connsiteX1" fmla="*/ 10000 w 10000"/>
                  <a:gd name="connsiteY1" fmla="*/ 0 h 10169"/>
                  <a:gd name="connsiteX2" fmla="*/ 6991 w 10000"/>
                  <a:gd name="connsiteY2" fmla="*/ 10169 h 10169"/>
                  <a:gd name="connsiteX3" fmla="*/ 2662 w 10000"/>
                  <a:gd name="connsiteY3" fmla="*/ 10000 h 10169"/>
                  <a:gd name="connsiteX4" fmla="*/ 0 w 10000"/>
                  <a:gd name="connsiteY4" fmla="*/ 0 h 10169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054 w 10000"/>
                  <a:gd name="connsiteY2" fmla="*/ 9663 h 10000"/>
                  <a:gd name="connsiteX3" fmla="*/ 2662 w 10000"/>
                  <a:gd name="connsiteY3" fmla="*/ 10000 h 10000"/>
                  <a:gd name="connsiteX4" fmla="*/ 0 w 10000"/>
                  <a:gd name="connsiteY4" fmla="*/ 0 h 10000"/>
                  <a:gd name="connsiteX0" fmla="*/ 0 w 10757"/>
                  <a:gd name="connsiteY0" fmla="*/ 8937 h 18937"/>
                  <a:gd name="connsiteX1" fmla="*/ 10757 w 10757"/>
                  <a:gd name="connsiteY1" fmla="*/ 0 h 18937"/>
                  <a:gd name="connsiteX2" fmla="*/ 7054 w 10757"/>
                  <a:gd name="connsiteY2" fmla="*/ 18600 h 18937"/>
                  <a:gd name="connsiteX3" fmla="*/ 2662 w 10757"/>
                  <a:gd name="connsiteY3" fmla="*/ 18937 h 18937"/>
                  <a:gd name="connsiteX4" fmla="*/ 0 w 10757"/>
                  <a:gd name="connsiteY4" fmla="*/ 8937 h 18937"/>
                  <a:gd name="connsiteX0" fmla="*/ 0 w 11924"/>
                  <a:gd name="connsiteY0" fmla="*/ 0 h 19443"/>
                  <a:gd name="connsiteX1" fmla="*/ 11924 w 11924"/>
                  <a:gd name="connsiteY1" fmla="*/ 506 h 19443"/>
                  <a:gd name="connsiteX2" fmla="*/ 8221 w 11924"/>
                  <a:gd name="connsiteY2" fmla="*/ 19106 h 19443"/>
                  <a:gd name="connsiteX3" fmla="*/ 3829 w 11924"/>
                  <a:gd name="connsiteY3" fmla="*/ 19443 h 19443"/>
                  <a:gd name="connsiteX4" fmla="*/ 0 w 11924"/>
                  <a:gd name="connsiteY4" fmla="*/ 0 h 19443"/>
                  <a:gd name="connsiteX0" fmla="*/ 0 w 12050"/>
                  <a:gd name="connsiteY0" fmla="*/ 337 h 19780"/>
                  <a:gd name="connsiteX1" fmla="*/ 12050 w 12050"/>
                  <a:gd name="connsiteY1" fmla="*/ 0 h 19780"/>
                  <a:gd name="connsiteX2" fmla="*/ 8221 w 12050"/>
                  <a:gd name="connsiteY2" fmla="*/ 19443 h 19780"/>
                  <a:gd name="connsiteX3" fmla="*/ 3829 w 12050"/>
                  <a:gd name="connsiteY3" fmla="*/ 19780 h 19780"/>
                  <a:gd name="connsiteX4" fmla="*/ 0 w 12050"/>
                  <a:gd name="connsiteY4" fmla="*/ 337 h 19780"/>
                  <a:gd name="connsiteX0" fmla="*/ 0 w 12050"/>
                  <a:gd name="connsiteY0" fmla="*/ 337 h 19780"/>
                  <a:gd name="connsiteX1" fmla="*/ 12050 w 12050"/>
                  <a:gd name="connsiteY1" fmla="*/ 0 h 19780"/>
                  <a:gd name="connsiteX2" fmla="*/ 8126 w 12050"/>
                  <a:gd name="connsiteY2" fmla="*/ 19780 h 19780"/>
                  <a:gd name="connsiteX3" fmla="*/ 3829 w 12050"/>
                  <a:gd name="connsiteY3" fmla="*/ 19780 h 19780"/>
                  <a:gd name="connsiteX4" fmla="*/ 0 w 12050"/>
                  <a:gd name="connsiteY4" fmla="*/ 337 h 19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0" h="19780">
                    <a:moveTo>
                      <a:pt x="0" y="337"/>
                    </a:moveTo>
                    <a:lnTo>
                      <a:pt x="12050" y="0"/>
                    </a:lnTo>
                    <a:lnTo>
                      <a:pt x="8126" y="19780"/>
                    </a:lnTo>
                    <a:lnTo>
                      <a:pt x="3829" y="19780"/>
                    </a:lnTo>
                    <a:lnTo>
                      <a:pt x="0" y="337"/>
                    </a:lnTo>
                    <a:close/>
                  </a:path>
                </a:pathLst>
              </a:custGeom>
              <a:gradFill>
                <a:gsLst>
                  <a:gs pos="73000">
                    <a:srgbClr val="FBFCFE">
                      <a:alpha val="85000"/>
                    </a:srgbClr>
                  </a:gs>
                  <a:gs pos="45000">
                    <a:srgbClr val="F8FAFD">
                      <a:alpha val="83000"/>
                    </a:srgbClr>
                  </a:gs>
                  <a:gs pos="19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0"/>
                      <a:lumOff val="100000"/>
                      <a:alpha val="4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465B094-8D1A-4C8E-88C9-EF2EDBE9BBBE}"/>
              </a:ext>
            </a:extLst>
          </p:cNvPr>
          <p:cNvSpPr txBox="1"/>
          <p:nvPr/>
        </p:nvSpPr>
        <p:spPr>
          <a:xfrm>
            <a:off x="127288" y="155379"/>
            <a:ext cx="3275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EXHIBITION POWERPOINT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84678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agBrick">
          <a:fgClr>
            <a:schemeClr val="tx1">
              <a:lumMod val="75000"/>
              <a:lumOff val="25000"/>
            </a:schemeClr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112596B1-F810-4E4D-A06E-A65B7D512F79}"/>
              </a:ext>
            </a:extLst>
          </p:cNvPr>
          <p:cNvSpPr/>
          <p:nvPr/>
        </p:nvSpPr>
        <p:spPr>
          <a:xfrm>
            <a:off x="946482" y="2100596"/>
            <a:ext cx="10363200" cy="4663102"/>
          </a:xfrm>
          <a:prstGeom prst="round2SameRect">
            <a:avLst>
              <a:gd name="adj1" fmla="val 1543"/>
              <a:gd name="adj2" fmla="val 2161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F18A8A7A-A415-48FE-A348-83B8DCB629D0}"/>
              </a:ext>
            </a:extLst>
          </p:cNvPr>
          <p:cNvSpPr/>
          <p:nvPr/>
        </p:nvSpPr>
        <p:spPr>
          <a:xfrm>
            <a:off x="946482" y="2101045"/>
            <a:ext cx="10363200" cy="710999"/>
          </a:xfrm>
          <a:prstGeom prst="round2SameRect">
            <a:avLst>
              <a:gd name="adj1" fmla="val 6752"/>
              <a:gd name="adj2" fmla="val 0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B6F7B5B0-0739-4E2D-9498-5F6AF349234F}"/>
              </a:ext>
            </a:extLst>
          </p:cNvPr>
          <p:cNvSpPr/>
          <p:nvPr/>
        </p:nvSpPr>
        <p:spPr>
          <a:xfrm rot="16200000">
            <a:off x="5312747" y="1529279"/>
            <a:ext cx="308112" cy="326214"/>
          </a:xfrm>
          <a:prstGeom prst="flowChartDelay">
            <a:avLst/>
          </a:prstGeom>
          <a:solidFill>
            <a:srgbClr val="D2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BA3BDA1C-B875-4332-9F58-BB012D593727}"/>
              </a:ext>
            </a:extLst>
          </p:cNvPr>
          <p:cNvSpPr/>
          <p:nvPr/>
        </p:nvSpPr>
        <p:spPr>
          <a:xfrm rot="16200000">
            <a:off x="3867419" y="1529279"/>
            <a:ext cx="308112" cy="326214"/>
          </a:xfrm>
          <a:prstGeom prst="flowChartDelay">
            <a:avLst/>
          </a:prstGeom>
          <a:solidFill>
            <a:srgbClr val="D2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BD933C-2CAD-41F4-BFAB-5BFB018C533A}"/>
              </a:ext>
            </a:extLst>
          </p:cNvPr>
          <p:cNvSpPr/>
          <p:nvPr/>
        </p:nvSpPr>
        <p:spPr>
          <a:xfrm>
            <a:off x="3630309" y="1740172"/>
            <a:ext cx="2178302" cy="4869470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23B748D-7555-46ED-A62C-914CC7E79902}"/>
              </a:ext>
            </a:extLst>
          </p:cNvPr>
          <p:cNvSpPr/>
          <p:nvPr/>
        </p:nvSpPr>
        <p:spPr>
          <a:xfrm rot="16200000">
            <a:off x="4226149" y="1327774"/>
            <a:ext cx="1035981" cy="1445326"/>
          </a:xfrm>
          <a:custGeom>
            <a:avLst/>
            <a:gdLst>
              <a:gd name="connsiteX0" fmla="*/ 1179443 w 1179443"/>
              <a:gd name="connsiteY0" fmla="*/ 0 h 1331844"/>
              <a:gd name="connsiteX1" fmla="*/ 1179443 w 1179443"/>
              <a:gd name="connsiteY1" fmla="*/ 1331844 h 1331844"/>
              <a:gd name="connsiteX2" fmla="*/ 665922 w 1179443"/>
              <a:gd name="connsiteY2" fmla="*/ 1331844 h 1331844"/>
              <a:gd name="connsiteX3" fmla="*/ 0 w 1179443"/>
              <a:gd name="connsiteY3" fmla="*/ 665922 h 1331844"/>
              <a:gd name="connsiteX4" fmla="*/ 665922 w 1179443"/>
              <a:gd name="connsiteY4" fmla="*/ 0 h 1331844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442518"/>
              <a:gd name="connsiteX1" fmla="*/ 1179445 w 1182854"/>
              <a:gd name="connsiteY1" fmla="*/ 1442518 h 1442518"/>
              <a:gd name="connsiteX2" fmla="*/ 665922 w 1182854"/>
              <a:gd name="connsiteY2" fmla="*/ 1393255 h 1442518"/>
              <a:gd name="connsiteX3" fmla="*/ 0 w 1182854"/>
              <a:gd name="connsiteY3" fmla="*/ 727333 h 1442518"/>
              <a:gd name="connsiteX4" fmla="*/ 665922 w 1182854"/>
              <a:gd name="connsiteY4" fmla="*/ 61411 h 1442518"/>
              <a:gd name="connsiteX5" fmla="*/ 1182854 w 1182854"/>
              <a:gd name="connsiteY5" fmla="*/ 0 h 1442518"/>
              <a:gd name="connsiteX0" fmla="*/ 1182854 w 1182854"/>
              <a:gd name="connsiteY0" fmla="*/ 0 h 1442518"/>
              <a:gd name="connsiteX1" fmla="*/ 1179445 w 1182854"/>
              <a:gd name="connsiteY1" fmla="*/ 1442518 h 1442518"/>
              <a:gd name="connsiteX2" fmla="*/ 665922 w 1182854"/>
              <a:gd name="connsiteY2" fmla="*/ 1393255 h 1442518"/>
              <a:gd name="connsiteX3" fmla="*/ 0 w 1182854"/>
              <a:gd name="connsiteY3" fmla="*/ 727333 h 1442518"/>
              <a:gd name="connsiteX4" fmla="*/ 665922 w 1182854"/>
              <a:gd name="connsiteY4" fmla="*/ 61411 h 1442518"/>
              <a:gd name="connsiteX5" fmla="*/ 1182854 w 1182854"/>
              <a:gd name="connsiteY5" fmla="*/ 0 h 1442518"/>
              <a:gd name="connsiteX0" fmla="*/ 1182854 w 1182854"/>
              <a:gd name="connsiteY0" fmla="*/ 0 h 1445326"/>
              <a:gd name="connsiteX1" fmla="*/ 1179447 w 1182854"/>
              <a:gd name="connsiteY1" fmla="*/ 1445326 h 1445326"/>
              <a:gd name="connsiteX2" fmla="*/ 665922 w 1182854"/>
              <a:gd name="connsiteY2" fmla="*/ 1393255 h 1445326"/>
              <a:gd name="connsiteX3" fmla="*/ 0 w 1182854"/>
              <a:gd name="connsiteY3" fmla="*/ 727333 h 1445326"/>
              <a:gd name="connsiteX4" fmla="*/ 665922 w 1182854"/>
              <a:gd name="connsiteY4" fmla="*/ 61411 h 1445326"/>
              <a:gd name="connsiteX5" fmla="*/ 1182854 w 1182854"/>
              <a:gd name="connsiteY5" fmla="*/ 0 h 144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854" h="1445326">
                <a:moveTo>
                  <a:pt x="1182854" y="0"/>
                </a:moveTo>
                <a:cubicBezTo>
                  <a:pt x="1181718" y="480839"/>
                  <a:pt x="1180583" y="964487"/>
                  <a:pt x="1179447" y="1445326"/>
                </a:cubicBezTo>
                <a:cubicBezTo>
                  <a:pt x="1005194" y="1348857"/>
                  <a:pt x="837096" y="1409676"/>
                  <a:pt x="665922" y="1393255"/>
                </a:cubicBezTo>
                <a:cubicBezTo>
                  <a:pt x="298143" y="1393255"/>
                  <a:pt x="0" y="1095112"/>
                  <a:pt x="0" y="727333"/>
                </a:cubicBezTo>
                <a:cubicBezTo>
                  <a:pt x="0" y="359554"/>
                  <a:pt x="298143" y="61411"/>
                  <a:pt x="665922" y="61411"/>
                </a:cubicBezTo>
                <a:cubicBezTo>
                  <a:pt x="837096" y="61411"/>
                  <a:pt x="1049211" y="102367"/>
                  <a:pt x="1182854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25400" dist="76200" dir="30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85A742-9C19-48A6-B504-E6249C5E15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72182" y="2702224"/>
          <a:ext cx="1721853" cy="36713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21853">
                  <a:extLst>
                    <a:ext uri="{9D8B030D-6E8A-4147-A177-3AD203B41FA5}">
                      <a16:colId xmlns:a16="http://schemas.microsoft.com/office/drawing/2014/main" val="2476001877"/>
                    </a:ext>
                  </a:extLst>
                </a:gridCol>
              </a:tblGrid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545421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2598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14149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859348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937407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64546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0163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05B4D0-C065-4406-8A8E-96C4D6CF6AEE}"/>
              </a:ext>
            </a:extLst>
          </p:cNvPr>
          <p:cNvSpPr/>
          <p:nvPr/>
        </p:nvSpPr>
        <p:spPr>
          <a:xfrm>
            <a:off x="4132964" y="5994342"/>
            <a:ext cx="1282220" cy="48611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125A3-C2FF-4192-8F01-C97F802463CA}"/>
              </a:ext>
            </a:extLst>
          </p:cNvPr>
          <p:cNvSpPr txBox="1"/>
          <p:nvPr/>
        </p:nvSpPr>
        <p:spPr>
          <a:xfrm>
            <a:off x="4294615" y="6095471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BUY NOW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07D8C6-9570-4224-97BD-54EE2D833AD3}"/>
              </a:ext>
            </a:extLst>
          </p:cNvPr>
          <p:cNvSpPr txBox="1"/>
          <p:nvPr/>
        </p:nvSpPr>
        <p:spPr>
          <a:xfrm>
            <a:off x="4083709" y="2812212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XXX Bandwidth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74737-D593-491C-9C7C-7FDCAD871B04}"/>
              </a:ext>
            </a:extLst>
          </p:cNvPr>
          <p:cNvSpPr txBox="1"/>
          <p:nvPr/>
        </p:nvSpPr>
        <p:spPr>
          <a:xfrm>
            <a:off x="4312971" y="335994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XX Space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C1FB09-0A4C-4AC3-B630-EC84FE73EA60}"/>
              </a:ext>
            </a:extLst>
          </p:cNvPr>
          <p:cNvSpPr txBox="1"/>
          <p:nvPr/>
        </p:nvSpPr>
        <p:spPr>
          <a:xfrm>
            <a:off x="4142026" y="3905382"/>
            <a:ext cx="1170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SQL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F987B-5DF4-40C1-B1C8-E98A317EE91F}"/>
              </a:ext>
            </a:extLst>
          </p:cNvPr>
          <p:cNvSpPr txBox="1"/>
          <p:nvPr/>
        </p:nvSpPr>
        <p:spPr>
          <a:xfrm>
            <a:off x="4183127" y="4384004"/>
            <a:ext cx="975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Tablespace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C96D85-0C1E-4C05-8096-49FB1B8484ED}"/>
              </a:ext>
            </a:extLst>
          </p:cNvPr>
          <p:cNvSpPr txBox="1"/>
          <p:nvPr/>
        </p:nvSpPr>
        <p:spPr>
          <a:xfrm>
            <a:off x="4501323" y="4889679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Wingdings 2" panose="05020102010507070707" pitchFamily="18" charset="2"/>
              </a:rPr>
              <a:t>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29187C-F378-4D19-8E64-A22633018C2C}"/>
              </a:ext>
            </a:extLst>
          </p:cNvPr>
          <p:cNvSpPr txBox="1"/>
          <p:nvPr/>
        </p:nvSpPr>
        <p:spPr>
          <a:xfrm>
            <a:off x="4491705" y="5445013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Wingdings 2" panose="05020102010507070707" pitchFamily="18" charset="2"/>
              </a:rPr>
              <a:t>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8F38A-9869-4C27-B07B-CF6114B64283}"/>
              </a:ext>
            </a:extLst>
          </p:cNvPr>
          <p:cNvSpPr txBox="1"/>
          <p:nvPr/>
        </p:nvSpPr>
        <p:spPr>
          <a:xfrm>
            <a:off x="4369395" y="1646387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BASIC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73EDB0-5879-48D6-92E5-EB33AA5AA709}"/>
              </a:ext>
            </a:extLst>
          </p:cNvPr>
          <p:cNvSpPr txBox="1"/>
          <p:nvPr/>
        </p:nvSpPr>
        <p:spPr>
          <a:xfrm>
            <a:off x="4491705" y="1915519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PRICE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30F039-B144-41B8-84D2-494C8BB815BF}"/>
              </a:ext>
            </a:extLst>
          </p:cNvPr>
          <p:cNvSpPr txBox="1"/>
          <p:nvPr/>
        </p:nvSpPr>
        <p:spPr>
          <a:xfrm>
            <a:off x="4322011" y="2054221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$ 30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439CF2C-1BF7-4EBE-8D52-87255DAD4C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65717" y="2716121"/>
          <a:ext cx="2329670" cy="36713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29670">
                  <a:extLst>
                    <a:ext uri="{9D8B030D-6E8A-4147-A177-3AD203B41FA5}">
                      <a16:colId xmlns:a16="http://schemas.microsoft.com/office/drawing/2014/main" val="2476001877"/>
                    </a:ext>
                  </a:extLst>
                </a:gridCol>
              </a:tblGrid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545421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12598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14149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859348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937407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364546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70163"/>
                  </a:ext>
                </a:extLst>
              </a:tr>
            </a:tbl>
          </a:graphicData>
        </a:graphic>
      </p:graphicFrame>
      <p:sp>
        <p:nvSpPr>
          <p:cNvPr id="23" name="Flowchart: Delay 22">
            <a:extLst>
              <a:ext uri="{FF2B5EF4-FFF2-40B4-BE49-F238E27FC236}">
                <a16:creationId xmlns:a16="http://schemas.microsoft.com/office/drawing/2014/main" id="{84FA0914-B669-43C6-926C-29ADE07AD124}"/>
              </a:ext>
            </a:extLst>
          </p:cNvPr>
          <p:cNvSpPr/>
          <p:nvPr/>
        </p:nvSpPr>
        <p:spPr>
          <a:xfrm rot="16200000">
            <a:off x="7758356" y="1543627"/>
            <a:ext cx="308112" cy="326214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lowchart: Delay 23">
            <a:extLst>
              <a:ext uri="{FF2B5EF4-FFF2-40B4-BE49-F238E27FC236}">
                <a16:creationId xmlns:a16="http://schemas.microsoft.com/office/drawing/2014/main" id="{40B47B54-E71C-46F8-A2AE-258754F51B7C}"/>
              </a:ext>
            </a:extLst>
          </p:cNvPr>
          <p:cNvSpPr/>
          <p:nvPr/>
        </p:nvSpPr>
        <p:spPr>
          <a:xfrm rot="16200000">
            <a:off x="6313028" y="1543627"/>
            <a:ext cx="308112" cy="326214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2721C04-393C-48A7-AF8C-79EF220A97B4}"/>
              </a:ext>
            </a:extLst>
          </p:cNvPr>
          <p:cNvSpPr/>
          <p:nvPr/>
        </p:nvSpPr>
        <p:spPr>
          <a:xfrm>
            <a:off x="6075918" y="1754520"/>
            <a:ext cx="2178302" cy="4869470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4472B37-D293-46A1-8FFB-F6261FB06974}"/>
              </a:ext>
            </a:extLst>
          </p:cNvPr>
          <p:cNvSpPr/>
          <p:nvPr/>
        </p:nvSpPr>
        <p:spPr>
          <a:xfrm rot="16200000">
            <a:off x="6671757" y="1342123"/>
            <a:ext cx="1035983" cy="1445326"/>
          </a:xfrm>
          <a:custGeom>
            <a:avLst/>
            <a:gdLst>
              <a:gd name="connsiteX0" fmla="*/ 1179443 w 1179443"/>
              <a:gd name="connsiteY0" fmla="*/ 0 h 1331844"/>
              <a:gd name="connsiteX1" fmla="*/ 1179443 w 1179443"/>
              <a:gd name="connsiteY1" fmla="*/ 1331844 h 1331844"/>
              <a:gd name="connsiteX2" fmla="*/ 665922 w 1179443"/>
              <a:gd name="connsiteY2" fmla="*/ 1331844 h 1331844"/>
              <a:gd name="connsiteX3" fmla="*/ 0 w 1179443"/>
              <a:gd name="connsiteY3" fmla="*/ 665922 h 1331844"/>
              <a:gd name="connsiteX4" fmla="*/ 665922 w 1179443"/>
              <a:gd name="connsiteY4" fmla="*/ 0 h 1331844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442518"/>
              <a:gd name="connsiteX1" fmla="*/ 1179445 w 1182854"/>
              <a:gd name="connsiteY1" fmla="*/ 1442518 h 1442518"/>
              <a:gd name="connsiteX2" fmla="*/ 665922 w 1182854"/>
              <a:gd name="connsiteY2" fmla="*/ 1393255 h 1442518"/>
              <a:gd name="connsiteX3" fmla="*/ 0 w 1182854"/>
              <a:gd name="connsiteY3" fmla="*/ 727333 h 1442518"/>
              <a:gd name="connsiteX4" fmla="*/ 665922 w 1182854"/>
              <a:gd name="connsiteY4" fmla="*/ 61411 h 1442518"/>
              <a:gd name="connsiteX5" fmla="*/ 1182854 w 1182854"/>
              <a:gd name="connsiteY5" fmla="*/ 0 h 1442518"/>
              <a:gd name="connsiteX0" fmla="*/ 1182854 w 1182854"/>
              <a:gd name="connsiteY0" fmla="*/ 0 h 1442518"/>
              <a:gd name="connsiteX1" fmla="*/ 1179445 w 1182854"/>
              <a:gd name="connsiteY1" fmla="*/ 1442518 h 1442518"/>
              <a:gd name="connsiteX2" fmla="*/ 665922 w 1182854"/>
              <a:gd name="connsiteY2" fmla="*/ 1393255 h 1442518"/>
              <a:gd name="connsiteX3" fmla="*/ 0 w 1182854"/>
              <a:gd name="connsiteY3" fmla="*/ 727333 h 1442518"/>
              <a:gd name="connsiteX4" fmla="*/ 665922 w 1182854"/>
              <a:gd name="connsiteY4" fmla="*/ 61411 h 1442518"/>
              <a:gd name="connsiteX5" fmla="*/ 1182854 w 1182854"/>
              <a:gd name="connsiteY5" fmla="*/ 0 h 1442518"/>
              <a:gd name="connsiteX0" fmla="*/ 1182854 w 1182854"/>
              <a:gd name="connsiteY0" fmla="*/ 0 h 1445326"/>
              <a:gd name="connsiteX1" fmla="*/ 1179447 w 1182854"/>
              <a:gd name="connsiteY1" fmla="*/ 1445326 h 1445326"/>
              <a:gd name="connsiteX2" fmla="*/ 665922 w 1182854"/>
              <a:gd name="connsiteY2" fmla="*/ 1393255 h 1445326"/>
              <a:gd name="connsiteX3" fmla="*/ 0 w 1182854"/>
              <a:gd name="connsiteY3" fmla="*/ 727333 h 1445326"/>
              <a:gd name="connsiteX4" fmla="*/ 665922 w 1182854"/>
              <a:gd name="connsiteY4" fmla="*/ 61411 h 1445326"/>
              <a:gd name="connsiteX5" fmla="*/ 1182854 w 1182854"/>
              <a:gd name="connsiteY5" fmla="*/ 0 h 144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854" h="1445326">
                <a:moveTo>
                  <a:pt x="1182854" y="0"/>
                </a:moveTo>
                <a:cubicBezTo>
                  <a:pt x="1181718" y="480839"/>
                  <a:pt x="1180583" y="964487"/>
                  <a:pt x="1179447" y="1445326"/>
                </a:cubicBezTo>
                <a:cubicBezTo>
                  <a:pt x="1005194" y="1348857"/>
                  <a:pt x="837096" y="1409676"/>
                  <a:pt x="665922" y="1393255"/>
                </a:cubicBezTo>
                <a:cubicBezTo>
                  <a:pt x="298143" y="1393255"/>
                  <a:pt x="0" y="1095112"/>
                  <a:pt x="0" y="727333"/>
                </a:cubicBezTo>
                <a:cubicBezTo>
                  <a:pt x="0" y="359554"/>
                  <a:pt x="298143" y="61411"/>
                  <a:pt x="665922" y="61411"/>
                </a:cubicBezTo>
                <a:cubicBezTo>
                  <a:pt x="837096" y="61411"/>
                  <a:pt x="1049211" y="102367"/>
                  <a:pt x="1182854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25400" dist="76200" dir="30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973D945-902E-4DE3-90A7-FE82657815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17791" y="2716572"/>
          <a:ext cx="1721853" cy="36713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21853">
                  <a:extLst>
                    <a:ext uri="{9D8B030D-6E8A-4147-A177-3AD203B41FA5}">
                      <a16:colId xmlns:a16="http://schemas.microsoft.com/office/drawing/2014/main" val="2476001877"/>
                    </a:ext>
                  </a:extLst>
                </a:gridCol>
              </a:tblGrid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545421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2598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14149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859348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937407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64546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0163"/>
                  </a:ext>
                </a:extLst>
              </a:tr>
            </a:tbl>
          </a:graphicData>
        </a:graphic>
      </p:graphicFrame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4442ADE-7FC6-42DB-822E-5E9E82D8FDBB}"/>
              </a:ext>
            </a:extLst>
          </p:cNvPr>
          <p:cNvSpPr/>
          <p:nvPr/>
        </p:nvSpPr>
        <p:spPr>
          <a:xfrm>
            <a:off x="6576691" y="5978376"/>
            <a:ext cx="1282220" cy="48611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8B2613-A76E-425C-8AAC-107BA5E2F089}"/>
              </a:ext>
            </a:extLst>
          </p:cNvPr>
          <p:cNvSpPr txBox="1"/>
          <p:nvPr/>
        </p:nvSpPr>
        <p:spPr>
          <a:xfrm>
            <a:off x="6738342" y="6079505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BUY NOW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A0F525-1E60-4C99-8DDB-004A8B97096E}"/>
              </a:ext>
            </a:extLst>
          </p:cNvPr>
          <p:cNvSpPr txBox="1"/>
          <p:nvPr/>
        </p:nvSpPr>
        <p:spPr>
          <a:xfrm>
            <a:off x="6529318" y="2826560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XXX Bandwidth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C11833-8ADF-4C88-BDE6-29BEC0C78563}"/>
              </a:ext>
            </a:extLst>
          </p:cNvPr>
          <p:cNvSpPr txBox="1"/>
          <p:nvPr/>
        </p:nvSpPr>
        <p:spPr>
          <a:xfrm>
            <a:off x="6758580" y="337429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XX Space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B1E458-A814-4B9C-AA02-5D4C836B6E58}"/>
              </a:ext>
            </a:extLst>
          </p:cNvPr>
          <p:cNvSpPr txBox="1"/>
          <p:nvPr/>
        </p:nvSpPr>
        <p:spPr>
          <a:xfrm>
            <a:off x="6587635" y="3919730"/>
            <a:ext cx="1170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SQL Database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A51961-7198-4375-B24F-91D338AA186D}"/>
              </a:ext>
            </a:extLst>
          </p:cNvPr>
          <p:cNvSpPr txBox="1"/>
          <p:nvPr/>
        </p:nvSpPr>
        <p:spPr>
          <a:xfrm>
            <a:off x="6628736" y="4398352"/>
            <a:ext cx="975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Tablespace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B63701-1ADD-41BF-8CCB-9877F517F47B}"/>
              </a:ext>
            </a:extLst>
          </p:cNvPr>
          <p:cNvSpPr txBox="1"/>
          <p:nvPr/>
        </p:nvSpPr>
        <p:spPr>
          <a:xfrm>
            <a:off x="6946932" y="4904027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Wingdings 2" panose="05020102010507070707" pitchFamily="18" charset="2"/>
              </a:rPr>
              <a:t>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E0B699-50DB-48FF-9C28-881340A19EBD}"/>
              </a:ext>
            </a:extLst>
          </p:cNvPr>
          <p:cNvSpPr txBox="1"/>
          <p:nvPr/>
        </p:nvSpPr>
        <p:spPr>
          <a:xfrm>
            <a:off x="6927725" y="1644666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PRO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A2F087-FE28-4D98-8ABD-BA7974C22EBE}"/>
              </a:ext>
            </a:extLst>
          </p:cNvPr>
          <p:cNvSpPr txBox="1"/>
          <p:nvPr/>
        </p:nvSpPr>
        <p:spPr>
          <a:xfrm>
            <a:off x="6953356" y="1929867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PRICE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48ED2C-1F49-4713-A60D-C79C7A97FA8D}"/>
              </a:ext>
            </a:extLst>
          </p:cNvPr>
          <p:cNvSpPr txBox="1"/>
          <p:nvPr/>
        </p:nvSpPr>
        <p:spPr>
          <a:xfrm>
            <a:off x="6767620" y="2068569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$ 45</a:t>
            </a:r>
          </a:p>
        </p:txBody>
      </p:sp>
      <p:sp>
        <p:nvSpPr>
          <p:cNvPr id="39" name="Flowchart: Delay 38">
            <a:extLst>
              <a:ext uri="{FF2B5EF4-FFF2-40B4-BE49-F238E27FC236}">
                <a16:creationId xmlns:a16="http://schemas.microsoft.com/office/drawing/2014/main" id="{D3117AFA-1FC2-40BB-BA4A-639580A127EE}"/>
              </a:ext>
            </a:extLst>
          </p:cNvPr>
          <p:cNvSpPr/>
          <p:nvPr/>
        </p:nvSpPr>
        <p:spPr>
          <a:xfrm rot="16200000">
            <a:off x="10203965" y="1543178"/>
            <a:ext cx="308112" cy="326214"/>
          </a:xfrm>
          <a:prstGeom prst="flowChartDelay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lowchart: Delay 39">
            <a:extLst>
              <a:ext uri="{FF2B5EF4-FFF2-40B4-BE49-F238E27FC236}">
                <a16:creationId xmlns:a16="http://schemas.microsoft.com/office/drawing/2014/main" id="{0782D62D-283E-48A3-8CE5-C42446616A30}"/>
              </a:ext>
            </a:extLst>
          </p:cNvPr>
          <p:cNvSpPr/>
          <p:nvPr/>
        </p:nvSpPr>
        <p:spPr>
          <a:xfrm rot="16200000">
            <a:off x="8758637" y="1543178"/>
            <a:ext cx="308112" cy="326214"/>
          </a:xfrm>
          <a:prstGeom prst="flowChartDelay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B491A00-41C4-4798-B3DC-7491A4CC38CD}"/>
              </a:ext>
            </a:extLst>
          </p:cNvPr>
          <p:cNvSpPr/>
          <p:nvPr/>
        </p:nvSpPr>
        <p:spPr>
          <a:xfrm>
            <a:off x="8521527" y="1754071"/>
            <a:ext cx="2178302" cy="4869470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4767A6E-309F-46FC-B03D-7E75397F8812}"/>
              </a:ext>
            </a:extLst>
          </p:cNvPr>
          <p:cNvSpPr/>
          <p:nvPr/>
        </p:nvSpPr>
        <p:spPr>
          <a:xfrm rot="16200000">
            <a:off x="9117367" y="1341673"/>
            <a:ext cx="1035981" cy="1445326"/>
          </a:xfrm>
          <a:custGeom>
            <a:avLst/>
            <a:gdLst>
              <a:gd name="connsiteX0" fmla="*/ 1179443 w 1179443"/>
              <a:gd name="connsiteY0" fmla="*/ 0 h 1331844"/>
              <a:gd name="connsiteX1" fmla="*/ 1179443 w 1179443"/>
              <a:gd name="connsiteY1" fmla="*/ 1331844 h 1331844"/>
              <a:gd name="connsiteX2" fmla="*/ 665922 w 1179443"/>
              <a:gd name="connsiteY2" fmla="*/ 1331844 h 1331844"/>
              <a:gd name="connsiteX3" fmla="*/ 0 w 1179443"/>
              <a:gd name="connsiteY3" fmla="*/ 665922 h 1331844"/>
              <a:gd name="connsiteX4" fmla="*/ 665922 w 1179443"/>
              <a:gd name="connsiteY4" fmla="*/ 0 h 1331844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442518"/>
              <a:gd name="connsiteX1" fmla="*/ 1179445 w 1182854"/>
              <a:gd name="connsiteY1" fmla="*/ 1442518 h 1442518"/>
              <a:gd name="connsiteX2" fmla="*/ 665922 w 1182854"/>
              <a:gd name="connsiteY2" fmla="*/ 1393255 h 1442518"/>
              <a:gd name="connsiteX3" fmla="*/ 0 w 1182854"/>
              <a:gd name="connsiteY3" fmla="*/ 727333 h 1442518"/>
              <a:gd name="connsiteX4" fmla="*/ 665922 w 1182854"/>
              <a:gd name="connsiteY4" fmla="*/ 61411 h 1442518"/>
              <a:gd name="connsiteX5" fmla="*/ 1182854 w 1182854"/>
              <a:gd name="connsiteY5" fmla="*/ 0 h 1442518"/>
              <a:gd name="connsiteX0" fmla="*/ 1182854 w 1182854"/>
              <a:gd name="connsiteY0" fmla="*/ 0 h 1442518"/>
              <a:gd name="connsiteX1" fmla="*/ 1179445 w 1182854"/>
              <a:gd name="connsiteY1" fmla="*/ 1442518 h 1442518"/>
              <a:gd name="connsiteX2" fmla="*/ 665922 w 1182854"/>
              <a:gd name="connsiteY2" fmla="*/ 1393255 h 1442518"/>
              <a:gd name="connsiteX3" fmla="*/ 0 w 1182854"/>
              <a:gd name="connsiteY3" fmla="*/ 727333 h 1442518"/>
              <a:gd name="connsiteX4" fmla="*/ 665922 w 1182854"/>
              <a:gd name="connsiteY4" fmla="*/ 61411 h 1442518"/>
              <a:gd name="connsiteX5" fmla="*/ 1182854 w 1182854"/>
              <a:gd name="connsiteY5" fmla="*/ 0 h 1442518"/>
              <a:gd name="connsiteX0" fmla="*/ 1182854 w 1182854"/>
              <a:gd name="connsiteY0" fmla="*/ 0 h 1445326"/>
              <a:gd name="connsiteX1" fmla="*/ 1179447 w 1182854"/>
              <a:gd name="connsiteY1" fmla="*/ 1445326 h 1445326"/>
              <a:gd name="connsiteX2" fmla="*/ 665922 w 1182854"/>
              <a:gd name="connsiteY2" fmla="*/ 1393255 h 1445326"/>
              <a:gd name="connsiteX3" fmla="*/ 0 w 1182854"/>
              <a:gd name="connsiteY3" fmla="*/ 727333 h 1445326"/>
              <a:gd name="connsiteX4" fmla="*/ 665922 w 1182854"/>
              <a:gd name="connsiteY4" fmla="*/ 61411 h 1445326"/>
              <a:gd name="connsiteX5" fmla="*/ 1182854 w 1182854"/>
              <a:gd name="connsiteY5" fmla="*/ 0 h 144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854" h="1445326">
                <a:moveTo>
                  <a:pt x="1182854" y="0"/>
                </a:moveTo>
                <a:cubicBezTo>
                  <a:pt x="1181718" y="480839"/>
                  <a:pt x="1180583" y="964487"/>
                  <a:pt x="1179447" y="1445326"/>
                </a:cubicBezTo>
                <a:cubicBezTo>
                  <a:pt x="1005194" y="1348857"/>
                  <a:pt x="837096" y="1409676"/>
                  <a:pt x="665922" y="1393255"/>
                </a:cubicBezTo>
                <a:cubicBezTo>
                  <a:pt x="298143" y="1393255"/>
                  <a:pt x="0" y="1095112"/>
                  <a:pt x="0" y="727333"/>
                </a:cubicBezTo>
                <a:cubicBezTo>
                  <a:pt x="0" y="359554"/>
                  <a:pt x="298143" y="61411"/>
                  <a:pt x="665922" y="61411"/>
                </a:cubicBezTo>
                <a:cubicBezTo>
                  <a:pt x="837096" y="61411"/>
                  <a:pt x="1049211" y="102367"/>
                  <a:pt x="1182854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25400" dist="76200" dir="30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2F1A6F3A-7732-44B2-91F7-1C6BFC027A7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63400" y="2716123"/>
          <a:ext cx="1721853" cy="36713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21853">
                  <a:extLst>
                    <a:ext uri="{9D8B030D-6E8A-4147-A177-3AD203B41FA5}">
                      <a16:colId xmlns:a16="http://schemas.microsoft.com/office/drawing/2014/main" val="2476001877"/>
                    </a:ext>
                  </a:extLst>
                </a:gridCol>
              </a:tblGrid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545421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2598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14149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859348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937407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64546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0163"/>
                  </a:ext>
                </a:extLst>
              </a:tr>
            </a:tbl>
          </a:graphicData>
        </a:graphic>
      </p:graphicFrame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099A0EF-8727-4262-B7BA-D154CE98285E}"/>
              </a:ext>
            </a:extLst>
          </p:cNvPr>
          <p:cNvSpPr/>
          <p:nvPr/>
        </p:nvSpPr>
        <p:spPr>
          <a:xfrm>
            <a:off x="8998003" y="5961845"/>
            <a:ext cx="1282220" cy="48611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FBA0E6-CC98-4AE6-A504-8AA25991238B}"/>
              </a:ext>
            </a:extLst>
          </p:cNvPr>
          <p:cNvSpPr txBox="1"/>
          <p:nvPr/>
        </p:nvSpPr>
        <p:spPr>
          <a:xfrm>
            <a:off x="9159654" y="6062974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BUY NOW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28E4DA-B8DB-4431-AF16-10B631073D9D}"/>
              </a:ext>
            </a:extLst>
          </p:cNvPr>
          <p:cNvSpPr txBox="1"/>
          <p:nvPr/>
        </p:nvSpPr>
        <p:spPr>
          <a:xfrm>
            <a:off x="8974927" y="2826111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XXX Bandwidth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E688BD-0AB0-4B7A-AC69-E872D80B73C6}"/>
              </a:ext>
            </a:extLst>
          </p:cNvPr>
          <p:cNvSpPr txBox="1"/>
          <p:nvPr/>
        </p:nvSpPr>
        <p:spPr>
          <a:xfrm>
            <a:off x="9204189" y="337384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XX Space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27542A-B04A-45F6-9632-5517B0C74F46}"/>
              </a:ext>
            </a:extLst>
          </p:cNvPr>
          <p:cNvSpPr txBox="1"/>
          <p:nvPr/>
        </p:nvSpPr>
        <p:spPr>
          <a:xfrm>
            <a:off x="9033244" y="3919281"/>
            <a:ext cx="1170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SQL Database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EECCBD-2399-442A-B017-152C0C2CB4DF}"/>
              </a:ext>
            </a:extLst>
          </p:cNvPr>
          <p:cNvSpPr txBox="1"/>
          <p:nvPr/>
        </p:nvSpPr>
        <p:spPr>
          <a:xfrm>
            <a:off x="9074345" y="4397903"/>
            <a:ext cx="975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Tablespace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5BD066-BC4F-4D6A-89E5-CC96CF51F062}"/>
              </a:ext>
            </a:extLst>
          </p:cNvPr>
          <p:cNvSpPr txBox="1"/>
          <p:nvPr/>
        </p:nvSpPr>
        <p:spPr>
          <a:xfrm>
            <a:off x="9392541" y="4903578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Wingdings 2" panose="05020102010507070707" pitchFamily="18" charset="2"/>
              </a:rPr>
              <a:t>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9328B0-1532-4C9A-AA65-13C77B862B77}"/>
              </a:ext>
            </a:extLst>
          </p:cNvPr>
          <p:cNvSpPr txBox="1"/>
          <p:nvPr/>
        </p:nvSpPr>
        <p:spPr>
          <a:xfrm>
            <a:off x="9085257" y="1660286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BUSINESS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E24666-AF72-4767-B91A-20B89442F40E}"/>
              </a:ext>
            </a:extLst>
          </p:cNvPr>
          <p:cNvSpPr txBox="1"/>
          <p:nvPr/>
        </p:nvSpPr>
        <p:spPr>
          <a:xfrm>
            <a:off x="9382923" y="1929418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PRICE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DCA0D9-D17F-4844-9668-F17E809E37F4}"/>
              </a:ext>
            </a:extLst>
          </p:cNvPr>
          <p:cNvSpPr txBox="1"/>
          <p:nvPr/>
        </p:nvSpPr>
        <p:spPr>
          <a:xfrm>
            <a:off x="9213229" y="2068120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$ 60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3956E4-86A7-445F-A029-B81438927517}"/>
              </a:ext>
            </a:extLst>
          </p:cNvPr>
          <p:cNvSpPr txBox="1"/>
          <p:nvPr/>
        </p:nvSpPr>
        <p:spPr>
          <a:xfrm>
            <a:off x="6937314" y="5440479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Wingdings 2" panose="05020102010507070707" pitchFamily="18" charset="2"/>
              </a:rPr>
              <a:t>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9401F9-DB97-467F-AF87-6D042A59DD21}"/>
              </a:ext>
            </a:extLst>
          </p:cNvPr>
          <p:cNvSpPr txBox="1"/>
          <p:nvPr/>
        </p:nvSpPr>
        <p:spPr>
          <a:xfrm>
            <a:off x="9403787" y="5490175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Wingdings 2" panose="05020102010507070707" pitchFamily="18" charset="2"/>
              </a:rPr>
              <a:t>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2E39D3-4DE7-4E3A-AAA7-6DBCC31881D2}"/>
              </a:ext>
            </a:extLst>
          </p:cNvPr>
          <p:cNvSpPr txBox="1"/>
          <p:nvPr/>
        </p:nvSpPr>
        <p:spPr>
          <a:xfrm>
            <a:off x="1668687" y="2826111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Type Feature 1 here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4E5196-EA73-4AB6-BE07-4579B10A1FAF}"/>
              </a:ext>
            </a:extLst>
          </p:cNvPr>
          <p:cNvSpPr txBox="1"/>
          <p:nvPr/>
        </p:nvSpPr>
        <p:spPr>
          <a:xfrm>
            <a:off x="1668687" y="3332302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Type Feature 2 here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A20031-608C-4BC0-B87D-34E0FF6AADBA}"/>
              </a:ext>
            </a:extLst>
          </p:cNvPr>
          <p:cNvSpPr txBox="1"/>
          <p:nvPr/>
        </p:nvSpPr>
        <p:spPr>
          <a:xfrm>
            <a:off x="1668687" y="3905381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Type Feature 3 here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748177-1A2C-4722-81C0-7CD28FDE7C86}"/>
              </a:ext>
            </a:extLst>
          </p:cNvPr>
          <p:cNvSpPr txBox="1"/>
          <p:nvPr/>
        </p:nvSpPr>
        <p:spPr>
          <a:xfrm>
            <a:off x="1668687" y="4414425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Type Feature 4 here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F959664-6BEF-4F00-9B7B-4677C95D31E6}"/>
              </a:ext>
            </a:extLst>
          </p:cNvPr>
          <p:cNvSpPr txBox="1"/>
          <p:nvPr/>
        </p:nvSpPr>
        <p:spPr>
          <a:xfrm>
            <a:off x="1668687" y="4923469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Type Feature 5 here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3D17F0-6FC8-4A67-A43E-7EDE2C3844DA}"/>
              </a:ext>
            </a:extLst>
          </p:cNvPr>
          <p:cNvSpPr txBox="1"/>
          <p:nvPr/>
        </p:nvSpPr>
        <p:spPr>
          <a:xfrm>
            <a:off x="1668687" y="5432513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Type Feature 6 here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2B3E2DC-180C-4BCB-B0FA-3D71C197C3EE}"/>
              </a:ext>
            </a:extLst>
          </p:cNvPr>
          <p:cNvSpPr txBox="1"/>
          <p:nvPr/>
        </p:nvSpPr>
        <p:spPr>
          <a:xfrm>
            <a:off x="1876990" y="2306605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FEATURES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7B076EA-803E-413F-A632-643F27671299}"/>
              </a:ext>
            </a:extLst>
          </p:cNvPr>
          <p:cNvGrpSpPr/>
          <p:nvPr/>
        </p:nvGrpSpPr>
        <p:grpSpPr>
          <a:xfrm>
            <a:off x="3601139" y="-10380"/>
            <a:ext cx="2286000" cy="2286000"/>
            <a:chOff x="3601139" y="-10380"/>
            <a:chExt cx="2286000" cy="228600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1C712E6-3AF0-49F1-9529-1ED0B253E298}"/>
                </a:ext>
              </a:extLst>
            </p:cNvPr>
            <p:cNvSpPr/>
            <p:nvPr/>
          </p:nvSpPr>
          <p:spPr>
            <a:xfrm>
              <a:off x="4369395" y="994224"/>
              <a:ext cx="767675" cy="99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7B82CB2-0D53-49CB-BB58-A5EE0F1CF31C}"/>
                </a:ext>
              </a:extLst>
            </p:cNvPr>
            <p:cNvGrpSpPr/>
            <p:nvPr/>
          </p:nvGrpSpPr>
          <p:grpSpPr>
            <a:xfrm>
              <a:off x="3601139" y="-10380"/>
              <a:ext cx="2286000" cy="2286000"/>
              <a:chOff x="3601139" y="-10380"/>
              <a:chExt cx="2286000" cy="228600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577D524-3EA5-4FBD-A9D5-2B8A75BDC28F}"/>
                  </a:ext>
                </a:extLst>
              </p:cNvPr>
              <p:cNvSpPr/>
              <p:nvPr/>
            </p:nvSpPr>
            <p:spPr>
              <a:xfrm>
                <a:off x="3601139" y="-10380"/>
                <a:ext cx="2286000" cy="22860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0"/>
                      <a:lumOff val="100000"/>
                      <a:alpha val="75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A67B8E2-C606-4057-BDE6-649ED4401D31}"/>
                  </a:ext>
                </a:extLst>
              </p:cNvPr>
              <p:cNvGrpSpPr/>
              <p:nvPr/>
            </p:nvGrpSpPr>
            <p:grpSpPr>
              <a:xfrm>
                <a:off x="4370762" y="0"/>
                <a:ext cx="767673" cy="1053034"/>
                <a:chOff x="4250442" y="0"/>
                <a:chExt cx="767673" cy="1053034"/>
              </a:xfrm>
            </p:grpSpPr>
            <p:sp>
              <p:nvSpPr>
                <p:cNvPr id="2" name="Flowchart: Delay 1">
                  <a:extLst>
                    <a:ext uri="{FF2B5EF4-FFF2-40B4-BE49-F238E27FC236}">
                      <a16:creationId xmlns:a16="http://schemas.microsoft.com/office/drawing/2014/main" id="{71E2D94C-FB42-489E-9C5B-40910CCBB718}"/>
                    </a:ext>
                  </a:extLst>
                </p:cNvPr>
                <p:cNvSpPr/>
                <p:nvPr/>
              </p:nvSpPr>
              <p:spPr>
                <a:xfrm rot="16200000">
                  <a:off x="4339903" y="374821"/>
                  <a:ext cx="588752" cy="767673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76200" dir="18900000">
                    <a:schemeClr val="bg1">
                      <a:alpha val="26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Flowchart: Delay 64">
                  <a:extLst>
                    <a:ext uri="{FF2B5EF4-FFF2-40B4-BE49-F238E27FC236}">
                      <a16:creationId xmlns:a16="http://schemas.microsoft.com/office/drawing/2014/main" id="{EE0A83CC-1CA0-4347-9B92-EA9399F5A46E}"/>
                    </a:ext>
                  </a:extLst>
                </p:cNvPr>
                <p:cNvSpPr/>
                <p:nvPr/>
              </p:nvSpPr>
              <p:spPr>
                <a:xfrm rot="16200000">
                  <a:off x="4558079" y="327620"/>
                  <a:ext cx="152400" cy="152398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9A085DD-B11F-4AC3-8A2A-2E34D90951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21027" y="0"/>
                  <a:ext cx="0" cy="327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Flowchart: Manual Operation 66">
                <a:extLst>
                  <a:ext uri="{FF2B5EF4-FFF2-40B4-BE49-F238E27FC236}">
                    <a16:creationId xmlns:a16="http://schemas.microsoft.com/office/drawing/2014/main" id="{5D1BB2D8-3E24-4A7D-92B1-48E2B6A41526}"/>
                  </a:ext>
                </a:extLst>
              </p:cNvPr>
              <p:cNvSpPr/>
              <p:nvPr/>
            </p:nvSpPr>
            <p:spPr>
              <a:xfrm flipV="1">
                <a:off x="3768307" y="1066751"/>
                <a:ext cx="1984928" cy="609448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662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69"/>
                  <a:gd name="connsiteX1" fmla="*/ 10000 w 10000"/>
                  <a:gd name="connsiteY1" fmla="*/ 0 h 10169"/>
                  <a:gd name="connsiteX2" fmla="*/ 6991 w 10000"/>
                  <a:gd name="connsiteY2" fmla="*/ 10169 h 10169"/>
                  <a:gd name="connsiteX3" fmla="*/ 2662 w 10000"/>
                  <a:gd name="connsiteY3" fmla="*/ 10000 h 10169"/>
                  <a:gd name="connsiteX4" fmla="*/ 0 w 10000"/>
                  <a:gd name="connsiteY4" fmla="*/ 0 h 10169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054 w 10000"/>
                  <a:gd name="connsiteY2" fmla="*/ 9663 h 10000"/>
                  <a:gd name="connsiteX3" fmla="*/ 2662 w 10000"/>
                  <a:gd name="connsiteY3" fmla="*/ 10000 h 10000"/>
                  <a:gd name="connsiteX4" fmla="*/ 0 w 10000"/>
                  <a:gd name="connsiteY4" fmla="*/ 0 h 10000"/>
                  <a:gd name="connsiteX0" fmla="*/ 0 w 10757"/>
                  <a:gd name="connsiteY0" fmla="*/ 8937 h 18937"/>
                  <a:gd name="connsiteX1" fmla="*/ 10757 w 10757"/>
                  <a:gd name="connsiteY1" fmla="*/ 0 h 18937"/>
                  <a:gd name="connsiteX2" fmla="*/ 7054 w 10757"/>
                  <a:gd name="connsiteY2" fmla="*/ 18600 h 18937"/>
                  <a:gd name="connsiteX3" fmla="*/ 2662 w 10757"/>
                  <a:gd name="connsiteY3" fmla="*/ 18937 h 18937"/>
                  <a:gd name="connsiteX4" fmla="*/ 0 w 10757"/>
                  <a:gd name="connsiteY4" fmla="*/ 8937 h 18937"/>
                  <a:gd name="connsiteX0" fmla="*/ 0 w 11924"/>
                  <a:gd name="connsiteY0" fmla="*/ 0 h 19443"/>
                  <a:gd name="connsiteX1" fmla="*/ 11924 w 11924"/>
                  <a:gd name="connsiteY1" fmla="*/ 506 h 19443"/>
                  <a:gd name="connsiteX2" fmla="*/ 8221 w 11924"/>
                  <a:gd name="connsiteY2" fmla="*/ 19106 h 19443"/>
                  <a:gd name="connsiteX3" fmla="*/ 3829 w 11924"/>
                  <a:gd name="connsiteY3" fmla="*/ 19443 h 19443"/>
                  <a:gd name="connsiteX4" fmla="*/ 0 w 11924"/>
                  <a:gd name="connsiteY4" fmla="*/ 0 h 19443"/>
                  <a:gd name="connsiteX0" fmla="*/ 0 w 12050"/>
                  <a:gd name="connsiteY0" fmla="*/ 337 h 19780"/>
                  <a:gd name="connsiteX1" fmla="*/ 12050 w 12050"/>
                  <a:gd name="connsiteY1" fmla="*/ 0 h 19780"/>
                  <a:gd name="connsiteX2" fmla="*/ 8221 w 12050"/>
                  <a:gd name="connsiteY2" fmla="*/ 19443 h 19780"/>
                  <a:gd name="connsiteX3" fmla="*/ 3829 w 12050"/>
                  <a:gd name="connsiteY3" fmla="*/ 19780 h 19780"/>
                  <a:gd name="connsiteX4" fmla="*/ 0 w 12050"/>
                  <a:gd name="connsiteY4" fmla="*/ 337 h 19780"/>
                  <a:gd name="connsiteX0" fmla="*/ 0 w 12050"/>
                  <a:gd name="connsiteY0" fmla="*/ 337 h 19780"/>
                  <a:gd name="connsiteX1" fmla="*/ 12050 w 12050"/>
                  <a:gd name="connsiteY1" fmla="*/ 0 h 19780"/>
                  <a:gd name="connsiteX2" fmla="*/ 8126 w 12050"/>
                  <a:gd name="connsiteY2" fmla="*/ 19780 h 19780"/>
                  <a:gd name="connsiteX3" fmla="*/ 3829 w 12050"/>
                  <a:gd name="connsiteY3" fmla="*/ 19780 h 19780"/>
                  <a:gd name="connsiteX4" fmla="*/ 0 w 12050"/>
                  <a:gd name="connsiteY4" fmla="*/ 337 h 19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0" h="19780">
                    <a:moveTo>
                      <a:pt x="0" y="337"/>
                    </a:moveTo>
                    <a:lnTo>
                      <a:pt x="12050" y="0"/>
                    </a:lnTo>
                    <a:lnTo>
                      <a:pt x="8126" y="19780"/>
                    </a:lnTo>
                    <a:lnTo>
                      <a:pt x="3829" y="19780"/>
                    </a:lnTo>
                    <a:lnTo>
                      <a:pt x="0" y="337"/>
                    </a:lnTo>
                    <a:close/>
                  </a:path>
                </a:pathLst>
              </a:custGeom>
              <a:gradFill>
                <a:gsLst>
                  <a:gs pos="73000">
                    <a:srgbClr val="FBFCFE">
                      <a:alpha val="85000"/>
                    </a:srgbClr>
                  </a:gs>
                  <a:gs pos="45000">
                    <a:srgbClr val="F8FAFD">
                      <a:alpha val="83000"/>
                    </a:srgbClr>
                  </a:gs>
                  <a:gs pos="19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0"/>
                      <a:lumOff val="100000"/>
                      <a:alpha val="4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6F28B55-EF07-4EA7-9C51-D0B7257574B7}"/>
              </a:ext>
            </a:extLst>
          </p:cNvPr>
          <p:cNvGrpSpPr/>
          <p:nvPr/>
        </p:nvGrpSpPr>
        <p:grpSpPr>
          <a:xfrm>
            <a:off x="6000413" y="11098"/>
            <a:ext cx="2286000" cy="2286000"/>
            <a:chOff x="3601139" y="-10380"/>
            <a:chExt cx="2286000" cy="228600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2FA0166-E40B-4689-88EF-4217F867D32D}"/>
                </a:ext>
              </a:extLst>
            </p:cNvPr>
            <p:cNvSpPr/>
            <p:nvPr/>
          </p:nvSpPr>
          <p:spPr>
            <a:xfrm>
              <a:off x="4369395" y="994224"/>
              <a:ext cx="767675" cy="99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05AFA11-934A-4A24-84E4-43335F34690D}"/>
                </a:ext>
              </a:extLst>
            </p:cNvPr>
            <p:cNvGrpSpPr/>
            <p:nvPr/>
          </p:nvGrpSpPr>
          <p:grpSpPr>
            <a:xfrm>
              <a:off x="3601139" y="-10380"/>
              <a:ext cx="2286000" cy="2286000"/>
              <a:chOff x="3601139" y="-10380"/>
              <a:chExt cx="2286000" cy="2286000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95C8E3AF-6663-42EB-9BAF-345162261DA1}"/>
                  </a:ext>
                </a:extLst>
              </p:cNvPr>
              <p:cNvSpPr/>
              <p:nvPr/>
            </p:nvSpPr>
            <p:spPr>
              <a:xfrm>
                <a:off x="3601139" y="-10380"/>
                <a:ext cx="2286000" cy="22860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0"/>
                      <a:lumOff val="100000"/>
                      <a:alpha val="75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B5FE8EEF-585B-407A-8440-B2DDBBAED533}"/>
                  </a:ext>
                </a:extLst>
              </p:cNvPr>
              <p:cNvGrpSpPr/>
              <p:nvPr/>
            </p:nvGrpSpPr>
            <p:grpSpPr>
              <a:xfrm>
                <a:off x="4370762" y="0"/>
                <a:ext cx="767673" cy="1053034"/>
                <a:chOff x="4250442" y="0"/>
                <a:chExt cx="767673" cy="1053034"/>
              </a:xfrm>
            </p:grpSpPr>
            <p:sp>
              <p:nvSpPr>
                <p:cNvPr id="91" name="Flowchart: Delay 90">
                  <a:extLst>
                    <a:ext uri="{FF2B5EF4-FFF2-40B4-BE49-F238E27FC236}">
                      <a16:creationId xmlns:a16="http://schemas.microsoft.com/office/drawing/2014/main" id="{854466C7-FF9E-49AC-AF9B-6AF8867B5A41}"/>
                    </a:ext>
                  </a:extLst>
                </p:cNvPr>
                <p:cNvSpPr/>
                <p:nvPr/>
              </p:nvSpPr>
              <p:spPr>
                <a:xfrm rot="16200000">
                  <a:off x="4339903" y="374821"/>
                  <a:ext cx="588752" cy="767673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76200" dir="18900000">
                    <a:schemeClr val="bg1">
                      <a:alpha val="26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Flowchart: Delay 91">
                  <a:extLst>
                    <a:ext uri="{FF2B5EF4-FFF2-40B4-BE49-F238E27FC236}">
                      <a16:creationId xmlns:a16="http://schemas.microsoft.com/office/drawing/2014/main" id="{A7FB18EC-8536-4013-8C60-1DB6AD19442B}"/>
                    </a:ext>
                  </a:extLst>
                </p:cNvPr>
                <p:cNvSpPr/>
                <p:nvPr/>
              </p:nvSpPr>
              <p:spPr>
                <a:xfrm rot="16200000">
                  <a:off x="4558079" y="327620"/>
                  <a:ext cx="152400" cy="152398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60D78BE7-471C-49B5-BCE5-B552F2554B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21027" y="0"/>
                  <a:ext cx="0" cy="327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Flowchart: Manual Operation 66">
                <a:extLst>
                  <a:ext uri="{FF2B5EF4-FFF2-40B4-BE49-F238E27FC236}">
                    <a16:creationId xmlns:a16="http://schemas.microsoft.com/office/drawing/2014/main" id="{318BDB2E-8723-439A-BB16-BD4F038EEC34}"/>
                  </a:ext>
                </a:extLst>
              </p:cNvPr>
              <p:cNvSpPr/>
              <p:nvPr/>
            </p:nvSpPr>
            <p:spPr>
              <a:xfrm flipV="1">
                <a:off x="3768307" y="1066751"/>
                <a:ext cx="1984928" cy="609448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662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69"/>
                  <a:gd name="connsiteX1" fmla="*/ 10000 w 10000"/>
                  <a:gd name="connsiteY1" fmla="*/ 0 h 10169"/>
                  <a:gd name="connsiteX2" fmla="*/ 6991 w 10000"/>
                  <a:gd name="connsiteY2" fmla="*/ 10169 h 10169"/>
                  <a:gd name="connsiteX3" fmla="*/ 2662 w 10000"/>
                  <a:gd name="connsiteY3" fmla="*/ 10000 h 10169"/>
                  <a:gd name="connsiteX4" fmla="*/ 0 w 10000"/>
                  <a:gd name="connsiteY4" fmla="*/ 0 h 10169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054 w 10000"/>
                  <a:gd name="connsiteY2" fmla="*/ 9663 h 10000"/>
                  <a:gd name="connsiteX3" fmla="*/ 2662 w 10000"/>
                  <a:gd name="connsiteY3" fmla="*/ 10000 h 10000"/>
                  <a:gd name="connsiteX4" fmla="*/ 0 w 10000"/>
                  <a:gd name="connsiteY4" fmla="*/ 0 h 10000"/>
                  <a:gd name="connsiteX0" fmla="*/ 0 w 10757"/>
                  <a:gd name="connsiteY0" fmla="*/ 8937 h 18937"/>
                  <a:gd name="connsiteX1" fmla="*/ 10757 w 10757"/>
                  <a:gd name="connsiteY1" fmla="*/ 0 h 18937"/>
                  <a:gd name="connsiteX2" fmla="*/ 7054 w 10757"/>
                  <a:gd name="connsiteY2" fmla="*/ 18600 h 18937"/>
                  <a:gd name="connsiteX3" fmla="*/ 2662 w 10757"/>
                  <a:gd name="connsiteY3" fmla="*/ 18937 h 18937"/>
                  <a:gd name="connsiteX4" fmla="*/ 0 w 10757"/>
                  <a:gd name="connsiteY4" fmla="*/ 8937 h 18937"/>
                  <a:gd name="connsiteX0" fmla="*/ 0 w 11924"/>
                  <a:gd name="connsiteY0" fmla="*/ 0 h 19443"/>
                  <a:gd name="connsiteX1" fmla="*/ 11924 w 11924"/>
                  <a:gd name="connsiteY1" fmla="*/ 506 h 19443"/>
                  <a:gd name="connsiteX2" fmla="*/ 8221 w 11924"/>
                  <a:gd name="connsiteY2" fmla="*/ 19106 h 19443"/>
                  <a:gd name="connsiteX3" fmla="*/ 3829 w 11924"/>
                  <a:gd name="connsiteY3" fmla="*/ 19443 h 19443"/>
                  <a:gd name="connsiteX4" fmla="*/ 0 w 11924"/>
                  <a:gd name="connsiteY4" fmla="*/ 0 h 19443"/>
                  <a:gd name="connsiteX0" fmla="*/ 0 w 12050"/>
                  <a:gd name="connsiteY0" fmla="*/ 337 h 19780"/>
                  <a:gd name="connsiteX1" fmla="*/ 12050 w 12050"/>
                  <a:gd name="connsiteY1" fmla="*/ 0 h 19780"/>
                  <a:gd name="connsiteX2" fmla="*/ 8221 w 12050"/>
                  <a:gd name="connsiteY2" fmla="*/ 19443 h 19780"/>
                  <a:gd name="connsiteX3" fmla="*/ 3829 w 12050"/>
                  <a:gd name="connsiteY3" fmla="*/ 19780 h 19780"/>
                  <a:gd name="connsiteX4" fmla="*/ 0 w 12050"/>
                  <a:gd name="connsiteY4" fmla="*/ 337 h 19780"/>
                  <a:gd name="connsiteX0" fmla="*/ 0 w 12050"/>
                  <a:gd name="connsiteY0" fmla="*/ 337 h 19780"/>
                  <a:gd name="connsiteX1" fmla="*/ 12050 w 12050"/>
                  <a:gd name="connsiteY1" fmla="*/ 0 h 19780"/>
                  <a:gd name="connsiteX2" fmla="*/ 8126 w 12050"/>
                  <a:gd name="connsiteY2" fmla="*/ 19780 h 19780"/>
                  <a:gd name="connsiteX3" fmla="*/ 3829 w 12050"/>
                  <a:gd name="connsiteY3" fmla="*/ 19780 h 19780"/>
                  <a:gd name="connsiteX4" fmla="*/ 0 w 12050"/>
                  <a:gd name="connsiteY4" fmla="*/ 337 h 19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0" h="19780">
                    <a:moveTo>
                      <a:pt x="0" y="337"/>
                    </a:moveTo>
                    <a:lnTo>
                      <a:pt x="12050" y="0"/>
                    </a:lnTo>
                    <a:lnTo>
                      <a:pt x="8126" y="19780"/>
                    </a:lnTo>
                    <a:lnTo>
                      <a:pt x="3829" y="19780"/>
                    </a:lnTo>
                    <a:lnTo>
                      <a:pt x="0" y="337"/>
                    </a:lnTo>
                    <a:close/>
                  </a:path>
                </a:pathLst>
              </a:custGeom>
              <a:gradFill>
                <a:gsLst>
                  <a:gs pos="73000">
                    <a:srgbClr val="FBFCFE">
                      <a:alpha val="85000"/>
                    </a:srgbClr>
                  </a:gs>
                  <a:gs pos="45000">
                    <a:srgbClr val="F8FAFD">
                      <a:alpha val="83000"/>
                    </a:srgbClr>
                  </a:gs>
                  <a:gs pos="19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0"/>
                      <a:lumOff val="100000"/>
                      <a:alpha val="4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0370A20-0E86-4F35-A9A7-9BE89A442BF4}"/>
              </a:ext>
            </a:extLst>
          </p:cNvPr>
          <p:cNvGrpSpPr/>
          <p:nvPr/>
        </p:nvGrpSpPr>
        <p:grpSpPr>
          <a:xfrm>
            <a:off x="8456073" y="11098"/>
            <a:ext cx="2286000" cy="2286000"/>
            <a:chOff x="3601139" y="-10380"/>
            <a:chExt cx="2286000" cy="2286000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082F19F-BEAE-476D-B537-ACBE5E7749CD}"/>
                </a:ext>
              </a:extLst>
            </p:cNvPr>
            <p:cNvSpPr/>
            <p:nvPr/>
          </p:nvSpPr>
          <p:spPr>
            <a:xfrm>
              <a:off x="4369395" y="994224"/>
              <a:ext cx="767675" cy="99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918FFF1-F947-42FC-B541-C2078B809A93}"/>
                </a:ext>
              </a:extLst>
            </p:cNvPr>
            <p:cNvGrpSpPr/>
            <p:nvPr/>
          </p:nvGrpSpPr>
          <p:grpSpPr>
            <a:xfrm>
              <a:off x="3601139" y="-10380"/>
              <a:ext cx="2286000" cy="2286000"/>
              <a:chOff x="3601139" y="-10380"/>
              <a:chExt cx="2286000" cy="2286000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C2116860-D743-4097-8C3F-71D9125AECA9}"/>
                  </a:ext>
                </a:extLst>
              </p:cNvPr>
              <p:cNvSpPr/>
              <p:nvPr/>
            </p:nvSpPr>
            <p:spPr>
              <a:xfrm>
                <a:off x="3601139" y="-10380"/>
                <a:ext cx="2286000" cy="22860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0"/>
                      <a:lumOff val="100000"/>
                      <a:alpha val="75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765785F-C074-4FF5-B018-9AF890EAE180}"/>
                  </a:ext>
                </a:extLst>
              </p:cNvPr>
              <p:cNvGrpSpPr/>
              <p:nvPr/>
            </p:nvGrpSpPr>
            <p:grpSpPr>
              <a:xfrm>
                <a:off x="4370762" y="0"/>
                <a:ext cx="767673" cy="1053034"/>
                <a:chOff x="4250442" y="0"/>
                <a:chExt cx="767673" cy="1053034"/>
              </a:xfrm>
            </p:grpSpPr>
            <p:sp>
              <p:nvSpPr>
                <p:cNvPr id="100" name="Flowchart: Delay 99">
                  <a:extLst>
                    <a:ext uri="{FF2B5EF4-FFF2-40B4-BE49-F238E27FC236}">
                      <a16:creationId xmlns:a16="http://schemas.microsoft.com/office/drawing/2014/main" id="{7C55DEEC-0F11-4176-A5BA-E976D6A8F521}"/>
                    </a:ext>
                  </a:extLst>
                </p:cNvPr>
                <p:cNvSpPr/>
                <p:nvPr/>
              </p:nvSpPr>
              <p:spPr>
                <a:xfrm rot="16200000">
                  <a:off x="4339903" y="374821"/>
                  <a:ext cx="588752" cy="767673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76200" dir="18900000">
                    <a:schemeClr val="bg1">
                      <a:alpha val="26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Flowchart: Delay 100">
                  <a:extLst>
                    <a:ext uri="{FF2B5EF4-FFF2-40B4-BE49-F238E27FC236}">
                      <a16:creationId xmlns:a16="http://schemas.microsoft.com/office/drawing/2014/main" id="{3C7A173A-37CC-4F0D-8687-326A79D3C52B}"/>
                    </a:ext>
                  </a:extLst>
                </p:cNvPr>
                <p:cNvSpPr/>
                <p:nvPr/>
              </p:nvSpPr>
              <p:spPr>
                <a:xfrm rot="16200000">
                  <a:off x="4558079" y="327620"/>
                  <a:ext cx="152400" cy="152398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C18FFE97-799B-4A16-AEEB-B34FAB5081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21027" y="0"/>
                  <a:ext cx="0" cy="327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Flowchart: Manual Operation 66">
                <a:extLst>
                  <a:ext uri="{FF2B5EF4-FFF2-40B4-BE49-F238E27FC236}">
                    <a16:creationId xmlns:a16="http://schemas.microsoft.com/office/drawing/2014/main" id="{2D9FE805-3833-4BDC-AFB1-120EC7D31EBC}"/>
                  </a:ext>
                </a:extLst>
              </p:cNvPr>
              <p:cNvSpPr/>
              <p:nvPr/>
            </p:nvSpPr>
            <p:spPr>
              <a:xfrm flipV="1">
                <a:off x="3768307" y="1066751"/>
                <a:ext cx="1984928" cy="609448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662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69"/>
                  <a:gd name="connsiteX1" fmla="*/ 10000 w 10000"/>
                  <a:gd name="connsiteY1" fmla="*/ 0 h 10169"/>
                  <a:gd name="connsiteX2" fmla="*/ 6991 w 10000"/>
                  <a:gd name="connsiteY2" fmla="*/ 10169 h 10169"/>
                  <a:gd name="connsiteX3" fmla="*/ 2662 w 10000"/>
                  <a:gd name="connsiteY3" fmla="*/ 10000 h 10169"/>
                  <a:gd name="connsiteX4" fmla="*/ 0 w 10000"/>
                  <a:gd name="connsiteY4" fmla="*/ 0 h 10169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054 w 10000"/>
                  <a:gd name="connsiteY2" fmla="*/ 9663 h 10000"/>
                  <a:gd name="connsiteX3" fmla="*/ 2662 w 10000"/>
                  <a:gd name="connsiteY3" fmla="*/ 10000 h 10000"/>
                  <a:gd name="connsiteX4" fmla="*/ 0 w 10000"/>
                  <a:gd name="connsiteY4" fmla="*/ 0 h 10000"/>
                  <a:gd name="connsiteX0" fmla="*/ 0 w 10757"/>
                  <a:gd name="connsiteY0" fmla="*/ 8937 h 18937"/>
                  <a:gd name="connsiteX1" fmla="*/ 10757 w 10757"/>
                  <a:gd name="connsiteY1" fmla="*/ 0 h 18937"/>
                  <a:gd name="connsiteX2" fmla="*/ 7054 w 10757"/>
                  <a:gd name="connsiteY2" fmla="*/ 18600 h 18937"/>
                  <a:gd name="connsiteX3" fmla="*/ 2662 w 10757"/>
                  <a:gd name="connsiteY3" fmla="*/ 18937 h 18937"/>
                  <a:gd name="connsiteX4" fmla="*/ 0 w 10757"/>
                  <a:gd name="connsiteY4" fmla="*/ 8937 h 18937"/>
                  <a:gd name="connsiteX0" fmla="*/ 0 w 11924"/>
                  <a:gd name="connsiteY0" fmla="*/ 0 h 19443"/>
                  <a:gd name="connsiteX1" fmla="*/ 11924 w 11924"/>
                  <a:gd name="connsiteY1" fmla="*/ 506 h 19443"/>
                  <a:gd name="connsiteX2" fmla="*/ 8221 w 11924"/>
                  <a:gd name="connsiteY2" fmla="*/ 19106 h 19443"/>
                  <a:gd name="connsiteX3" fmla="*/ 3829 w 11924"/>
                  <a:gd name="connsiteY3" fmla="*/ 19443 h 19443"/>
                  <a:gd name="connsiteX4" fmla="*/ 0 w 11924"/>
                  <a:gd name="connsiteY4" fmla="*/ 0 h 19443"/>
                  <a:gd name="connsiteX0" fmla="*/ 0 w 12050"/>
                  <a:gd name="connsiteY0" fmla="*/ 337 h 19780"/>
                  <a:gd name="connsiteX1" fmla="*/ 12050 w 12050"/>
                  <a:gd name="connsiteY1" fmla="*/ 0 h 19780"/>
                  <a:gd name="connsiteX2" fmla="*/ 8221 w 12050"/>
                  <a:gd name="connsiteY2" fmla="*/ 19443 h 19780"/>
                  <a:gd name="connsiteX3" fmla="*/ 3829 w 12050"/>
                  <a:gd name="connsiteY3" fmla="*/ 19780 h 19780"/>
                  <a:gd name="connsiteX4" fmla="*/ 0 w 12050"/>
                  <a:gd name="connsiteY4" fmla="*/ 337 h 19780"/>
                  <a:gd name="connsiteX0" fmla="*/ 0 w 12050"/>
                  <a:gd name="connsiteY0" fmla="*/ 337 h 19780"/>
                  <a:gd name="connsiteX1" fmla="*/ 12050 w 12050"/>
                  <a:gd name="connsiteY1" fmla="*/ 0 h 19780"/>
                  <a:gd name="connsiteX2" fmla="*/ 8126 w 12050"/>
                  <a:gd name="connsiteY2" fmla="*/ 19780 h 19780"/>
                  <a:gd name="connsiteX3" fmla="*/ 3829 w 12050"/>
                  <a:gd name="connsiteY3" fmla="*/ 19780 h 19780"/>
                  <a:gd name="connsiteX4" fmla="*/ 0 w 12050"/>
                  <a:gd name="connsiteY4" fmla="*/ 337 h 19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0" h="19780">
                    <a:moveTo>
                      <a:pt x="0" y="337"/>
                    </a:moveTo>
                    <a:lnTo>
                      <a:pt x="12050" y="0"/>
                    </a:lnTo>
                    <a:lnTo>
                      <a:pt x="8126" y="19780"/>
                    </a:lnTo>
                    <a:lnTo>
                      <a:pt x="3829" y="19780"/>
                    </a:lnTo>
                    <a:lnTo>
                      <a:pt x="0" y="337"/>
                    </a:lnTo>
                    <a:close/>
                  </a:path>
                </a:pathLst>
              </a:custGeom>
              <a:gradFill>
                <a:gsLst>
                  <a:gs pos="73000">
                    <a:srgbClr val="FBFCFE">
                      <a:alpha val="85000"/>
                    </a:srgbClr>
                  </a:gs>
                  <a:gs pos="45000">
                    <a:srgbClr val="F8FAFD">
                      <a:alpha val="83000"/>
                    </a:srgbClr>
                  </a:gs>
                  <a:gs pos="19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0"/>
                      <a:lumOff val="100000"/>
                      <a:alpha val="4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465B094-8D1A-4C8E-88C9-EF2EDBE9BBBE}"/>
              </a:ext>
            </a:extLst>
          </p:cNvPr>
          <p:cNvSpPr txBox="1"/>
          <p:nvPr/>
        </p:nvSpPr>
        <p:spPr>
          <a:xfrm>
            <a:off x="127288" y="155379"/>
            <a:ext cx="3275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EXHIBITION POWERPOINT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113329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70000">
              <a:srgbClr val="00206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112596B1-F810-4E4D-A06E-A65B7D512F79}"/>
              </a:ext>
            </a:extLst>
          </p:cNvPr>
          <p:cNvSpPr/>
          <p:nvPr/>
        </p:nvSpPr>
        <p:spPr>
          <a:xfrm>
            <a:off x="946482" y="2100596"/>
            <a:ext cx="10363200" cy="4663102"/>
          </a:xfrm>
          <a:prstGeom prst="round2SameRect">
            <a:avLst>
              <a:gd name="adj1" fmla="val 1543"/>
              <a:gd name="adj2" fmla="val 2161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F18A8A7A-A415-48FE-A348-83B8DCB629D0}"/>
              </a:ext>
            </a:extLst>
          </p:cNvPr>
          <p:cNvSpPr/>
          <p:nvPr/>
        </p:nvSpPr>
        <p:spPr>
          <a:xfrm>
            <a:off x="946482" y="2101045"/>
            <a:ext cx="10363200" cy="710999"/>
          </a:xfrm>
          <a:prstGeom prst="round2SameRect">
            <a:avLst>
              <a:gd name="adj1" fmla="val 6752"/>
              <a:gd name="adj2" fmla="val 0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B6F7B5B0-0739-4E2D-9498-5F6AF349234F}"/>
              </a:ext>
            </a:extLst>
          </p:cNvPr>
          <p:cNvSpPr/>
          <p:nvPr/>
        </p:nvSpPr>
        <p:spPr>
          <a:xfrm rot="16200000">
            <a:off x="5312747" y="1529279"/>
            <a:ext cx="308112" cy="326214"/>
          </a:xfrm>
          <a:prstGeom prst="flowChartDelay">
            <a:avLst/>
          </a:prstGeom>
          <a:solidFill>
            <a:srgbClr val="D2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BA3BDA1C-B875-4332-9F58-BB012D593727}"/>
              </a:ext>
            </a:extLst>
          </p:cNvPr>
          <p:cNvSpPr/>
          <p:nvPr/>
        </p:nvSpPr>
        <p:spPr>
          <a:xfrm rot="16200000">
            <a:off x="3867419" y="1529279"/>
            <a:ext cx="308112" cy="326214"/>
          </a:xfrm>
          <a:prstGeom prst="flowChartDelay">
            <a:avLst/>
          </a:prstGeom>
          <a:solidFill>
            <a:srgbClr val="D2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BD933C-2CAD-41F4-BFAB-5BFB018C533A}"/>
              </a:ext>
            </a:extLst>
          </p:cNvPr>
          <p:cNvSpPr/>
          <p:nvPr/>
        </p:nvSpPr>
        <p:spPr>
          <a:xfrm>
            <a:off x="3630309" y="1740172"/>
            <a:ext cx="2178302" cy="4869470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23B748D-7555-46ED-A62C-914CC7E79902}"/>
              </a:ext>
            </a:extLst>
          </p:cNvPr>
          <p:cNvSpPr/>
          <p:nvPr/>
        </p:nvSpPr>
        <p:spPr>
          <a:xfrm rot="16200000">
            <a:off x="4226149" y="1327774"/>
            <a:ext cx="1035981" cy="1445326"/>
          </a:xfrm>
          <a:custGeom>
            <a:avLst/>
            <a:gdLst>
              <a:gd name="connsiteX0" fmla="*/ 1179443 w 1179443"/>
              <a:gd name="connsiteY0" fmla="*/ 0 h 1331844"/>
              <a:gd name="connsiteX1" fmla="*/ 1179443 w 1179443"/>
              <a:gd name="connsiteY1" fmla="*/ 1331844 h 1331844"/>
              <a:gd name="connsiteX2" fmla="*/ 665922 w 1179443"/>
              <a:gd name="connsiteY2" fmla="*/ 1331844 h 1331844"/>
              <a:gd name="connsiteX3" fmla="*/ 0 w 1179443"/>
              <a:gd name="connsiteY3" fmla="*/ 665922 h 1331844"/>
              <a:gd name="connsiteX4" fmla="*/ 665922 w 1179443"/>
              <a:gd name="connsiteY4" fmla="*/ 0 h 1331844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442518"/>
              <a:gd name="connsiteX1" fmla="*/ 1179445 w 1182854"/>
              <a:gd name="connsiteY1" fmla="*/ 1442518 h 1442518"/>
              <a:gd name="connsiteX2" fmla="*/ 665922 w 1182854"/>
              <a:gd name="connsiteY2" fmla="*/ 1393255 h 1442518"/>
              <a:gd name="connsiteX3" fmla="*/ 0 w 1182854"/>
              <a:gd name="connsiteY3" fmla="*/ 727333 h 1442518"/>
              <a:gd name="connsiteX4" fmla="*/ 665922 w 1182854"/>
              <a:gd name="connsiteY4" fmla="*/ 61411 h 1442518"/>
              <a:gd name="connsiteX5" fmla="*/ 1182854 w 1182854"/>
              <a:gd name="connsiteY5" fmla="*/ 0 h 1442518"/>
              <a:gd name="connsiteX0" fmla="*/ 1182854 w 1182854"/>
              <a:gd name="connsiteY0" fmla="*/ 0 h 1442518"/>
              <a:gd name="connsiteX1" fmla="*/ 1179445 w 1182854"/>
              <a:gd name="connsiteY1" fmla="*/ 1442518 h 1442518"/>
              <a:gd name="connsiteX2" fmla="*/ 665922 w 1182854"/>
              <a:gd name="connsiteY2" fmla="*/ 1393255 h 1442518"/>
              <a:gd name="connsiteX3" fmla="*/ 0 w 1182854"/>
              <a:gd name="connsiteY3" fmla="*/ 727333 h 1442518"/>
              <a:gd name="connsiteX4" fmla="*/ 665922 w 1182854"/>
              <a:gd name="connsiteY4" fmla="*/ 61411 h 1442518"/>
              <a:gd name="connsiteX5" fmla="*/ 1182854 w 1182854"/>
              <a:gd name="connsiteY5" fmla="*/ 0 h 1442518"/>
              <a:gd name="connsiteX0" fmla="*/ 1182854 w 1182854"/>
              <a:gd name="connsiteY0" fmla="*/ 0 h 1445326"/>
              <a:gd name="connsiteX1" fmla="*/ 1179447 w 1182854"/>
              <a:gd name="connsiteY1" fmla="*/ 1445326 h 1445326"/>
              <a:gd name="connsiteX2" fmla="*/ 665922 w 1182854"/>
              <a:gd name="connsiteY2" fmla="*/ 1393255 h 1445326"/>
              <a:gd name="connsiteX3" fmla="*/ 0 w 1182854"/>
              <a:gd name="connsiteY3" fmla="*/ 727333 h 1445326"/>
              <a:gd name="connsiteX4" fmla="*/ 665922 w 1182854"/>
              <a:gd name="connsiteY4" fmla="*/ 61411 h 1445326"/>
              <a:gd name="connsiteX5" fmla="*/ 1182854 w 1182854"/>
              <a:gd name="connsiteY5" fmla="*/ 0 h 144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854" h="1445326">
                <a:moveTo>
                  <a:pt x="1182854" y="0"/>
                </a:moveTo>
                <a:cubicBezTo>
                  <a:pt x="1181718" y="480839"/>
                  <a:pt x="1180583" y="964487"/>
                  <a:pt x="1179447" y="1445326"/>
                </a:cubicBezTo>
                <a:cubicBezTo>
                  <a:pt x="1005194" y="1348857"/>
                  <a:pt x="837096" y="1409676"/>
                  <a:pt x="665922" y="1393255"/>
                </a:cubicBezTo>
                <a:cubicBezTo>
                  <a:pt x="298143" y="1393255"/>
                  <a:pt x="0" y="1095112"/>
                  <a:pt x="0" y="727333"/>
                </a:cubicBezTo>
                <a:cubicBezTo>
                  <a:pt x="0" y="359554"/>
                  <a:pt x="298143" y="61411"/>
                  <a:pt x="665922" y="61411"/>
                </a:cubicBezTo>
                <a:cubicBezTo>
                  <a:pt x="837096" y="61411"/>
                  <a:pt x="1049211" y="102367"/>
                  <a:pt x="1182854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25400" dist="76200" dir="30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85A742-9C19-48A6-B504-E6249C5E15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72182" y="2702224"/>
          <a:ext cx="1721853" cy="36713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21853">
                  <a:extLst>
                    <a:ext uri="{9D8B030D-6E8A-4147-A177-3AD203B41FA5}">
                      <a16:colId xmlns:a16="http://schemas.microsoft.com/office/drawing/2014/main" val="2476001877"/>
                    </a:ext>
                  </a:extLst>
                </a:gridCol>
              </a:tblGrid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545421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2598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14149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859348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937407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64546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0163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05B4D0-C065-4406-8A8E-96C4D6CF6AEE}"/>
              </a:ext>
            </a:extLst>
          </p:cNvPr>
          <p:cNvSpPr/>
          <p:nvPr/>
        </p:nvSpPr>
        <p:spPr>
          <a:xfrm>
            <a:off x="4132964" y="5994342"/>
            <a:ext cx="1282220" cy="48611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125A3-C2FF-4192-8F01-C97F802463CA}"/>
              </a:ext>
            </a:extLst>
          </p:cNvPr>
          <p:cNvSpPr txBox="1"/>
          <p:nvPr/>
        </p:nvSpPr>
        <p:spPr>
          <a:xfrm>
            <a:off x="4294615" y="6095471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BUY NOW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07D8C6-9570-4224-97BD-54EE2D833AD3}"/>
              </a:ext>
            </a:extLst>
          </p:cNvPr>
          <p:cNvSpPr txBox="1"/>
          <p:nvPr/>
        </p:nvSpPr>
        <p:spPr>
          <a:xfrm>
            <a:off x="4083709" y="2812212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XXX Bandwidth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74737-D593-491C-9C7C-7FDCAD871B04}"/>
              </a:ext>
            </a:extLst>
          </p:cNvPr>
          <p:cNvSpPr txBox="1"/>
          <p:nvPr/>
        </p:nvSpPr>
        <p:spPr>
          <a:xfrm>
            <a:off x="4312971" y="335994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XX Space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C1FB09-0A4C-4AC3-B630-EC84FE73EA60}"/>
              </a:ext>
            </a:extLst>
          </p:cNvPr>
          <p:cNvSpPr txBox="1"/>
          <p:nvPr/>
        </p:nvSpPr>
        <p:spPr>
          <a:xfrm>
            <a:off x="4142026" y="3905382"/>
            <a:ext cx="1170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SQL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F987B-5DF4-40C1-B1C8-E98A317EE91F}"/>
              </a:ext>
            </a:extLst>
          </p:cNvPr>
          <p:cNvSpPr txBox="1"/>
          <p:nvPr/>
        </p:nvSpPr>
        <p:spPr>
          <a:xfrm>
            <a:off x="4183127" y="4384004"/>
            <a:ext cx="975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Tablespace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C96D85-0C1E-4C05-8096-49FB1B8484ED}"/>
              </a:ext>
            </a:extLst>
          </p:cNvPr>
          <p:cNvSpPr txBox="1"/>
          <p:nvPr/>
        </p:nvSpPr>
        <p:spPr>
          <a:xfrm>
            <a:off x="4501323" y="4889679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Wingdings 2" panose="05020102010507070707" pitchFamily="18" charset="2"/>
              </a:rPr>
              <a:t>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29187C-F378-4D19-8E64-A22633018C2C}"/>
              </a:ext>
            </a:extLst>
          </p:cNvPr>
          <p:cNvSpPr txBox="1"/>
          <p:nvPr/>
        </p:nvSpPr>
        <p:spPr>
          <a:xfrm>
            <a:off x="4491705" y="5445013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Wingdings 2" panose="05020102010507070707" pitchFamily="18" charset="2"/>
              </a:rPr>
              <a:t>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8F38A-9869-4C27-B07B-CF6114B64283}"/>
              </a:ext>
            </a:extLst>
          </p:cNvPr>
          <p:cNvSpPr txBox="1"/>
          <p:nvPr/>
        </p:nvSpPr>
        <p:spPr>
          <a:xfrm>
            <a:off x="4369395" y="1646387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BASIC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73EDB0-5879-48D6-92E5-EB33AA5AA709}"/>
              </a:ext>
            </a:extLst>
          </p:cNvPr>
          <p:cNvSpPr txBox="1"/>
          <p:nvPr/>
        </p:nvSpPr>
        <p:spPr>
          <a:xfrm>
            <a:off x="4491705" y="1915519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PRICE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30F039-B144-41B8-84D2-494C8BB815BF}"/>
              </a:ext>
            </a:extLst>
          </p:cNvPr>
          <p:cNvSpPr txBox="1"/>
          <p:nvPr/>
        </p:nvSpPr>
        <p:spPr>
          <a:xfrm>
            <a:off x="4322011" y="2054221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$ 30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439CF2C-1BF7-4EBE-8D52-87255DAD4C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65717" y="2716121"/>
          <a:ext cx="2329670" cy="36713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29670">
                  <a:extLst>
                    <a:ext uri="{9D8B030D-6E8A-4147-A177-3AD203B41FA5}">
                      <a16:colId xmlns:a16="http://schemas.microsoft.com/office/drawing/2014/main" val="2476001877"/>
                    </a:ext>
                  </a:extLst>
                </a:gridCol>
              </a:tblGrid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545421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12598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14149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859348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937407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364546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70163"/>
                  </a:ext>
                </a:extLst>
              </a:tr>
            </a:tbl>
          </a:graphicData>
        </a:graphic>
      </p:graphicFrame>
      <p:sp>
        <p:nvSpPr>
          <p:cNvPr id="23" name="Flowchart: Delay 22">
            <a:extLst>
              <a:ext uri="{FF2B5EF4-FFF2-40B4-BE49-F238E27FC236}">
                <a16:creationId xmlns:a16="http://schemas.microsoft.com/office/drawing/2014/main" id="{84FA0914-B669-43C6-926C-29ADE07AD124}"/>
              </a:ext>
            </a:extLst>
          </p:cNvPr>
          <p:cNvSpPr/>
          <p:nvPr/>
        </p:nvSpPr>
        <p:spPr>
          <a:xfrm rot="16200000">
            <a:off x="7758356" y="1543627"/>
            <a:ext cx="308112" cy="326214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lowchart: Delay 23">
            <a:extLst>
              <a:ext uri="{FF2B5EF4-FFF2-40B4-BE49-F238E27FC236}">
                <a16:creationId xmlns:a16="http://schemas.microsoft.com/office/drawing/2014/main" id="{40B47B54-E71C-46F8-A2AE-258754F51B7C}"/>
              </a:ext>
            </a:extLst>
          </p:cNvPr>
          <p:cNvSpPr/>
          <p:nvPr/>
        </p:nvSpPr>
        <p:spPr>
          <a:xfrm rot="16200000">
            <a:off x="6313028" y="1543627"/>
            <a:ext cx="308112" cy="326214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2721C04-393C-48A7-AF8C-79EF220A97B4}"/>
              </a:ext>
            </a:extLst>
          </p:cNvPr>
          <p:cNvSpPr/>
          <p:nvPr/>
        </p:nvSpPr>
        <p:spPr>
          <a:xfrm>
            <a:off x="6075918" y="1754520"/>
            <a:ext cx="2178302" cy="4869470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4472B37-D293-46A1-8FFB-F6261FB06974}"/>
              </a:ext>
            </a:extLst>
          </p:cNvPr>
          <p:cNvSpPr/>
          <p:nvPr/>
        </p:nvSpPr>
        <p:spPr>
          <a:xfrm rot="16200000">
            <a:off x="6671757" y="1342123"/>
            <a:ext cx="1035983" cy="1445326"/>
          </a:xfrm>
          <a:custGeom>
            <a:avLst/>
            <a:gdLst>
              <a:gd name="connsiteX0" fmla="*/ 1179443 w 1179443"/>
              <a:gd name="connsiteY0" fmla="*/ 0 h 1331844"/>
              <a:gd name="connsiteX1" fmla="*/ 1179443 w 1179443"/>
              <a:gd name="connsiteY1" fmla="*/ 1331844 h 1331844"/>
              <a:gd name="connsiteX2" fmla="*/ 665922 w 1179443"/>
              <a:gd name="connsiteY2" fmla="*/ 1331844 h 1331844"/>
              <a:gd name="connsiteX3" fmla="*/ 0 w 1179443"/>
              <a:gd name="connsiteY3" fmla="*/ 665922 h 1331844"/>
              <a:gd name="connsiteX4" fmla="*/ 665922 w 1179443"/>
              <a:gd name="connsiteY4" fmla="*/ 0 h 1331844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442518"/>
              <a:gd name="connsiteX1" fmla="*/ 1179445 w 1182854"/>
              <a:gd name="connsiteY1" fmla="*/ 1442518 h 1442518"/>
              <a:gd name="connsiteX2" fmla="*/ 665922 w 1182854"/>
              <a:gd name="connsiteY2" fmla="*/ 1393255 h 1442518"/>
              <a:gd name="connsiteX3" fmla="*/ 0 w 1182854"/>
              <a:gd name="connsiteY3" fmla="*/ 727333 h 1442518"/>
              <a:gd name="connsiteX4" fmla="*/ 665922 w 1182854"/>
              <a:gd name="connsiteY4" fmla="*/ 61411 h 1442518"/>
              <a:gd name="connsiteX5" fmla="*/ 1182854 w 1182854"/>
              <a:gd name="connsiteY5" fmla="*/ 0 h 1442518"/>
              <a:gd name="connsiteX0" fmla="*/ 1182854 w 1182854"/>
              <a:gd name="connsiteY0" fmla="*/ 0 h 1442518"/>
              <a:gd name="connsiteX1" fmla="*/ 1179445 w 1182854"/>
              <a:gd name="connsiteY1" fmla="*/ 1442518 h 1442518"/>
              <a:gd name="connsiteX2" fmla="*/ 665922 w 1182854"/>
              <a:gd name="connsiteY2" fmla="*/ 1393255 h 1442518"/>
              <a:gd name="connsiteX3" fmla="*/ 0 w 1182854"/>
              <a:gd name="connsiteY3" fmla="*/ 727333 h 1442518"/>
              <a:gd name="connsiteX4" fmla="*/ 665922 w 1182854"/>
              <a:gd name="connsiteY4" fmla="*/ 61411 h 1442518"/>
              <a:gd name="connsiteX5" fmla="*/ 1182854 w 1182854"/>
              <a:gd name="connsiteY5" fmla="*/ 0 h 1442518"/>
              <a:gd name="connsiteX0" fmla="*/ 1182854 w 1182854"/>
              <a:gd name="connsiteY0" fmla="*/ 0 h 1445326"/>
              <a:gd name="connsiteX1" fmla="*/ 1179447 w 1182854"/>
              <a:gd name="connsiteY1" fmla="*/ 1445326 h 1445326"/>
              <a:gd name="connsiteX2" fmla="*/ 665922 w 1182854"/>
              <a:gd name="connsiteY2" fmla="*/ 1393255 h 1445326"/>
              <a:gd name="connsiteX3" fmla="*/ 0 w 1182854"/>
              <a:gd name="connsiteY3" fmla="*/ 727333 h 1445326"/>
              <a:gd name="connsiteX4" fmla="*/ 665922 w 1182854"/>
              <a:gd name="connsiteY4" fmla="*/ 61411 h 1445326"/>
              <a:gd name="connsiteX5" fmla="*/ 1182854 w 1182854"/>
              <a:gd name="connsiteY5" fmla="*/ 0 h 144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854" h="1445326">
                <a:moveTo>
                  <a:pt x="1182854" y="0"/>
                </a:moveTo>
                <a:cubicBezTo>
                  <a:pt x="1181718" y="480839"/>
                  <a:pt x="1180583" y="964487"/>
                  <a:pt x="1179447" y="1445326"/>
                </a:cubicBezTo>
                <a:cubicBezTo>
                  <a:pt x="1005194" y="1348857"/>
                  <a:pt x="837096" y="1409676"/>
                  <a:pt x="665922" y="1393255"/>
                </a:cubicBezTo>
                <a:cubicBezTo>
                  <a:pt x="298143" y="1393255"/>
                  <a:pt x="0" y="1095112"/>
                  <a:pt x="0" y="727333"/>
                </a:cubicBezTo>
                <a:cubicBezTo>
                  <a:pt x="0" y="359554"/>
                  <a:pt x="298143" y="61411"/>
                  <a:pt x="665922" y="61411"/>
                </a:cubicBezTo>
                <a:cubicBezTo>
                  <a:pt x="837096" y="61411"/>
                  <a:pt x="1049211" y="102367"/>
                  <a:pt x="1182854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25400" dist="76200" dir="30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973D945-902E-4DE3-90A7-FE82657815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17791" y="2716572"/>
          <a:ext cx="1721853" cy="36713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21853">
                  <a:extLst>
                    <a:ext uri="{9D8B030D-6E8A-4147-A177-3AD203B41FA5}">
                      <a16:colId xmlns:a16="http://schemas.microsoft.com/office/drawing/2014/main" val="2476001877"/>
                    </a:ext>
                  </a:extLst>
                </a:gridCol>
              </a:tblGrid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545421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2598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14149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859348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937407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64546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0163"/>
                  </a:ext>
                </a:extLst>
              </a:tr>
            </a:tbl>
          </a:graphicData>
        </a:graphic>
      </p:graphicFrame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4442ADE-7FC6-42DB-822E-5E9E82D8FDBB}"/>
              </a:ext>
            </a:extLst>
          </p:cNvPr>
          <p:cNvSpPr/>
          <p:nvPr/>
        </p:nvSpPr>
        <p:spPr>
          <a:xfrm>
            <a:off x="6576691" y="5978376"/>
            <a:ext cx="1282220" cy="48611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8B2613-A76E-425C-8AAC-107BA5E2F089}"/>
              </a:ext>
            </a:extLst>
          </p:cNvPr>
          <p:cNvSpPr txBox="1"/>
          <p:nvPr/>
        </p:nvSpPr>
        <p:spPr>
          <a:xfrm>
            <a:off x="6738342" y="6079505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BUY NOW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A0F525-1E60-4C99-8DDB-004A8B97096E}"/>
              </a:ext>
            </a:extLst>
          </p:cNvPr>
          <p:cNvSpPr txBox="1"/>
          <p:nvPr/>
        </p:nvSpPr>
        <p:spPr>
          <a:xfrm>
            <a:off x="6529318" y="2826560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XXX Bandwidth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C11833-8ADF-4C88-BDE6-29BEC0C78563}"/>
              </a:ext>
            </a:extLst>
          </p:cNvPr>
          <p:cNvSpPr txBox="1"/>
          <p:nvPr/>
        </p:nvSpPr>
        <p:spPr>
          <a:xfrm>
            <a:off x="6758580" y="337429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XX Space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B1E458-A814-4B9C-AA02-5D4C836B6E58}"/>
              </a:ext>
            </a:extLst>
          </p:cNvPr>
          <p:cNvSpPr txBox="1"/>
          <p:nvPr/>
        </p:nvSpPr>
        <p:spPr>
          <a:xfrm>
            <a:off x="6587635" y="3919730"/>
            <a:ext cx="1170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SQL Database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A51961-7198-4375-B24F-91D338AA186D}"/>
              </a:ext>
            </a:extLst>
          </p:cNvPr>
          <p:cNvSpPr txBox="1"/>
          <p:nvPr/>
        </p:nvSpPr>
        <p:spPr>
          <a:xfrm>
            <a:off x="6628736" y="4398352"/>
            <a:ext cx="975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Tablespace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B63701-1ADD-41BF-8CCB-9877F517F47B}"/>
              </a:ext>
            </a:extLst>
          </p:cNvPr>
          <p:cNvSpPr txBox="1"/>
          <p:nvPr/>
        </p:nvSpPr>
        <p:spPr>
          <a:xfrm>
            <a:off x="6946932" y="4904027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Wingdings 2" panose="05020102010507070707" pitchFamily="18" charset="2"/>
              </a:rPr>
              <a:t>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E0B699-50DB-48FF-9C28-881340A19EBD}"/>
              </a:ext>
            </a:extLst>
          </p:cNvPr>
          <p:cNvSpPr txBox="1"/>
          <p:nvPr/>
        </p:nvSpPr>
        <p:spPr>
          <a:xfrm>
            <a:off x="6927725" y="1644666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PRO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A2F087-FE28-4D98-8ABD-BA7974C22EBE}"/>
              </a:ext>
            </a:extLst>
          </p:cNvPr>
          <p:cNvSpPr txBox="1"/>
          <p:nvPr/>
        </p:nvSpPr>
        <p:spPr>
          <a:xfrm>
            <a:off x="6953356" y="1929867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PRICE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48ED2C-1F49-4713-A60D-C79C7A97FA8D}"/>
              </a:ext>
            </a:extLst>
          </p:cNvPr>
          <p:cNvSpPr txBox="1"/>
          <p:nvPr/>
        </p:nvSpPr>
        <p:spPr>
          <a:xfrm>
            <a:off x="6767620" y="2068569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$ 45</a:t>
            </a:r>
          </a:p>
        </p:txBody>
      </p:sp>
      <p:sp>
        <p:nvSpPr>
          <p:cNvPr id="39" name="Flowchart: Delay 38">
            <a:extLst>
              <a:ext uri="{FF2B5EF4-FFF2-40B4-BE49-F238E27FC236}">
                <a16:creationId xmlns:a16="http://schemas.microsoft.com/office/drawing/2014/main" id="{D3117AFA-1FC2-40BB-BA4A-639580A127EE}"/>
              </a:ext>
            </a:extLst>
          </p:cNvPr>
          <p:cNvSpPr/>
          <p:nvPr/>
        </p:nvSpPr>
        <p:spPr>
          <a:xfrm rot="16200000">
            <a:off x="10203965" y="1543178"/>
            <a:ext cx="308112" cy="326214"/>
          </a:xfrm>
          <a:prstGeom prst="flowChartDelay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lowchart: Delay 39">
            <a:extLst>
              <a:ext uri="{FF2B5EF4-FFF2-40B4-BE49-F238E27FC236}">
                <a16:creationId xmlns:a16="http://schemas.microsoft.com/office/drawing/2014/main" id="{0782D62D-283E-48A3-8CE5-C42446616A30}"/>
              </a:ext>
            </a:extLst>
          </p:cNvPr>
          <p:cNvSpPr/>
          <p:nvPr/>
        </p:nvSpPr>
        <p:spPr>
          <a:xfrm rot="16200000">
            <a:off x="8758637" y="1543178"/>
            <a:ext cx="308112" cy="326214"/>
          </a:xfrm>
          <a:prstGeom prst="flowChartDelay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B491A00-41C4-4798-B3DC-7491A4CC38CD}"/>
              </a:ext>
            </a:extLst>
          </p:cNvPr>
          <p:cNvSpPr/>
          <p:nvPr/>
        </p:nvSpPr>
        <p:spPr>
          <a:xfrm>
            <a:off x="8521527" y="1754071"/>
            <a:ext cx="2178302" cy="4869470"/>
          </a:xfrm>
          <a:prstGeom prst="roundRect">
            <a:avLst>
              <a:gd name="adj" fmla="val 660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4767A6E-309F-46FC-B03D-7E75397F8812}"/>
              </a:ext>
            </a:extLst>
          </p:cNvPr>
          <p:cNvSpPr/>
          <p:nvPr/>
        </p:nvSpPr>
        <p:spPr>
          <a:xfrm rot="16200000">
            <a:off x="9117367" y="1341673"/>
            <a:ext cx="1035981" cy="1445326"/>
          </a:xfrm>
          <a:custGeom>
            <a:avLst/>
            <a:gdLst>
              <a:gd name="connsiteX0" fmla="*/ 1179443 w 1179443"/>
              <a:gd name="connsiteY0" fmla="*/ 0 h 1331844"/>
              <a:gd name="connsiteX1" fmla="*/ 1179443 w 1179443"/>
              <a:gd name="connsiteY1" fmla="*/ 1331844 h 1331844"/>
              <a:gd name="connsiteX2" fmla="*/ 665922 w 1179443"/>
              <a:gd name="connsiteY2" fmla="*/ 1331844 h 1331844"/>
              <a:gd name="connsiteX3" fmla="*/ 0 w 1179443"/>
              <a:gd name="connsiteY3" fmla="*/ 665922 h 1331844"/>
              <a:gd name="connsiteX4" fmla="*/ 665922 w 1179443"/>
              <a:gd name="connsiteY4" fmla="*/ 0 h 1331844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393255"/>
              <a:gd name="connsiteX1" fmla="*/ 1179443 w 1182854"/>
              <a:gd name="connsiteY1" fmla="*/ 1393255 h 1393255"/>
              <a:gd name="connsiteX2" fmla="*/ 665922 w 1182854"/>
              <a:gd name="connsiteY2" fmla="*/ 1393255 h 1393255"/>
              <a:gd name="connsiteX3" fmla="*/ 0 w 1182854"/>
              <a:gd name="connsiteY3" fmla="*/ 727333 h 1393255"/>
              <a:gd name="connsiteX4" fmla="*/ 665922 w 1182854"/>
              <a:gd name="connsiteY4" fmla="*/ 61411 h 1393255"/>
              <a:gd name="connsiteX5" fmla="*/ 1182854 w 1182854"/>
              <a:gd name="connsiteY5" fmla="*/ 0 h 1393255"/>
              <a:gd name="connsiteX0" fmla="*/ 1182854 w 1182854"/>
              <a:gd name="connsiteY0" fmla="*/ 0 h 1442518"/>
              <a:gd name="connsiteX1" fmla="*/ 1179445 w 1182854"/>
              <a:gd name="connsiteY1" fmla="*/ 1442518 h 1442518"/>
              <a:gd name="connsiteX2" fmla="*/ 665922 w 1182854"/>
              <a:gd name="connsiteY2" fmla="*/ 1393255 h 1442518"/>
              <a:gd name="connsiteX3" fmla="*/ 0 w 1182854"/>
              <a:gd name="connsiteY3" fmla="*/ 727333 h 1442518"/>
              <a:gd name="connsiteX4" fmla="*/ 665922 w 1182854"/>
              <a:gd name="connsiteY4" fmla="*/ 61411 h 1442518"/>
              <a:gd name="connsiteX5" fmla="*/ 1182854 w 1182854"/>
              <a:gd name="connsiteY5" fmla="*/ 0 h 1442518"/>
              <a:gd name="connsiteX0" fmla="*/ 1182854 w 1182854"/>
              <a:gd name="connsiteY0" fmla="*/ 0 h 1442518"/>
              <a:gd name="connsiteX1" fmla="*/ 1179445 w 1182854"/>
              <a:gd name="connsiteY1" fmla="*/ 1442518 h 1442518"/>
              <a:gd name="connsiteX2" fmla="*/ 665922 w 1182854"/>
              <a:gd name="connsiteY2" fmla="*/ 1393255 h 1442518"/>
              <a:gd name="connsiteX3" fmla="*/ 0 w 1182854"/>
              <a:gd name="connsiteY3" fmla="*/ 727333 h 1442518"/>
              <a:gd name="connsiteX4" fmla="*/ 665922 w 1182854"/>
              <a:gd name="connsiteY4" fmla="*/ 61411 h 1442518"/>
              <a:gd name="connsiteX5" fmla="*/ 1182854 w 1182854"/>
              <a:gd name="connsiteY5" fmla="*/ 0 h 1442518"/>
              <a:gd name="connsiteX0" fmla="*/ 1182854 w 1182854"/>
              <a:gd name="connsiteY0" fmla="*/ 0 h 1445326"/>
              <a:gd name="connsiteX1" fmla="*/ 1179447 w 1182854"/>
              <a:gd name="connsiteY1" fmla="*/ 1445326 h 1445326"/>
              <a:gd name="connsiteX2" fmla="*/ 665922 w 1182854"/>
              <a:gd name="connsiteY2" fmla="*/ 1393255 h 1445326"/>
              <a:gd name="connsiteX3" fmla="*/ 0 w 1182854"/>
              <a:gd name="connsiteY3" fmla="*/ 727333 h 1445326"/>
              <a:gd name="connsiteX4" fmla="*/ 665922 w 1182854"/>
              <a:gd name="connsiteY4" fmla="*/ 61411 h 1445326"/>
              <a:gd name="connsiteX5" fmla="*/ 1182854 w 1182854"/>
              <a:gd name="connsiteY5" fmla="*/ 0 h 144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854" h="1445326">
                <a:moveTo>
                  <a:pt x="1182854" y="0"/>
                </a:moveTo>
                <a:cubicBezTo>
                  <a:pt x="1181718" y="480839"/>
                  <a:pt x="1180583" y="964487"/>
                  <a:pt x="1179447" y="1445326"/>
                </a:cubicBezTo>
                <a:cubicBezTo>
                  <a:pt x="1005194" y="1348857"/>
                  <a:pt x="837096" y="1409676"/>
                  <a:pt x="665922" y="1393255"/>
                </a:cubicBezTo>
                <a:cubicBezTo>
                  <a:pt x="298143" y="1393255"/>
                  <a:pt x="0" y="1095112"/>
                  <a:pt x="0" y="727333"/>
                </a:cubicBezTo>
                <a:cubicBezTo>
                  <a:pt x="0" y="359554"/>
                  <a:pt x="298143" y="61411"/>
                  <a:pt x="665922" y="61411"/>
                </a:cubicBezTo>
                <a:cubicBezTo>
                  <a:pt x="837096" y="61411"/>
                  <a:pt x="1049211" y="102367"/>
                  <a:pt x="1182854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25400" dist="76200" dir="3000000" algn="t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2F1A6F3A-7732-44B2-91F7-1C6BFC027A7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63400" y="2716123"/>
          <a:ext cx="1721853" cy="367133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21853">
                  <a:extLst>
                    <a:ext uri="{9D8B030D-6E8A-4147-A177-3AD203B41FA5}">
                      <a16:colId xmlns:a16="http://schemas.microsoft.com/office/drawing/2014/main" val="2476001877"/>
                    </a:ext>
                  </a:extLst>
                </a:gridCol>
              </a:tblGrid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545421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2598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141495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859348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937407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64546"/>
                  </a:ext>
                </a:extLst>
              </a:tr>
              <a:tr h="5244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0163"/>
                  </a:ext>
                </a:extLst>
              </a:tr>
            </a:tbl>
          </a:graphicData>
        </a:graphic>
      </p:graphicFrame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099A0EF-8727-4262-B7BA-D154CE98285E}"/>
              </a:ext>
            </a:extLst>
          </p:cNvPr>
          <p:cNvSpPr/>
          <p:nvPr/>
        </p:nvSpPr>
        <p:spPr>
          <a:xfrm>
            <a:off x="8998003" y="5961845"/>
            <a:ext cx="1282220" cy="48611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FBA0E6-CC98-4AE6-A504-8AA25991238B}"/>
              </a:ext>
            </a:extLst>
          </p:cNvPr>
          <p:cNvSpPr txBox="1"/>
          <p:nvPr/>
        </p:nvSpPr>
        <p:spPr>
          <a:xfrm>
            <a:off x="9159654" y="6062974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BUY NOW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28E4DA-B8DB-4431-AF16-10B631073D9D}"/>
              </a:ext>
            </a:extLst>
          </p:cNvPr>
          <p:cNvSpPr txBox="1"/>
          <p:nvPr/>
        </p:nvSpPr>
        <p:spPr>
          <a:xfrm>
            <a:off x="8974927" y="2826111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XXX Bandwidth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E688BD-0AB0-4B7A-AC69-E872D80B73C6}"/>
              </a:ext>
            </a:extLst>
          </p:cNvPr>
          <p:cNvSpPr txBox="1"/>
          <p:nvPr/>
        </p:nvSpPr>
        <p:spPr>
          <a:xfrm>
            <a:off x="9204189" y="337384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XX Space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27542A-B04A-45F6-9632-5517B0C74F46}"/>
              </a:ext>
            </a:extLst>
          </p:cNvPr>
          <p:cNvSpPr txBox="1"/>
          <p:nvPr/>
        </p:nvSpPr>
        <p:spPr>
          <a:xfrm>
            <a:off x="9033244" y="3919281"/>
            <a:ext cx="1170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SQL Database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EECCBD-2399-442A-B017-152C0C2CB4DF}"/>
              </a:ext>
            </a:extLst>
          </p:cNvPr>
          <p:cNvSpPr txBox="1"/>
          <p:nvPr/>
        </p:nvSpPr>
        <p:spPr>
          <a:xfrm>
            <a:off x="9074345" y="4397903"/>
            <a:ext cx="975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Tablespace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5BD066-BC4F-4D6A-89E5-CC96CF51F062}"/>
              </a:ext>
            </a:extLst>
          </p:cNvPr>
          <p:cNvSpPr txBox="1"/>
          <p:nvPr/>
        </p:nvSpPr>
        <p:spPr>
          <a:xfrm>
            <a:off x="9392541" y="4903578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Wingdings 2" panose="05020102010507070707" pitchFamily="18" charset="2"/>
              </a:rPr>
              <a:t>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9328B0-1532-4C9A-AA65-13C77B862B77}"/>
              </a:ext>
            </a:extLst>
          </p:cNvPr>
          <p:cNvSpPr txBox="1"/>
          <p:nvPr/>
        </p:nvSpPr>
        <p:spPr>
          <a:xfrm>
            <a:off x="9085257" y="1660286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BUSINESS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E24666-AF72-4767-B91A-20B89442F40E}"/>
              </a:ext>
            </a:extLst>
          </p:cNvPr>
          <p:cNvSpPr txBox="1"/>
          <p:nvPr/>
        </p:nvSpPr>
        <p:spPr>
          <a:xfrm>
            <a:off x="9382923" y="1929418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PRICE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DCA0D9-D17F-4844-9668-F17E809E37F4}"/>
              </a:ext>
            </a:extLst>
          </p:cNvPr>
          <p:cNvSpPr txBox="1"/>
          <p:nvPr/>
        </p:nvSpPr>
        <p:spPr>
          <a:xfrm>
            <a:off x="9213229" y="2068120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$ 60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3956E4-86A7-445F-A029-B81438927517}"/>
              </a:ext>
            </a:extLst>
          </p:cNvPr>
          <p:cNvSpPr txBox="1"/>
          <p:nvPr/>
        </p:nvSpPr>
        <p:spPr>
          <a:xfrm>
            <a:off x="6937314" y="5440479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Wingdings 2" panose="05020102010507070707" pitchFamily="18" charset="2"/>
              </a:rPr>
              <a:t>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9401F9-DB97-467F-AF87-6D042A59DD21}"/>
              </a:ext>
            </a:extLst>
          </p:cNvPr>
          <p:cNvSpPr txBox="1"/>
          <p:nvPr/>
        </p:nvSpPr>
        <p:spPr>
          <a:xfrm>
            <a:off x="9403787" y="5490175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Wingdings 2" panose="05020102010507070707" pitchFamily="18" charset="2"/>
              </a:rPr>
              <a:t>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2E39D3-4DE7-4E3A-AAA7-6DBCC31881D2}"/>
              </a:ext>
            </a:extLst>
          </p:cNvPr>
          <p:cNvSpPr txBox="1"/>
          <p:nvPr/>
        </p:nvSpPr>
        <p:spPr>
          <a:xfrm>
            <a:off x="1668687" y="2826111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Type Feature 1 here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4E5196-EA73-4AB6-BE07-4579B10A1FAF}"/>
              </a:ext>
            </a:extLst>
          </p:cNvPr>
          <p:cNvSpPr txBox="1"/>
          <p:nvPr/>
        </p:nvSpPr>
        <p:spPr>
          <a:xfrm>
            <a:off x="1668687" y="3332302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Type Feature 2 here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A20031-608C-4BC0-B87D-34E0FF6AADBA}"/>
              </a:ext>
            </a:extLst>
          </p:cNvPr>
          <p:cNvSpPr txBox="1"/>
          <p:nvPr/>
        </p:nvSpPr>
        <p:spPr>
          <a:xfrm>
            <a:off x="1668687" y="3905381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Type Feature 3 here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748177-1A2C-4722-81C0-7CD28FDE7C86}"/>
              </a:ext>
            </a:extLst>
          </p:cNvPr>
          <p:cNvSpPr txBox="1"/>
          <p:nvPr/>
        </p:nvSpPr>
        <p:spPr>
          <a:xfrm>
            <a:off x="1668687" y="4414425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Type Feature 4 here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F959664-6BEF-4F00-9B7B-4677C95D31E6}"/>
              </a:ext>
            </a:extLst>
          </p:cNvPr>
          <p:cNvSpPr txBox="1"/>
          <p:nvPr/>
        </p:nvSpPr>
        <p:spPr>
          <a:xfrm>
            <a:off x="1668687" y="4923469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Type Feature 5 here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3D17F0-6FC8-4A67-A43E-7EDE2C3844DA}"/>
              </a:ext>
            </a:extLst>
          </p:cNvPr>
          <p:cNvSpPr txBox="1"/>
          <p:nvPr/>
        </p:nvSpPr>
        <p:spPr>
          <a:xfrm>
            <a:off x="1668687" y="5432513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Type Feature 6 here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2B3E2DC-180C-4BCB-B0FA-3D71C197C3EE}"/>
              </a:ext>
            </a:extLst>
          </p:cNvPr>
          <p:cNvSpPr txBox="1"/>
          <p:nvPr/>
        </p:nvSpPr>
        <p:spPr>
          <a:xfrm>
            <a:off x="1876990" y="2306605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FEATURES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7B076EA-803E-413F-A632-643F27671299}"/>
              </a:ext>
            </a:extLst>
          </p:cNvPr>
          <p:cNvGrpSpPr/>
          <p:nvPr/>
        </p:nvGrpSpPr>
        <p:grpSpPr>
          <a:xfrm>
            <a:off x="3601139" y="-10380"/>
            <a:ext cx="2286000" cy="2286000"/>
            <a:chOff x="3601139" y="-10380"/>
            <a:chExt cx="2286000" cy="228600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1C712E6-3AF0-49F1-9529-1ED0B253E298}"/>
                </a:ext>
              </a:extLst>
            </p:cNvPr>
            <p:cNvSpPr/>
            <p:nvPr/>
          </p:nvSpPr>
          <p:spPr>
            <a:xfrm>
              <a:off x="4369395" y="994224"/>
              <a:ext cx="767675" cy="99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7B82CB2-0D53-49CB-BB58-A5EE0F1CF31C}"/>
                </a:ext>
              </a:extLst>
            </p:cNvPr>
            <p:cNvGrpSpPr/>
            <p:nvPr/>
          </p:nvGrpSpPr>
          <p:grpSpPr>
            <a:xfrm>
              <a:off x="3601139" y="-10380"/>
              <a:ext cx="2286000" cy="2286000"/>
              <a:chOff x="3601139" y="-10380"/>
              <a:chExt cx="2286000" cy="228600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577D524-3EA5-4FBD-A9D5-2B8A75BDC28F}"/>
                  </a:ext>
                </a:extLst>
              </p:cNvPr>
              <p:cNvSpPr/>
              <p:nvPr/>
            </p:nvSpPr>
            <p:spPr>
              <a:xfrm>
                <a:off x="3601139" y="-10380"/>
                <a:ext cx="2286000" cy="22860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0"/>
                      <a:lumOff val="100000"/>
                      <a:alpha val="37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A67B8E2-C606-4057-BDE6-649ED4401D31}"/>
                  </a:ext>
                </a:extLst>
              </p:cNvPr>
              <p:cNvGrpSpPr/>
              <p:nvPr/>
            </p:nvGrpSpPr>
            <p:grpSpPr>
              <a:xfrm>
                <a:off x="4370762" y="0"/>
                <a:ext cx="767673" cy="1053034"/>
                <a:chOff x="4250442" y="0"/>
                <a:chExt cx="767673" cy="1053034"/>
              </a:xfrm>
            </p:grpSpPr>
            <p:sp>
              <p:nvSpPr>
                <p:cNvPr id="2" name="Flowchart: Delay 1">
                  <a:extLst>
                    <a:ext uri="{FF2B5EF4-FFF2-40B4-BE49-F238E27FC236}">
                      <a16:creationId xmlns:a16="http://schemas.microsoft.com/office/drawing/2014/main" id="{71E2D94C-FB42-489E-9C5B-40910CCBB718}"/>
                    </a:ext>
                  </a:extLst>
                </p:cNvPr>
                <p:cNvSpPr/>
                <p:nvPr/>
              </p:nvSpPr>
              <p:spPr>
                <a:xfrm rot="16200000">
                  <a:off x="4339903" y="374821"/>
                  <a:ext cx="588752" cy="767673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76200" dir="18900000">
                    <a:schemeClr val="bg1">
                      <a:alpha val="26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Flowchart: Delay 64">
                  <a:extLst>
                    <a:ext uri="{FF2B5EF4-FFF2-40B4-BE49-F238E27FC236}">
                      <a16:creationId xmlns:a16="http://schemas.microsoft.com/office/drawing/2014/main" id="{EE0A83CC-1CA0-4347-9B92-EA9399F5A46E}"/>
                    </a:ext>
                  </a:extLst>
                </p:cNvPr>
                <p:cNvSpPr/>
                <p:nvPr/>
              </p:nvSpPr>
              <p:spPr>
                <a:xfrm rot="16200000">
                  <a:off x="4558079" y="327620"/>
                  <a:ext cx="152400" cy="152398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9A085DD-B11F-4AC3-8A2A-2E34D90951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21027" y="0"/>
                  <a:ext cx="0" cy="327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Flowchart: Manual Operation 66">
                <a:extLst>
                  <a:ext uri="{FF2B5EF4-FFF2-40B4-BE49-F238E27FC236}">
                    <a16:creationId xmlns:a16="http://schemas.microsoft.com/office/drawing/2014/main" id="{5D1BB2D8-3E24-4A7D-92B1-48E2B6A41526}"/>
                  </a:ext>
                </a:extLst>
              </p:cNvPr>
              <p:cNvSpPr/>
              <p:nvPr/>
            </p:nvSpPr>
            <p:spPr>
              <a:xfrm flipV="1">
                <a:off x="3768307" y="1066751"/>
                <a:ext cx="1984928" cy="609448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662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69"/>
                  <a:gd name="connsiteX1" fmla="*/ 10000 w 10000"/>
                  <a:gd name="connsiteY1" fmla="*/ 0 h 10169"/>
                  <a:gd name="connsiteX2" fmla="*/ 6991 w 10000"/>
                  <a:gd name="connsiteY2" fmla="*/ 10169 h 10169"/>
                  <a:gd name="connsiteX3" fmla="*/ 2662 w 10000"/>
                  <a:gd name="connsiteY3" fmla="*/ 10000 h 10169"/>
                  <a:gd name="connsiteX4" fmla="*/ 0 w 10000"/>
                  <a:gd name="connsiteY4" fmla="*/ 0 h 10169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054 w 10000"/>
                  <a:gd name="connsiteY2" fmla="*/ 9663 h 10000"/>
                  <a:gd name="connsiteX3" fmla="*/ 2662 w 10000"/>
                  <a:gd name="connsiteY3" fmla="*/ 10000 h 10000"/>
                  <a:gd name="connsiteX4" fmla="*/ 0 w 10000"/>
                  <a:gd name="connsiteY4" fmla="*/ 0 h 10000"/>
                  <a:gd name="connsiteX0" fmla="*/ 0 w 10757"/>
                  <a:gd name="connsiteY0" fmla="*/ 8937 h 18937"/>
                  <a:gd name="connsiteX1" fmla="*/ 10757 w 10757"/>
                  <a:gd name="connsiteY1" fmla="*/ 0 h 18937"/>
                  <a:gd name="connsiteX2" fmla="*/ 7054 w 10757"/>
                  <a:gd name="connsiteY2" fmla="*/ 18600 h 18937"/>
                  <a:gd name="connsiteX3" fmla="*/ 2662 w 10757"/>
                  <a:gd name="connsiteY3" fmla="*/ 18937 h 18937"/>
                  <a:gd name="connsiteX4" fmla="*/ 0 w 10757"/>
                  <a:gd name="connsiteY4" fmla="*/ 8937 h 18937"/>
                  <a:gd name="connsiteX0" fmla="*/ 0 w 11924"/>
                  <a:gd name="connsiteY0" fmla="*/ 0 h 19443"/>
                  <a:gd name="connsiteX1" fmla="*/ 11924 w 11924"/>
                  <a:gd name="connsiteY1" fmla="*/ 506 h 19443"/>
                  <a:gd name="connsiteX2" fmla="*/ 8221 w 11924"/>
                  <a:gd name="connsiteY2" fmla="*/ 19106 h 19443"/>
                  <a:gd name="connsiteX3" fmla="*/ 3829 w 11924"/>
                  <a:gd name="connsiteY3" fmla="*/ 19443 h 19443"/>
                  <a:gd name="connsiteX4" fmla="*/ 0 w 11924"/>
                  <a:gd name="connsiteY4" fmla="*/ 0 h 19443"/>
                  <a:gd name="connsiteX0" fmla="*/ 0 w 12050"/>
                  <a:gd name="connsiteY0" fmla="*/ 337 h 19780"/>
                  <a:gd name="connsiteX1" fmla="*/ 12050 w 12050"/>
                  <a:gd name="connsiteY1" fmla="*/ 0 h 19780"/>
                  <a:gd name="connsiteX2" fmla="*/ 8221 w 12050"/>
                  <a:gd name="connsiteY2" fmla="*/ 19443 h 19780"/>
                  <a:gd name="connsiteX3" fmla="*/ 3829 w 12050"/>
                  <a:gd name="connsiteY3" fmla="*/ 19780 h 19780"/>
                  <a:gd name="connsiteX4" fmla="*/ 0 w 12050"/>
                  <a:gd name="connsiteY4" fmla="*/ 337 h 19780"/>
                  <a:gd name="connsiteX0" fmla="*/ 0 w 12050"/>
                  <a:gd name="connsiteY0" fmla="*/ 337 h 19780"/>
                  <a:gd name="connsiteX1" fmla="*/ 12050 w 12050"/>
                  <a:gd name="connsiteY1" fmla="*/ 0 h 19780"/>
                  <a:gd name="connsiteX2" fmla="*/ 8126 w 12050"/>
                  <a:gd name="connsiteY2" fmla="*/ 19780 h 19780"/>
                  <a:gd name="connsiteX3" fmla="*/ 3829 w 12050"/>
                  <a:gd name="connsiteY3" fmla="*/ 19780 h 19780"/>
                  <a:gd name="connsiteX4" fmla="*/ 0 w 12050"/>
                  <a:gd name="connsiteY4" fmla="*/ 337 h 19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0" h="19780">
                    <a:moveTo>
                      <a:pt x="0" y="337"/>
                    </a:moveTo>
                    <a:lnTo>
                      <a:pt x="12050" y="0"/>
                    </a:lnTo>
                    <a:lnTo>
                      <a:pt x="8126" y="19780"/>
                    </a:lnTo>
                    <a:lnTo>
                      <a:pt x="3829" y="19780"/>
                    </a:lnTo>
                    <a:lnTo>
                      <a:pt x="0" y="337"/>
                    </a:lnTo>
                    <a:close/>
                  </a:path>
                </a:pathLst>
              </a:custGeom>
              <a:gradFill>
                <a:gsLst>
                  <a:gs pos="73000">
                    <a:srgbClr val="FBFCFE">
                      <a:alpha val="85000"/>
                    </a:srgbClr>
                  </a:gs>
                  <a:gs pos="45000">
                    <a:srgbClr val="F8FAFD">
                      <a:alpha val="83000"/>
                    </a:srgbClr>
                  </a:gs>
                  <a:gs pos="19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0"/>
                      <a:lumOff val="100000"/>
                      <a:alpha val="4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6F28B55-EF07-4EA7-9C51-D0B7257574B7}"/>
              </a:ext>
            </a:extLst>
          </p:cNvPr>
          <p:cNvGrpSpPr/>
          <p:nvPr/>
        </p:nvGrpSpPr>
        <p:grpSpPr>
          <a:xfrm>
            <a:off x="6000413" y="11098"/>
            <a:ext cx="2286000" cy="2286000"/>
            <a:chOff x="3601139" y="-10380"/>
            <a:chExt cx="2286000" cy="228600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2FA0166-E40B-4689-88EF-4217F867D32D}"/>
                </a:ext>
              </a:extLst>
            </p:cNvPr>
            <p:cNvSpPr/>
            <p:nvPr/>
          </p:nvSpPr>
          <p:spPr>
            <a:xfrm>
              <a:off x="4369395" y="994224"/>
              <a:ext cx="767675" cy="99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05AFA11-934A-4A24-84E4-43335F34690D}"/>
                </a:ext>
              </a:extLst>
            </p:cNvPr>
            <p:cNvGrpSpPr/>
            <p:nvPr/>
          </p:nvGrpSpPr>
          <p:grpSpPr>
            <a:xfrm>
              <a:off x="3601139" y="-10380"/>
              <a:ext cx="2286000" cy="2286000"/>
              <a:chOff x="3601139" y="-10380"/>
              <a:chExt cx="2286000" cy="2286000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95C8E3AF-6663-42EB-9BAF-345162261DA1}"/>
                  </a:ext>
                </a:extLst>
              </p:cNvPr>
              <p:cNvSpPr/>
              <p:nvPr/>
            </p:nvSpPr>
            <p:spPr>
              <a:xfrm>
                <a:off x="3601139" y="-10380"/>
                <a:ext cx="2286000" cy="22860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0"/>
                      <a:lumOff val="100000"/>
                      <a:alpha val="37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B5FE8EEF-585B-407A-8440-B2DDBBAED533}"/>
                  </a:ext>
                </a:extLst>
              </p:cNvPr>
              <p:cNvGrpSpPr/>
              <p:nvPr/>
            </p:nvGrpSpPr>
            <p:grpSpPr>
              <a:xfrm>
                <a:off x="4370762" y="0"/>
                <a:ext cx="767673" cy="1053034"/>
                <a:chOff x="4250442" y="0"/>
                <a:chExt cx="767673" cy="1053034"/>
              </a:xfrm>
            </p:grpSpPr>
            <p:sp>
              <p:nvSpPr>
                <p:cNvPr id="91" name="Flowchart: Delay 90">
                  <a:extLst>
                    <a:ext uri="{FF2B5EF4-FFF2-40B4-BE49-F238E27FC236}">
                      <a16:creationId xmlns:a16="http://schemas.microsoft.com/office/drawing/2014/main" id="{854466C7-FF9E-49AC-AF9B-6AF8867B5A41}"/>
                    </a:ext>
                  </a:extLst>
                </p:cNvPr>
                <p:cNvSpPr/>
                <p:nvPr/>
              </p:nvSpPr>
              <p:spPr>
                <a:xfrm rot="16200000">
                  <a:off x="4339903" y="374821"/>
                  <a:ext cx="588752" cy="767673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76200" dir="18900000">
                    <a:schemeClr val="bg1">
                      <a:alpha val="26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Flowchart: Delay 91">
                  <a:extLst>
                    <a:ext uri="{FF2B5EF4-FFF2-40B4-BE49-F238E27FC236}">
                      <a16:creationId xmlns:a16="http://schemas.microsoft.com/office/drawing/2014/main" id="{A7FB18EC-8536-4013-8C60-1DB6AD19442B}"/>
                    </a:ext>
                  </a:extLst>
                </p:cNvPr>
                <p:cNvSpPr/>
                <p:nvPr/>
              </p:nvSpPr>
              <p:spPr>
                <a:xfrm rot="16200000">
                  <a:off x="4558079" y="327620"/>
                  <a:ext cx="152400" cy="152398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60D78BE7-471C-49B5-BCE5-B552F2554B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21027" y="0"/>
                  <a:ext cx="0" cy="327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Flowchart: Manual Operation 66">
                <a:extLst>
                  <a:ext uri="{FF2B5EF4-FFF2-40B4-BE49-F238E27FC236}">
                    <a16:creationId xmlns:a16="http://schemas.microsoft.com/office/drawing/2014/main" id="{318BDB2E-8723-439A-BB16-BD4F038EEC34}"/>
                  </a:ext>
                </a:extLst>
              </p:cNvPr>
              <p:cNvSpPr/>
              <p:nvPr/>
            </p:nvSpPr>
            <p:spPr>
              <a:xfrm flipV="1">
                <a:off x="3768307" y="1066751"/>
                <a:ext cx="1984928" cy="609448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662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69"/>
                  <a:gd name="connsiteX1" fmla="*/ 10000 w 10000"/>
                  <a:gd name="connsiteY1" fmla="*/ 0 h 10169"/>
                  <a:gd name="connsiteX2" fmla="*/ 6991 w 10000"/>
                  <a:gd name="connsiteY2" fmla="*/ 10169 h 10169"/>
                  <a:gd name="connsiteX3" fmla="*/ 2662 w 10000"/>
                  <a:gd name="connsiteY3" fmla="*/ 10000 h 10169"/>
                  <a:gd name="connsiteX4" fmla="*/ 0 w 10000"/>
                  <a:gd name="connsiteY4" fmla="*/ 0 h 10169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054 w 10000"/>
                  <a:gd name="connsiteY2" fmla="*/ 9663 h 10000"/>
                  <a:gd name="connsiteX3" fmla="*/ 2662 w 10000"/>
                  <a:gd name="connsiteY3" fmla="*/ 10000 h 10000"/>
                  <a:gd name="connsiteX4" fmla="*/ 0 w 10000"/>
                  <a:gd name="connsiteY4" fmla="*/ 0 h 10000"/>
                  <a:gd name="connsiteX0" fmla="*/ 0 w 10757"/>
                  <a:gd name="connsiteY0" fmla="*/ 8937 h 18937"/>
                  <a:gd name="connsiteX1" fmla="*/ 10757 w 10757"/>
                  <a:gd name="connsiteY1" fmla="*/ 0 h 18937"/>
                  <a:gd name="connsiteX2" fmla="*/ 7054 w 10757"/>
                  <a:gd name="connsiteY2" fmla="*/ 18600 h 18937"/>
                  <a:gd name="connsiteX3" fmla="*/ 2662 w 10757"/>
                  <a:gd name="connsiteY3" fmla="*/ 18937 h 18937"/>
                  <a:gd name="connsiteX4" fmla="*/ 0 w 10757"/>
                  <a:gd name="connsiteY4" fmla="*/ 8937 h 18937"/>
                  <a:gd name="connsiteX0" fmla="*/ 0 w 11924"/>
                  <a:gd name="connsiteY0" fmla="*/ 0 h 19443"/>
                  <a:gd name="connsiteX1" fmla="*/ 11924 w 11924"/>
                  <a:gd name="connsiteY1" fmla="*/ 506 h 19443"/>
                  <a:gd name="connsiteX2" fmla="*/ 8221 w 11924"/>
                  <a:gd name="connsiteY2" fmla="*/ 19106 h 19443"/>
                  <a:gd name="connsiteX3" fmla="*/ 3829 w 11924"/>
                  <a:gd name="connsiteY3" fmla="*/ 19443 h 19443"/>
                  <a:gd name="connsiteX4" fmla="*/ 0 w 11924"/>
                  <a:gd name="connsiteY4" fmla="*/ 0 h 19443"/>
                  <a:gd name="connsiteX0" fmla="*/ 0 w 12050"/>
                  <a:gd name="connsiteY0" fmla="*/ 337 h 19780"/>
                  <a:gd name="connsiteX1" fmla="*/ 12050 w 12050"/>
                  <a:gd name="connsiteY1" fmla="*/ 0 h 19780"/>
                  <a:gd name="connsiteX2" fmla="*/ 8221 w 12050"/>
                  <a:gd name="connsiteY2" fmla="*/ 19443 h 19780"/>
                  <a:gd name="connsiteX3" fmla="*/ 3829 w 12050"/>
                  <a:gd name="connsiteY3" fmla="*/ 19780 h 19780"/>
                  <a:gd name="connsiteX4" fmla="*/ 0 w 12050"/>
                  <a:gd name="connsiteY4" fmla="*/ 337 h 19780"/>
                  <a:gd name="connsiteX0" fmla="*/ 0 w 12050"/>
                  <a:gd name="connsiteY0" fmla="*/ 337 h 19780"/>
                  <a:gd name="connsiteX1" fmla="*/ 12050 w 12050"/>
                  <a:gd name="connsiteY1" fmla="*/ 0 h 19780"/>
                  <a:gd name="connsiteX2" fmla="*/ 8126 w 12050"/>
                  <a:gd name="connsiteY2" fmla="*/ 19780 h 19780"/>
                  <a:gd name="connsiteX3" fmla="*/ 3829 w 12050"/>
                  <a:gd name="connsiteY3" fmla="*/ 19780 h 19780"/>
                  <a:gd name="connsiteX4" fmla="*/ 0 w 12050"/>
                  <a:gd name="connsiteY4" fmla="*/ 337 h 19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0" h="19780">
                    <a:moveTo>
                      <a:pt x="0" y="337"/>
                    </a:moveTo>
                    <a:lnTo>
                      <a:pt x="12050" y="0"/>
                    </a:lnTo>
                    <a:lnTo>
                      <a:pt x="8126" y="19780"/>
                    </a:lnTo>
                    <a:lnTo>
                      <a:pt x="3829" y="19780"/>
                    </a:lnTo>
                    <a:lnTo>
                      <a:pt x="0" y="337"/>
                    </a:lnTo>
                    <a:close/>
                  </a:path>
                </a:pathLst>
              </a:custGeom>
              <a:gradFill>
                <a:gsLst>
                  <a:gs pos="73000">
                    <a:srgbClr val="FBFCFE">
                      <a:alpha val="85000"/>
                    </a:srgbClr>
                  </a:gs>
                  <a:gs pos="45000">
                    <a:srgbClr val="F8FAFD">
                      <a:alpha val="83000"/>
                    </a:srgbClr>
                  </a:gs>
                  <a:gs pos="19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0"/>
                      <a:lumOff val="100000"/>
                      <a:alpha val="4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0370A20-0E86-4F35-A9A7-9BE89A442BF4}"/>
              </a:ext>
            </a:extLst>
          </p:cNvPr>
          <p:cNvGrpSpPr/>
          <p:nvPr/>
        </p:nvGrpSpPr>
        <p:grpSpPr>
          <a:xfrm>
            <a:off x="8456073" y="11098"/>
            <a:ext cx="2286000" cy="2286000"/>
            <a:chOff x="3601139" y="-10380"/>
            <a:chExt cx="2286000" cy="2286000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082F19F-BEAE-476D-B537-ACBE5E7749CD}"/>
                </a:ext>
              </a:extLst>
            </p:cNvPr>
            <p:cNvSpPr/>
            <p:nvPr/>
          </p:nvSpPr>
          <p:spPr>
            <a:xfrm>
              <a:off x="4369395" y="994224"/>
              <a:ext cx="767675" cy="99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918FFF1-F947-42FC-B541-C2078B809A93}"/>
                </a:ext>
              </a:extLst>
            </p:cNvPr>
            <p:cNvGrpSpPr/>
            <p:nvPr/>
          </p:nvGrpSpPr>
          <p:grpSpPr>
            <a:xfrm>
              <a:off x="3601139" y="-10380"/>
              <a:ext cx="2286000" cy="2286000"/>
              <a:chOff x="3601139" y="-10380"/>
              <a:chExt cx="2286000" cy="2286000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C2116860-D743-4097-8C3F-71D9125AECA9}"/>
                  </a:ext>
                </a:extLst>
              </p:cNvPr>
              <p:cNvSpPr/>
              <p:nvPr/>
            </p:nvSpPr>
            <p:spPr>
              <a:xfrm>
                <a:off x="3601139" y="-10380"/>
                <a:ext cx="2286000" cy="228600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0"/>
                      <a:lumOff val="100000"/>
                      <a:alpha val="37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228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765785F-C074-4FF5-B018-9AF890EAE180}"/>
                  </a:ext>
                </a:extLst>
              </p:cNvPr>
              <p:cNvGrpSpPr/>
              <p:nvPr/>
            </p:nvGrpSpPr>
            <p:grpSpPr>
              <a:xfrm>
                <a:off x="4370762" y="0"/>
                <a:ext cx="767673" cy="1053034"/>
                <a:chOff x="4250442" y="0"/>
                <a:chExt cx="767673" cy="1053034"/>
              </a:xfrm>
            </p:grpSpPr>
            <p:sp>
              <p:nvSpPr>
                <p:cNvPr id="100" name="Flowchart: Delay 99">
                  <a:extLst>
                    <a:ext uri="{FF2B5EF4-FFF2-40B4-BE49-F238E27FC236}">
                      <a16:creationId xmlns:a16="http://schemas.microsoft.com/office/drawing/2014/main" id="{7C55DEEC-0F11-4176-A5BA-E976D6A8F521}"/>
                    </a:ext>
                  </a:extLst>
                </p:cNvPr>
                <p:cNvSpPr/>
                <p:nvPr/>
              </p:nvSpPr>
              <p:spPr>
                <a:xfrm rot="16200000">
                  <a:off x="4339903" y="374821"/>
                  <a:ext cx="588752" cy="767673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76200" dir="18900000">
                    <a:schemeClr val="bg1">
                      <a:alpha val="26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Flowchart: Delay 100">
                  <a:extLst>
                    <a:ext uri="{FF2B5EF4-FFF2-40B4-BE49-F238E27FC236}">
                      <a16:creationId xmlns:a16="http://schemas.microsoft.com/office/drawing/2014/main" id="{3C7A173A-37CC-4F0D-8687-326A79D3C52B}"/>
                    </a:ext>
                  </a:extLst>
                </p:cNvPr>
                <p:cNvSpPr/>
                <p:nvPr/>
              </p:nvSpPr>
              <p:spPr>
                <a:xfrm rot="16200000">
                  <a:off x="4558079" y="327620"/>
                  <a:ext cx="152400" cy="152398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C18FFE97-799B-4A16-AEEB-B34FAB5081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21027" y="0"/>
                  <a:ext cx="0" cy="3276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Flowchart: Manual Operation 66">
                <a:extLst>
                  <a:ext uri="{FF2B5EF4-FFF2-40B4-BE49-F238E27FC236}">
                    <a16:creationId xmlns:a16="http://schemas.microsoft.com/office/drawing/2014/main" id="{2D9FE805-3833-4BDC-AFB1-120EC7D31EBC}"/>
                  </a:ext>
                </a:extLst>
              </p:cNvPr>
              <p:cNvSpPr/>
              <p:nvPr/>
            </p:nvSpPr>
            <p:spPr>
              <a:xfrm flipV="1">
                <a:off x="3768307" y="1066751"/>
                <a:ext cx="1984928" cy="609448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662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169"/>
                  <a:gd name="connsiteX1" fmla="*/ 10000 w 10000"/>
                  <a:gd name="connsiteY1" fmla="*/ 0 h 10169"/>
                  <a:gd name="connsiteX2" fmla="*/ 6991 w 10000"/>
                  <a:gd name="connsiteY2" fmla="*/ 10169 h 10169"/>
                  <a:gd name="connsiteX3" fmla="*/ 2662 w 10000"/>
                  <a:gd name="connsiteY3" fmla="*/ 10000 h 10169"/>
                  <a:gd name="connsiteX4" fmla="*/ 0 w 10000"/>
                  <a:gd name="connsiteY4" fmla="*/ 0 h 10169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7054 w 10000"/>
                  <a:gd name="connsiteY2" fmla="*/ 9663 h 10000"/>
                  <a:gd name="connsiteX3" fmla="*/ 2662 w 10000"/>
                  <a:gd name="connsiteY3" fmla="*/ 10000 h 10000"/>
                  <a:gd name="connsiteX4" fmla="*/ 0 w 10000"/>
                  <a:gd name="connsiteY4" fmla="*/ 0 h 10000"/>
                  <a:gd name="connsiteX0" fmla="*/ 0 w 10757"/>
                  <a:gd name="connsiteY0" fmla="*/ 8937 h 18937"/>
                  <a:gd name="connsiteX1" fmla="*/ 10757 w 10757"/>
                  <a:gd name="connsiteY1" fmla="*/ 0 h 18937"/>
                  <a:gd name="connsiteX2" fmla="*/ 7054 w 10757"/>
                  <a:gd name="connsiteY2" fmla="*/ 18600 h 18937"/>
                  <a:gd name="connsiteX3" fmla="*/ 2662 w 10757"/>
                  <a:gd name="connsiteY3" fmla="*/ 18937 h 18937"/>
                  <a:gd name="connsiteX4" fmla="*/ 0 w 10757"/>
                  <a:gd name="connsiteY4" fmla="*/ 8937 h 18937"/>
                  <a:gd name="connsiteX0" fmla="*/ 0 w 11924"/>
                  <a:gd name="connsiteY0" fmla="*/ 0 h 19443"/>
                  <a:gd name="connsiteX1" fmla="*/ 11924 w 11924"/>
                  <a:gd name="connsiteY1" fmla="*/ 506 h 19443"/>
                  <a:gd name="connsiteX2" fmla="*/ 8221 w 11924"/>
                  <a:gd name="connsiteY2" fmla="*/ 19106 h 19443"/>
                  <a:gd name="connsiteX3" fmla="*/ 3829 w 11924"/>
                  <a:gd name="connsiteY3" fmla="*/ 19443 h 19443"/>
                  <a:gd name="connsiteX4" fmla="*/ 0 w 11924"/>
                  <a:gd name="connsiteY4" fmla="*/ 0 h 19443"/>
                  <a:gd name="connsiteX0" fmla="*/ 0 w 12050"/>
                  <a:gd name="connsiteY0" fmla="*/ 337 h 19780"/>
                  <a:gd name="connsiteX1" fmla="*/ 12050 w 12050"/>
                  <a:gd name="connsiteY1" fmla="*/ 0 h 19780"/>
                  <a:gd name="connsiteX2" fmla="*/ 8221 w 12050"/>
                  <a:gd name="connsiteY2" fmla="*/ 19443 h 19780"/>
                  <a:gd name="connsiteX3" fmla="*/ 3829 w 12050"/>
                  <a:gd name="connsiteY3" fmla="*/ 19780 h 19780"/>
                  <a:gd name="connsiteX4" fmla="*/ 0 w 12050"/>
                  <a:gd name="connsiteY4" fmla="*/ 337 h 19780"/>
                  <a:gd name="connsiteX0" fmla="*/ 0 w 12050"/>
                  <a:gd name="connsiteY0" fmla="*/ 337 h 19780"/>
                  <a:gd name="connsiteX1" fmla="*/ 12050 w 12050"/>
                  <a:gd name="connsiteY1" fmla="*/ 0 h 19780"/>
                  <a:gd name="connsiteX2" fmla="*/ 8126 w 12050"/>
                  <a:gd name="connsiteY2" fmla="*/ 19780 h 19780"/>
                  <a:gd name="connsiteX3" fmla="*/ 3829 w 12050"/>
                  <a:gd name="connsiteY3" fmla="*/ 19780 h 19780"/>
                  <a:gd name="connsiteX4" fmla="*/ 0 w 12050"/>
                  <a:gd name="connsiteY4" fmla="*/ 337 h 19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0" h="19780">
                    <a:moveTo>
                      <a:pt x="0" y="337"/>
                    </a:moveTo>
                    <a:lnTo>
                      <a:pt x="12050" y="0"/>
                    </a:lnTo>
                    <a:lnTo>
                      <a:pt x="8126" y="19780"/>
                    </a:lnTo>
                    <a:lnTo>
                      <a:pt x="3829" y="19780"/>
                    </a:lnTo>
                    <a:lnTo>
                      <a:pt x="0" y="337"/>
                    </a:lnTo>
                    <a:close/>
                  </a:path>
                </a:pathLst>
              </a:custGeom>
              <a:gradFill>
                <a:gsLst>
                  <a:gs pos="73000">
                    <a:srgbClr val="FBFCFE">
                      <a:alpha val="85000"/>
                    </a:srgbClr>
                  </a:gs>
                  <a:gs pos="45000">
                    <a:srgbClr val="F8FAFD">
                      <a:alpha val="83000"/>
                    </a:srgbClr>
                  </a:gs>
                  <a:gs pos="19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0"/>
                      <a:lumOff val="100000"/>
                      <a:alpha val="4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048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bg1">
                <a:lumMod val="85000"/>
              </a:schemeClr>
            </a:gs>
            <a:gs pos="85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F00C429-6D2C-4C3D-BEC6-243CFA5DCDDB}"/>
              </a:ext>
            </a:extLst>
          </p:cNvPr>
          <p:cNvSpPr/>
          <p:nvPr/>
        </p:nvSpPr>
        <p:spPr>
          <a:xfrm>
            <a:off x="454185" y="1871828"/>
            <a:ext cx="11394831" cy="4937760"/>
          </a:xfrm>
          <a:prstGeom prst="roundRect">
            <a:avLst>
              <a:gd name="adj" fmla="val 185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FA88EE7-0A3E-49BB-88EA-E6A51B660CDC}"/>
              </a:ext>
            </a:extLst>
          </p:cNvPr>
          <p:cNvSpPr/>
          <p:nvPr/>
        </p:nvSpPr>
        <p:spPr>
          <a:xfrm>
            <a:off x="454185" y="1883811"/>
            <a:ext cx="11394831" cy="854218"/>
          </a:xfrm>
          <a:prstGeom prst="roundRect">
            <a:avLst>
              <a:gd name="adj" fmla="val 185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elay 12">
            <a:extLst>
              <a:ext uri="{FF2B5EF4-FFF2-40B4-BE49-F238E27FC236}">
                <a16:creationId xmlns:a16="http://schemas.microsoft.com/office/drawing/2014/main" id="{55C10C1C-FAD7-4B10-A81E-EA2069DED46C}"/>
              </a:ext>
            </a:extLst>
          </p:cNvPr>
          <p:cNvSpPr/>
          <p:nvPr/>
        </p:nvSpPr>
        <p:spPr>
          <a:xfrm rot="16200000">
            <a:off x="5047599" y="1499025"/>
            <a:ext cx="304800" cy="291548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elay 11">
            <a:extLst>
              <a:ext uri="{FF2B5EF4-FFF2-40B4-BE49-F238E27FC236}">
                <a16:creationId xmlns:a16="http://schemas.microsoft.com/office/drawing/2014/main" id="{DB27FC32-FDAC-4136-9CB5-5EC7BDDBE48B}"/>
              </a:ext>
            </a:extLst>
          </p:cNvPr>
          <p:cNvSpPr/>
          <p:nvPr/>
        </p:nvSpPr>
        <p:spPr>
          <a:xfrm rot="16200000">
            <a:off x="3709128" y="1499025"/>
            <a:ext cx="304800" cy="291548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639CA2-35E9-4329-8864-B76FC04035B9}"/>
              </a:ext>
            </a:extLst>
          </p:cNvPr>
          <p:cNvSpPr/>
          <p:nvPr/>
        </p:nvSpPr>
        <p:spPr>
          <a:xfrm>
            <a:off x="3479204" y="1717685"/>
            <a:ext cx="2103120" cy="4937760"/>
          </a:xfrm>
          <a:prstGeom prst="roundRect">
            <a:avLst>
              <a:gd name="adj" fmla="val 784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elay 5">
            <a:extLst>
              <a:ext uri="{FF2B5EF4-FFF2-40B4-BE49-F238E27FC236}">
                <a16:creationId xmlns:a16="http://schemas.microsoft.com/office/drawing/2014/main" id="{024D1A5C-CDCC-4294-8566-7C8B8A32C746}"/>
              </a:ext>
            </a:extLst>
          </p:cNvPr>
          <p:cNvSpPr/>
          <p:nvPr/>
        </p:nvSpPr>
        <p:spPr>
          <a:xfrm rot="5400000">
            <a:off x="3967547" y="1386382"/>
            <a:ext cx="1126433" cy="1338470"/>
          </a:xfrm>
          <a:custGeom>
            <a:avLst/>
            <a:gdLst>
              <a:gd name="connsiteX0" fmla="*/ 0 w 1258957"/>
              <a:gd name="connsiteY0" fmla="*/ 0 h 1338470"/>
              <a:gd name="connsiteX1" fmla="*/ 629479 w 1258957"/>
              <a:gd name="connsiteY1" fmla="*/ 0 h 1338470"/>
              <a:gd name="connsiteX2" fmla="*/ 1258958 w 1258957"/>
              <a:gd name="connsiteY2" fmla="*/ 669235 h 1338470"/>
              <a:gd name="connsiteX3" fmla="*/ 629479 w 1258957"/>
              <a:gd name="connsiteY3" fmla="*/ 1338470 h 1338470"/>
              <a:gd name="connsiteX4" fmla="*/ 0 w 1258957"/>
              <a:gd name="connsiteY4" fmla="*/ 1338470 h 1338470"/>
              <a:gd name="connsiteX5" fmla="*/ 0 w 1258957"/>
              <a:gd name="connsiteY5" fmla="*/ 0 h 1338470"/>
              <a:gd name="connsiteX0" fmla="*/ 0 w 1258958"/>
              <a:gd name="connsiteY0" fmla="*/ 0 h 1338470"/>
              <a:gd name="connsiteX1" fmla="*/ 629479 w 1258958"/>
              <a:gd name="connsiteY1" fmla="*/ 0 h 1338470"/>
              <a:gd name="connsiteX2" fmla="*/ 1258958 w 1258958"/>
              <a:gd name="connsiteY2" fmla="*/ 669235 h 1338470"/>
              <a:gd name="connsiteX3" fmla="*/ 629479 w 1258958"/>
              <a:gd name="connsiteY3" fmla="*/ 1338470 h 1338470"/>
              <a:gd name="connsiteX4" fmla="*/ 0 w 1258958"/>
              <a:gd name="connsiteY4" fmla="*/ 1338470 h 1338470"/>
              <a:gd name="connsiteX5" fmla="*/ 0 w 1258958"/>
              <a:gd name="connsiteY5" fmla="*/ 0 h 1338470"/>
              <a:gd name="connsiteX0" fmla="*/ 0 w 1258958"/>
              <a:gd name="connsiteY0" fmla="*/ 0 h 1338470"/>
              <a:gd name="connsiteX1" fmla="*/ 629479 w 1258958"/>
              <a:gd name="connsiteY1" fmla="*/ 0 h 1338470"/>
              <a:gd name="connsiteX2" fmla="*/ 1258958 w 1258958"/>
              <a:gd name="connsiteY2" fmla="*/ 669235 h 1338470"/>
              <a:gd name="connsiteX3" fmla="*/ 629479 w 1258958"/>
              <a:gd name="connsiteY3" fmla="*/ 1338470 h 1338470"/>
              <a:gd name="connsiteX4" fmla="*/ 0 w 1258958"/>
              <a:gd name="connsiteY4" fmla="*/ 1338470 h 1338470"/>
              <a:gd name="connsiteX5" fmla="*/ 0 w 1258958"/>
              <a:gd name="connsiteY5" fmla="*/ 0 h 1338470"/>
              <a:gd name="connsiteX0" fmla="*/ 0 w 1258958"/>
              <a:gd name="connsiteY0" fmla="*/ 0 h 1338470"/>
              <a:gd name="connsiteX1" fmla="*/ 629479 w 1258958"/>
              <a:gd name="connsiteY1" fmla="*/ 0 h 1338470"/>
              <a:gd name="connsiteX2" fmla="*/ 1258958 w 1258958"/>
              <a:gd name="connsiteY2" fmla="*/ 669235 h 1338470"/>
              <a:gd name="connsiteX3" fmla="*/ 629479 w 1258958"/>
              <a:gd name="connsiteY3" fmla="*/ 1338470 h 1338470"/>
              <a:gd name="connsiteX4" fmla="*/ 0 w 1258958"/>
              <a:gd name="connsiteY4" fmla="*/ 1338470 h 1338470"/>
              <a:gd name="connsiteX5" fmla="*/ 0 w 1258958"/>
              <a:gd name="connsiteY5" fmla="*/ 0 h 1338470"/>
              <a:gd name="connsiteX0" fmla="*/ 0 w 1258958"/>
              <a:gd name="connsiteY0" fmla="*/ 0 h 1338470"/>
              <a:gd name="connsiteX1" fmla="*/ 629479 w 1258958"/>
              <a:gd name="connsiteY1" fmla="*/ 0 h 1338470"/>
              <a:gd name="connsiteX2" fmla="*/ 1258958 w 1258958"/>
              <a:gd name="connsiteY2" fmla="*/ 669235 h 1338470"/>
              <a:gd name="connsiteX3" fmla="*/ 629479 w 1258958"/>
              <a:gd name="connsiteY3" fmla="*/ 1338470 h 1338470"/>
              <a:gd name="connsiteX4" fmla="*/ 0 w 1258958"/>
              <a:gd name="connsiteY4" fmla="*/ 1338470 h 1338470"/>
              <a:gd name="connsiteX5" fmla="*/ 0 w 1258958"/>
              <a:gd name="connsiteY5" fmla="*/ 0 h 1338470"/>
              <a:gd name="connsiteX0" fmla="*/ 0 w 1258958"/>
              <a:gd name="connsiteY0" fmla="*/ 0 h 1338470"/>
              <a:gd name="connsiteX1" fmla="*/ 629479 w 1258958"/>
              <a:gd name="connsiteY1" fmla="*/ 0 h 1338470"/>
              <a:gd name="connsiteX2" fmla="*/ 1258958 w 1258958"/>
              <a:gd name="connsiteY2" fmla="*/ 669235 h 1338470"/>
              <a:gd name="connsiteX3" fmla="*/ 629479 w 1258958"/>
              <a:gd name="connsiteY3" fmla="*/ 1338470 h 1338470"/>
              <a:gd name="connsiteX4" fmla="*/ 0 w 1258958"/>
              <a:gd name="connsiteY4" fmla="*/ 1338470 h 1338470"/>
              <a:gd name="connsiteX5" fmla="*/ 0 w 1258958"/>
              <a:gd name="connsiteY5" fmla="*/ 0 h 1338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8958" h="1338470">
                <a:moveTo>
                  <a:pt x="0" y="0"/>
                </a:moveTo>
                <a:cubicBezTo>
                  <a:pt x="142014" y="132522"/>
                  <a:pt x="419653" y="0"/>
                  <a:pt x="629479" y="0"/>
                </a:cubicBezTo>
                <a:cubicBezTo>
                  <a:pt x="977131" y="0"/>
                  <a:pt x="1258958" y="299627"/>
                  <a:pt x="1258958" y="669235"/>
                </a:cubicBezTo>
                <a:cubicBezTo>
                  <a:pt x="1258958" y="1038843"/>
                  <a:pt x="977131" y="1338470"/>
                  <a:pt x="629479" y="1338470"/>
                </a:cubicBezTo>
                <a:cubicBezTo>
                  <a:pt x="419653" y="1338470"/>
                  <a:pt x="143568" y="1219200"/>
                  <a:pt x="0" y="133847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000">
                <a:srgbClr val="FFC000"/>
              </a:gs>
              <a:gs pos="85000">
                <a:srgbClr val="CC0066"/>
              </a:gs>
            </a:gsLst>
            <a:lin ang="2700000" scaled="1"/>
            <a:tileRect/>
          </a:gradFill>
          <a:ln>
            <a:noFill/>
          </a:ln>
          <a:effectLst>
            <a:outerShdw blurRad="50800" dist="762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1A56B7-D64C-438F-8138-CF4C03DF370B}"/>
              </a:ext>
            </a:extLst>
          </p:cNvPr>
          <p:cNvSpPr/>
          <p:nvPr/>
        </p:nvSpPr>
        <p:spPr>
          <a:xfrm>
            <a:off x="3934414" y="6035040"/>
            <a:ext cx="1192697" cy="45016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64BBB4E-45D5-4D07-B548-ECB757B9F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329264"/>
              </p:ext>
            </p:extLst>
          </p:nvPr>
        </p:nvGraphicFramePr>
        <p:xfrm>
          <a:off x="3747813" y="2650617"/>
          <a:ext cx="1630019" cy="35414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30019">
                  <a:extLst>
                    <a:ext uri="{9D8B030D-6E8A-4147-A177-3AD203B41FA5}">
                      <a16:colId xmlns:a16="http://schemas.microsoft.com/office/drawing/2014/main" val="3743169013"/>
                    </a:ext>
                  </a:extLst>
                </a:gridCol>
              </a:tblGrid>
              <a:tr h="5059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150744"/>
                  </a:ext>
                </a:extLst>
              </a:tr>
              <a:tr h="5059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634446"/>
                  </a:ext>
                </a:extLst>
              </a:tr>
              <a:tr h="5059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955465"/>
                  </a:ext>
                </a:extLst>
              </a:tr>
              <a:tr h="5059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766374"/>
                  </a:ext>
                </a:extLst>
              </a:tr>
              <a:tr h="5059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29368"/>
                  </a:ext>
                </a:extLst>
              </a:tr>
              <a:tr h="5059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671228"/>
                  </a:ext>
                </a:extLst>
              </a:tr>
              <a:tr h="5059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6588146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AEF9B211-6758-4A64-903D-E6EB9A8B7EA8}"/>
              </a:ext>
            </a:extLst>
          </p:cNvPr>
          <p:cNvSpPr txBox="1"/>
          <p:nvPr/>
        </p:nvSpPr>
        <p:spPr>
          <a:xfrm>
            <a:off x="3747813" y="2813538"/>
            <a:ext cx="159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Text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C2C9FA-283B-406C-95EA-C9B37D4D1725}"/>
              </a:ext>
            </a:extLst>
          </p:cNvPr>
          <p:cNvSpPr txBox="1"/>
          <p:nvPr/>
        </p:nvSpPr>
        <p:spPr>
          <a:xfrm>
            <a:off x="3779872" y="3246426"/>
            <a:ext cx="159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Text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92B1CD-0C1A-43AD-8E57-EBDC4DEC88B2}"/>
              </a:ext>
            </a:extLst>
          </p:cNvPr>
          <p:cNvSpPr txBox="1"/>
          <p:nvPr/>
        </p:nvSpPr>
        <p:spPr>
          <a:xfrm>
            <a:off x="3747813" y="3679314"/>
            <a:ext cx="159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Text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41E99F-817C-4811-A119-6CD40D679D61}"/>
              </a:ext>
            </a:extLst>
          </p:cNvPr>
          <p:cNvSpPr txBox="1"/>
          <p:nvPr/>
        </p:nvSpPr>
        <p:spPr>
          <a:xfrm>
            <a:off x="3747813" y="4236657"/>
            <a:ext cx="159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Text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8A34FE-D324-4FD6-AC07-AF98BF1AAEB5}"/>
              </a:ext>
            </a:extLst>
          </p:cNvPr>
          <p:cNvSpPr txBox="1"/>
          <p:nvPr/>
        </p:nvSpPr>
        <p:spPr>
          <a:xfrm>
            <a:off x="3747813" y="4754731"/>
            <a:ext cx="159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Text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5BD266-5BF5-4B71-AF03-1BF74F136EE2}"/>
              </a:ext>
            </a:extLst>
          </p:cNvPr>
          <p:cNvSpPr txBox="1"/>
          <p:nvPr/>
        </p:nvSpPr>
        <p:spPr>
          <a:xfrm>
            <a:off x="3747813" y="5274741"/>
            <a:ext cx="159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Text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3C5022-ABFC-481B-9C1A-4A9F85B51A47}"/>
              </a:ext>
            </a:extLst>
          </p:cNvPr>
          <p:cNvSpPr txBox="1"/>
          <p:nvPr/>
        </p:nvSpPr>
        <p:spPr>
          <a:xfrm>
            <a:off x="4103661" y="1531410"/>
            <a:ext cx="950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swald" panose="02000503000000000000" pitchFamily="2" charset="0"/>
              </a:rPr>
              <a:t>BASIC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9EF108-7850-410B-9C73-E67087204D8F}"/>
              </a:ext>
            </a:extLst>
          </p:cNvPr>
          <p:cNvSpPr txBox="1"/>
          <p:nvPr/>
        </p:nvSpPr>
        <p:spPr>
          <a:xfrm>
            <a:off x="4103661" y="1871828"/>
            <a:ext cx="950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Oswald" panose="02000503000000000000" pitchFamily="2" charset="0"/>
              </a:rPr>
              <a:t>Plan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CE1763-FF02-4DDD-8929-B2628090CAE9}"/>
              </a:ext>
            </a:extLst>
          </p:cNvPr>
          <p:cNvSpPr txBox="1"/>
          <p:nvPr/>
        </p:nvSpPr>
        <p:spPr>
          <a:xfrm>
            <a:off x="4087540" y="2123987"/>
            <a:ext cx="950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Oswald" panose="02000503000000000000" pitchFamily="2" charset="0"/>
              </a:rPr>
              <a:t>$30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0D48FE-7CDC-40EF-A7AC-EBFB09DEE404}"/>
              </a:ext>
            </a:extLst>
          </p:cNvPr>
          <p:cNvSpPr txBox="1"/>
          <p:nvPr/>
        </p:nvSpPr>
        <p:spPr>
          <a:xfrm>
            <a:off x="3924270" y="6081734"/>
            <a:ext cx="12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2000503000000000000" pitchFamily="2" charset="0"/>
              </a:rPr>
              <a:t>BUY NOW</a:t>
            </a:r>
          </a:p>
        </p:txBody>
      </p:sp>
      <p:sp>
        <p:nvSpPr>
          <p:cNvPr id="34" name="Flowchart: Delay 33">
            <a:extLst>
              <a:ext uri="{FF2B5EF4-FFF2-40B4-BE49-F238E27FC236}">
                <a16:creationId xmlns:a16="http://schemas.microsoft.com/office/drawing/2014/main" id="{FA9DACFF-3AA1-4FD5-9442-7D372646C6A7}"/>
              </a:ext>
            </a:extLst>
          </p:cNvPr>
          <p:cNvSpPr/>
          <p:nvPr/>
        </p:nvSpPr>
        <p:spPr>
          <a:xfrm rot="16200000">
            <a:off x="7419328" y="1499025"/>
            <a:ext cx="304800" cy="291548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elay 34">
            <a:extLst>
              <a:ext uri="{FF2B5EF4-FFF2-40B4-BE49-F238E27FC236}">
                <a16:creationId xmlns:a16="http://schemas.microsoft.com/office/drawing/2014/main" id="{53DE0848-F5AA-4818-9058-3FE1FAA75179}"/>
              </a:ext>
            </a:extLst>
          </p:cNvPr>
          <p:cNvSpPr/>
          <p:nvPr/>
        </p:nvSpPr>
        <p:spPr>
          <a:xfrm rot="16200000">
            <a:off x="6080857" y="1499025"/>
            <a:ext cx="304800" cy="291548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787189E-724C-4CCD-9177-E4C1FFF11F8C}"/>
              </a:ext>
            </a:extLst>
          </p:cNvPr>
          <p:cNvSpPr/>
          <p:nvPr/>
        </p:nvSpPr>
        <p:spPr>
          <a:xfrm>
            <a:off x="5850933" y="1717685"/>
            <a:ext cx="2103120" cy="4937760"/>
          </a:xfrm>
          <a:prstGeom prst="roundRect">
            <a:avLst>
              <a:gd name="adj" fmla="val 784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Delay 5">
            <a:extLst>
              <a:ext uri="{FF2B5EF4-FFF2-40B4-BE49-F238E27FC236}">
                <a16:creationId xmlns:a16="http://schemas.microsoft.com/office/drawing/2014/main" id="{BD9FAB3F-F241-48BD-90F1-04F5976D0599}"/>
              </a:ext>
            </a:extLst>
          </p:cNvPr>
          <p:cNvSpPr/>
          <p:nvPr/>
        </p:nvSpPr>
        <p:spPr>
          <a:xfrm rot="5400000">
            <a:off x="6339276" y="1386382"/>
            <a:ext cx="1126433" cy="1338470"/>
          </a:xfrm>
          <a:custGeom>
            <a:avLst/>
            <a:gdLst>
              <a:gd name="connsiteX0" fmla="*/ 0 w 1258957"/>
              <a:gd name="connsiteY0" fmla="*/ 0 h 1338470"/>
              <a:gd name="connsiteX1" fmla="*/ 629479 w 1258957"/>
              <a:gd name="connsiteY1" fmla="*/ 0 h 1338470"/>
              <a:gd name="connsiteX2" fmla="*/ 1258958 w 1258957"/>
              <a:gd name="connsiteY2" fmla="*/ 669235 h 1338470"/>
              <a:gd name="connsiteX3" fmla="*/ 629479 w 1258957"/>
              <a:gd name="connsiteY3" fmla="*/ 1338470 h 1338470"/>
              <a:gd name="connsiteX4" fmla="*/ 0 w 1258957"/>
              <a:gd name="connsiteY4" fmla="*/ 1338470 h 1338470"/>
              <a:gd name="connsiteX5" fmla="*/ 0 w 1258957"/>
              <a:gd name="connsiteY5" fmla="*/ 0 h 1338470"/>
              <a:gd name="connsiteX0" fmla="*/ 0 w 1258958"/>
              <a:gd name="connsiteY0" fmla="*/ 0 h 1338470"/>
              <a:gd name="connsiteX1" fmla="*/ 629479 w 1258958"/>
              <a:gd name="connsiteY1" fmla="*/ 0 h 1338470"/>
              <a:gd name="connsiteX2" fmla="*/ 1258958 w 1258958"/>
              <a:gd name="connsiteY2" fmla="*/ 669235 h 1338470"/>
              <a:gd name="connsiteX3" fmla="*/ 629479 w 1258958"/>
              <a:gd name="connsiteY3" fmla="*/ 1338470 h 1338470"/>
              <a:gd name="connsiteX4" fmla="*/ 0 w 1258958"/>
              <a:gd name="connsiteY4" fmla="*/ 1338470 h 1338470"/>
              <a:gd name="connsiteX5" fmla="*/ 0 w 1258958"/>
              <a:gd name="connsiteY5" fmla="*/ 0 h 1338470"/>
              <a:gd name="connsiteX0" fmla="*/ 0 w 1258958"/>
              <a:gd name="connsiteY0" fmla="*/ 0 h 1338470"/>
              <a:gd name="connsiteX1" fmla="*/ 629479 w 1258958"/>
              <a:gd name="connsiteY1" fmla="*/ 0 h 1338470"/>
              <a:gd name="connsiteX2" fmla="*/ 1258958 w 1258958"/>
              <a:gd name="connsiteY2" fmla="*/ 669235 h 1338470"/>
              <a:gd name="connsiteX3" fmla="*/ 629479 w 1258958"/>
              <a:gd name="connsiteY3" fmla="*/ 1338470 h 1338470"/>
              <a:gd name="connsiteX4" fmla="*/ 0 w 1258958"/>
              <a:gd name="connsiteY4" fmla="*/ 1338470 h 1338470"/>
              <a:gd name="connsiteX5" fmla="*/ 0 w 1258958"/>
              <a:gd name="connsiteY5" fmla="*/ 0 h 1338470"/>
              <a:gd name="connsiteX0" fmla="*/ 0 w 1258958"/>
              <a:gd name="connsiteY0" fmla="*/ 0 h 1338470"/>
              <a:gd name="connsiteX1" fmla="*/ 629479 w 1258958"/>
              <a:gd name="connsiteY1" fmla="*/ 0 h 1338470"/>
              <a:gd name="connsiteX2" fmla="*/ 1258958 w 1258958"/>
              <a:gd name="connsiteY2" fmla="*/ 669235 h 1338470"/>
              <a:gd name="connsiteX3" fmla="*/ 629479 w 1258958"/>
              <a:gd name="connsiteY3" fmla="*/ 1338470 h 1338470"/>
              <a:gd name="connsiteX4" fmla="*/ 0 w 1258958"/>
              <a:gd name="connsiteY4" fmla="*/ 1338470 h 1338470"/>
              <a:gd name="connsiteX5" fmla="*/ 0 w 1258958"/>
              <a:gd name="connsiteY5" fmla="*/ 0 h 1338470"/>
              <a:gd name="connsiteX0" fmla="*/ 0 w 1258958"/>
              <a:gd name="connsiteY0" fmla="*/ 0 h 1338470"/>
              <a:gd name="connsiteX1" fmla="*/ 629479 w 1258958"/>
              <a:gd name="connsiteY1" fmla="*/ 0 h 1338470"/>
              <a:gd name="connsiteX2" fmla="*/ 1258958 w 1258958"/>
              <a:gd name="connsiteY2" fmla="*/ 669235 h 1338470"/>
              <a:gd name="connsiteX3" fmla="*/ 629479 w 1258958"/>
              <a:gd name="connsiteY3" fmla="*/ 1338470 h 1338470"/>
              <a:gd name="connsiteX4" fmla="*/ 0 w 1258958"/>
              <a:gd name="connsiteY4" fmla="*/ 1338470 h 1338470"/>
              <a:gd name="connsiteX5" fmla="*/ 0 w 1258958"/>
              <a:gd name="connsiteY5" fmla="*/ 0 h 1338470"/>
              <a:gd name="connsiteX0" fmla="*/ 0 w 1258958"/>
              <a:gd name="connsiteY0" fmla="*/ 0 h 1338470"/>
              <a:gd name="connsiteX1" fmla="*/ 629479 w 1258958"/>
              <a:gd name="connsiteY1" fmla="*/ 0 h 1338470"/>
              <a:gd name="connsiteX2" fmla="*/ 1258958 w 1258958"/>
              <a:gd name="connsiteY2" fmla="*/ 669235 h 1338470"/>
              <a:gd name="connsiteX3" fmla="*/ 629479 w 1258958"/>
              <a:gd name="connsiteY3" fmla="*/ 1338470 h 1338470"/>
              <a:gd name="connsiteX4" fmla="*/ 0 w 1258958"/>
              <a:gd name="connsiteY4" fmla="*/ 1338470 h 1338470"/>
              <a:gd name="connsiteX5" fmla="*/ 0 w 1258958"/>
              <a:gd name="connsiteY5" fmla="*/ 0 h 1338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8958" h="1338470">
                <a:moveTo>
                  <a:pt x="0" y="0"/>
                </a:moveTo>
                <a:cubicBezTo>
                  <a:pt x="142014" y="132522"/>
                  <a:pt x="419653" y="0"/>
                  <a:pt x="629479" y="0"/>
                </a:cubicBezTo>
                <a:cubicBezTo>
                  <a:pt x="977131" y="0"/>
                  <a:pt x="1258958" y="299627"/>
                  <a:pt x="1258958" y="669235"/>
                </a:cubicBezTo>
                <a:cubicBezTo>
                  <a:pt x="1258958" y="1038843"/>
                  <a:pt x="977131" y="1338470"/>
                  <a:pt x="629479" y="1338470"/>
                </a:cubicBezTo>
                <a:cubicBezTo>
                  <a:pt x="419653" y="1338470"/>
                  <a:pt x="143568" y="1219200"/>
                  <a:pt x="0" y="133847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rgbClr val="00B050"/>
              </a:gs>
              <a:gs pos="85000">
                <a:srgbClr val="00FFFF"/>
              </a:gs>
            </a:gsLst>
            <a:lin ang="2700000" scaled="1"/>
            <a:tileRect/>
          </a:gradFill>
          <a:ln>
            <a:noFill/>
          </a:ln>
          <a:effectLst>
            <a:outerShdw blurRad="50800" dist="762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95F2534-78B6-4AC7-8588-F98A44F0CB9D}"/>
              </a:ext>
            </a:extLst>
          </p:cNvPr>
          <p:cNvSpPr/>
          <p:nvPr/>
        </p:nvSpPr>
        <p:spPr>
          <a:xfrm>
            <a:off x="6306143" y="6035040"/>
            <a:ext cx="1192697" cy="45016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9DC6F9CC-DFD0-4560-B095-B96163E5D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642013"/>
              </p:ext>
            </p:extLst>
          </p:nvPr>
        </p:nvGraphicFramePr>
        <p:xfrm>
          <a:off x="6119542" y="2650617"/>
          <a:ext cx="1630019" cy="35414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30019">
                  <a:extLst>
                    <a:ext uri="{9D8B030D-6E8A-4147-A177-3AD203B41FA5}">
                      <a16:colId xmlns:a16="http://schemas.microsoft.com/office/drawing/2014/main" val="3743169013"/>
                    </a:ext>
                  </a:extLst>
                </a:gridCol>
              </a:tblGrid>
              <a:tr h="5059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150744"/>
                  </a:ext>
                </a:extLst>
              </a:tr>
              <a:tr h="5059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634446"/>
                  </a:ext>
                </a:extLst>
              </a:tr>
              <a:tr h="5059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955465"/>
                  </a:ext>
                </a:extLst>
              </a:tr>
              <a:tr h="5059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766374"/>
                  </a:ext>
                </a:extLst>
              </a:tr>
              <a:tr h="5059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29368"/>
                  </a:ext>
                </a:extLst>
              </a:tr>
              <a:tr h="5059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671228"/>
                  </a:ext>
                </a:extLst>
              </a:tr>
              <a:tr h="5059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65881461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456B7937-76E6-474E-8D0F-A8771D0B99D1}"/>
              </a:ext>
            </a:extLst>
          </p:cNvPr>
          <p:cNvSpPr txBox="1"/>
          <p:nvPr/>
        </p:nvSpPr>
        <p:spPr>
          <a:xfrm>
            <a:off x="6119542" y="2813538"/>
            <a:ext cx="159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Text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5ACFCF-086F-41EC-ACE7-AA878C51C540}"/>
              </a:ext>
            </a:extLst>
          </p:cNvPr>
          <p:cNvSpPr txBox="1"/>
          <p:nvPr/>
        </p:nvSpPr>
        <p:spPr>
          <a:xfrm>
            <a:off x="6151601" y="3246426"/>
            <a:ext cx="159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Text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F789A8-6E28-4C49-B174-53A92CDDE437}"/>
              </a:ext>
            </a:extLst>
          </p:cNvPr>
          <p:cNvSpPr txBox="1"/>
          <p:nvPr/>
        </p:nvSpPr>
        <p:spPr>
          <a:xfrm>
            <a:off x="6119542" y="3679314"/>
            <a:ext cx="159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Text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9134F3-5FD9-4289-9670-122D0B45562D}"/>
              </a:ext>
            </a:extLst>
          </p:cNvPr>
          <p:cNvSpPr txBox="1"/>
          <p:nvPr/>
        </p:nvSpPr>
        <p:spPr>
          <a:xfrm>
            <a:off x="6119542" y="4236657"/>
            <a:ext cx="159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Text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9D24A7-2D0D-4319-A830-FE49E239FF75}"/>
              </a:ext>
            </a:extLst>
          </p:cNvPr>
          <p:cNvSpPr txBox="1"/>
          <p:nvPr/>
        </p:nvSpPr>
        <p:spPr>
          <a:xfrm>
            <a:off x="6119542" y="4754731"/>
            <a:ext cx="159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Text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D2675F-8227-4988-B3E4-C8C019864F62}"/>
              </a:ext>
            </a:extLst>
          </p:cNvPr>
          <p:cNvSpPr txBox="1"/>
          <p:nvPr/>
        </p:nvSpPr>
        <p:spPr>
          <a:xfrm>
            <a:off x="6119542" y="5274741"/>
            <a:ext cx="159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Text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9DBE33-C390-48A3-870C-7C451FA35E4D}"/>
              </a:ext>
            </a:extLst>
          </p:cNvPr>
          <p:cNvSpPr txBox="1"/>
          <p:nvPr/>
        </p:nvSpPr>
        <p:spPr>
          <a:xfrm>
            <a:off x="6475390" y="1531410"/>
            <a:ext cx="950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Oswald" panose="02000503000000000000" pitchFamily="2" charset="0"/>
              </a:rPr>
              <a:t>PRO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92EAA5-15DF-47E9-B8FB-139407231C4E}"/>
              </a:ext>
            </a:extLst>
          </p:cNvPr>
          <p:cNvSpPr txBox="1"/>
          <p:nvPr/>
        </p:nvSpPr>
        <p:spPr>
          <a:xfrm>
            <a:off x="6475390" y="1871828"/>
            <a:ext cx="950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Oswald" panose="02000503000000000000" pitchFamily="2" charset="0"/>
              </a:rPr>
              <a:t>Plan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0B43B9-F470-435A-A1C8-27E3AA89C1BE}"/>
              </a:ext>
            </a:extLst>
          </p:cNvPr>
          <p:cNvSpPr txBox="1"/>
          <p:nvPr/>
        </p:nvSpPr>
        <p:spPr>
          <a:xfrm>
            <a:off x="6459269" y="2123987"/>
            <a:ext cx="950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Oswald" panose="02000503000000000000" pitchFamily="2" charset="0"/>
              </a:rPr>
              <a:t>$30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D36455-83A1-4ABD-805E-E9F64B38C8A9}"/>
              </a:ext>
            </a:extLst>
          </p:cNvPr>
          <p:cNvSpPr txBox="1"/>
          <p:nvPr/>
        </p:nvSpPr>
        <p:spPr>
          <a:xfrm>
            <a:off x="6295999" y="6081734"/>
            <a:ext cx="12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2000503000000000000" pitchFamily="2" charset="0"/>
              </a:rPr>
              <a:t>BUY NOW</a:t>
            </a:r>
          </a:p>
        </p:txBody>
      </p:sp>
      <p:sp>
        <p:nvSpPr>
          <p:cNvPr id="50" name="Flowchart: Delay 49">
            <a:extLst>
              <a:ext uri="{FF2B5EF4-FFF2-40B4-BE49-F238E27FC236}">
                <a16:creationId xmlns:a16="http://schemas.microsoft.com/office/drawing/2014/main" id="{A2140682-F42E-4093-8CE3-9ACB4EFA42F1}"/>
              </a:ext>
            </a:extLst>
          </p:cNvPr>
          <p:cNvSpPr/>
          <p:nvPr/>
        </p:nvSpPr>
        <p:spPr>
          <a:xfrm rot="16200000">
            <a:off x="9791057" y="1499025"/>
            <a:ext cx="304800" cy="291548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Delay 50">
            <a:extLst>
              <a:ext uri="{FF2B5EF4-FFF2-40B4-BE49-F238E27FC236}">
                <a16:creationId xmlns:a16="http://schemas.microsoft.com/office/drawing/2014/main" id="{906A4268-E5B5-4BF3-A751-981B2F9E193F}"/>
              </a:ext>
            </a:extLst>
          </p:cNvPr>
          <p:cNvSpPr/>
          <p:nvPr/>
        </p:nvSpPr>
        <p:spPr>
          <a:xfrm rot="16200000">
            <a:off x="8452586" y="1499025"/>
            <a:ext cx="304800" cy="291548"/>
          </a:xfrm>
          <a:prstGeom prst="flowChartDelay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90FF915-4238-4C36-A459-7178C8E18C3C}"/>
              </a:ext>
            </a:extLst>
          </p:cNvPr>
          <p:cNvSpPr/>
          <p:nvPr/>
        </p:nvSpPr>
        <p:spPr>
          <a:xfrm>
            <a:off x="8222662" y="1717685"/>
            <a:ext cx="2103120" cy="4937760"/>
          </a:xfrm>
          <a:prstGeom prst="roundRect">
            <a:avLst>
              <a:gd name="adj" fmla="val 784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Delay 5">
            <a:extLst>
              <a:ext uri="{FF2B5EF4-FFF2-40B4-BE49-F238E27FC236}">
                <a16:creationId xmlns:a16="http://schemas.microsoft.com/office/drawing/2014/main" id="{1935FC1E-A136-4D6E-AA46-43E815C1179E}"/>
              </a:ext>
            </a:extLst>
          </p:cNvPr>
          <p:cNvSpPr/>
          <p:nvPr/>
        </p:nvSpPr>
        <p:spPr>
          <a:xfrm rot="5400000">
            <a:off x="8711005" y="1386382"/>
            <a:ext cx="1126433" cy="1338470"/>
          </a:xfrm>
          <a:custGeom>
            <a:avLst/>
            <a:gdLst>
              <a:gd name="connsiteX0" fmla="*/ 0 w 1258957"/>
              <a:gd name="connsiteY0" fmla="*/ 0 h 1338470"/>
              <a:gd name="connsiteX1" fmla="*/ 629479 w 1258957"/>
              <a:gd name="connsiteY1" fmla="*/ 0 h 1338470"/>
              <a:gd name="connsiteX2" fmla="*/ 1258958 w 1258957"/>
              <a:gd name="connsiteY2" fmla="*/ 669235 h 1338470"/>
              <a:gd name="connsiteX3" fmla="*/ 629479 w 1258957"/>
              <a:gd name="connsiteY3" fmla="*/ 1338470 h 1338470"/>
              <a:gd name="connsiteX4" fmla="*/ 0 w 1258957"/>
              <a:gd name="connsiteY4" fmla="*/ 1338470 h 1338470"/>
              <a:gd name="connsiteX5" fmla="*/ 0 w 1258957"/>
              <a:gd name="connsiteY5" fmla="*/ 0 h 1338470"/>
              <a:gd name="connsiteX0" fmla="*/ 0 w 1258958"/>
              <a:gd name="connsiteY0" fmla="*/ 0 h 1338470"/>
              <a:gd name="connsiteX1" fmla="*/ 629479 w 1258958"/>
              <a:gd name="connsiteY1" fmla="*/ 0 h 1338470"/>
              <a:gd name="connsiteX2" fmla="*/ 1258958 w 1258958"/>
              <a:gd name="connsiteY2" fmla="*/ 669235 h 1338470"/>
              <a:gd name="connsiteX3" fmla="*/ 629479 w 1258958"/>
              <a:gd name="connsiteY3" fmla="*/ 1338470 h 1338470"/>
              <a:gd name="connsiteX4" fmla="*/ 0 w 1258958"/>
              <a:gd name="connsiteY4" fmla="*/ 1338470 h 1338470"/>
              <a:gd name="connsiteX5" fmla="*/ 0 w 1258958"/>
              <a:gd name="connsiteY5" fmla="*/ 0 h 1338470"/>
              <a:gd name="connsiteX0" fmla="*/ 0 w 1258958"/>
              <a:gd name="connsiteY0" fmla="*/ 0 h 1338470"/>
              <a:gd name="connsiteX1" fmla="*/ 629479 w 1258958"/>
              <a:gd name="connsiteY1" fmla="*/ 0 h 1338470"/>
              <a:gd name="connsiteX2" fmla="*/ 1258958 w 1258958"/>
              <a:gd name="connsiteY2" fmla="*/ 669235 h 1338470"/>
              <a:gd name="connsiteX3" fmla="*/ 629479 w 1258958"/>
              <a:gd name="connsiteY3" fmla="*/ 1338470 h 1338470"/>
              <a:gd name="connsiteX4" fmla="*/ 0 w 1258958"/>
              <a:gd name="connsiteY4" fmla="*/ 1338470 h 1338470"/>
              <a:gd name="connsiteX5" fmla="*/ 0 w 1258958"/>
              <a:gd name="connsiteY5" fmla="*/ 0 h 1338470"/>
              <a:gd name="connsiteX0" fmla="*/ 0 w 1258958"/>
              <a:gd name="connsiteY0" fmla="*/ 0 h 1338470"/>
              <a:gd name="connsiteX1" fmla="*/ 629479 w 1258958"/>
              <a:gd name="connsiteY1" fmla="*/ 0 h 1338470"/>
              <a:gd name="connsiteX2" fmla="*/ 1258958 w 1258958"/>
              <a:gd name="connsiteY2" fmla="*/ 669235 h 1338470"/>
              <a:gd name="connsiteX3" fmla="*/ 629479 w 1258958"/>
              <a:gd name="connsiteY3" fmla="*/ 1338470 h 1338470"/>
              <a:gd name="connsiteX4" fmla="*/ 0 w 1258958"/>
              <a:gd name="connsiteY4" fmla="*/ 1338470 h 1338470"/>
              <a:gd name="connsiteX5" fmla="*/ 0 w 1258958"/>
              <a:gd name="connsiteY5" fmla="*/ 0 h 1338470"/>
              <a:gd name="connsiteX0" fmla="*/ 0 w 1258958"/>
              <a:gd name="connsiteY0" fmla="*/ 0 h 1338470"/>
              <a:gd name="connsiteX1" fmla="*/ 629479 w 1258958"/>
              <a:gd name="connsiteY1" fmla="*/ 0 h 1338470"/>
              <a:gd name="connsiteX2" fmla="*/ 1258958 w 1258958"/>
              <a:gd name="connsiteY2" fmla="*/ 669235 h 1338470"/>
              <a:gd name="connsiteX3" fmla="*/ 629479 w 1258958"/>
              <a:gd name="connsiteY3" fmla="*/ 1338470 h 1338470"/>
              <a:gd name="connsiteX4" fmla="*/ 0 w 1258958"/>
              <a:gd name="connsiteY4" fmla="*/ 1338470 h 1338470"/>
              <a:gd name="connsiteX5" fmla="*/ 0 w 1258958"/>
              <a:gd name="connsiteY5" fmla="*/ 0 h 1338470"/>
              <a:gd name="connsiteX0" fmla="*/ 0 w 1258958"/>
              <a:gd name="connsiteY0" fmla="*/ 0 h 1338470"/>
              <a:gd name="connsiteX1" fmla="*/ 629479 w 1258958"/>
              <a:gd name="connsiteY1" fmla="*/ 0 h 1338470"/>
              <a:gd name="connsiteX2" fmla="*/ 1258958 w 1258958"/>
              <a:gd name="connsiteY2" fmla="*/ 669235 h 1338470"/>
              <a:gd name="connsiteX3" fmla="*/ 629479 w 1258958"/>
              <a:gd name="connsiteY3" fmla="*/ 1338470 h 1338470"/>
              <a:gd name="connsiteX4" fmla="*/ 0 w 1258958"/>
              <a:gd name="connsiteY4" fmla="*/ 1338470 h 1338470"/>
              <a:gd name="connsiteX5" fmla="*/ 0 w 1258958"/>
              <a:gd name="connsiteY5" fmla="*/ 0 h 1338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8958" h="1338470">
                <a:moveTo>
                  <a:pt x="0" y="0"/>
                </a:moveTo>
                <a:cubicBezTo>
                  <a:pt x="142014" y="132522"/>
                  <a:pt x="419653" y="0"/>
                  <a:pt x="629479" y="0"/>
                </a:cubicBezTo>
                <a:cubicBezTo>
                  <a:pt x="977131" y="0"/>
                  <a:pt x="1258958" y="299627"/>
                  <a:pt x="1258958" y="669235"/>
                </a:cubicBezTo>
                <a:cubicBezTo>
                  <a:pt x="1258958" y="1038843"/>
                  <a:pt x="977131" y="1338470"/>
                  <a:pt x="629479" y="1338470"/>
                </a:cubicBezTo>
                <a:cubicBezTo>
                  <a:pt x="419653" y="1338470"/>
                  <a:pt x="143568" y="1219200"/>
                  <a:pt x="0" y="133847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50800" dist="762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596DE96-8AF3-43DA-932F-2B91FE69F2E6}"/>
              </a:ext>
            </a:extLst>
          </p:cNvPr>
          <p:cNvSpPr/>
          <p:nvPr/>
        </p:nvSpPr>
        <p:spPr>
          <a:xfrm>
            <a:off x="8677872" y="6035040"/>
            <a:ext cx="1192697" cy="45016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AFFCDDB8-49AA-4C75-8828-A16E18130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115798"/>
              </p:ext>
            </p:extLst>
          </p:nvPr>
        </p:nvGraphicFramePr>
        <p:xfrm>
          <a:off x="8491271" y="2650617"/>
          <a:ext cx="1630019" cy="35414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30019">
                  <a:extLst>
                    <a:ext uri="{9D8B030D-6E8A-4147-A177-3AD203B41FA5}">
                      <a16:colId xmlns:a16="http://schemas.microsoft.com/office/drawing/2014/main" val="3743169013"/>
                    </a:ext>
                  </a:extLst>
                </a:gridCol>
              </a:tblGrid>
              <a:tr h="5059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150744"/>
                  </a:ext>
                </a:extLst>
              </a:tr>
              <a:tr h="5059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634446"/>
                  </a:ext>
                </a:extLst>
              </a:tr>
              <a:tr h="5059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955465"/>
                  </a:ext>
                </a:extLst>
              </a:tr>
              <a:tr h="5059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766374"/>
                  </a:ext>
                </a:extLst>
              </a:tr>
              <a:tr h="5059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29368"/>
                  </a:ext>
                </a:extLst>
              </a:tr>
              <a:tr h="5059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671228"/>
                  </a:ext>
                </a:extLst>
              </a:tr>
              <a:tr h="5059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65881461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A8F1B1CD-46E5-43D7-8128-D360A203EC8A}"/>
              </a:ext>
            </a:extLst>
          </p:cNvPr>
          <p:cNvSpPr txBox="1"/>
          <p:nvPr/>
        </p:nvSpPr>
        <p:spPr>
          <a:xfrm>
            <a:off x="8491271" y="2813538"/>
            <a:ext cx="159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Text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DDC75B-A660-4F44-988A-B5839FA73E76}"/>
              </a:ext>
            </a:extLst>
          </p:cNvPr>
          <p:cNvSpPr txBox="1"/>
          <p:nvPr/>
        </p:nvSpPr>
        <p:spPr>
          <a:xfrm>
            <a:off x="8523330" y="3246426"/>
            <a:ext cx="159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Text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BC9310D-CF48-409B-8758-77354E1AC552}"/>
              </a:ext>
            </a:extLst>
          </p:cNvPr>
          <p:cNvSpPr txBox="1"/>
          <p:nvPr/>
        </p:nvSpPr>
        <p:spPr>
          <a:xfrm>
            <a:off x="8491271" y="3679314"/>
            <a:ext cx="159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Text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D08455-104C-45C0-A8BE-B937EF4B7B55}"/>
              </a:ext>
            </a:extLst>
          </p:cNvPr>
          <p:cNvSpPr txBox="1"/>
          <p:nvPr/>
        </p:nvSpPr>
        <p:spPr>
          <a:xfrm>
            <a:off x="8491271" y="4236657"/>
            <a:ext cx="159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Text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EE35AF-7202-4825-A0BE-22C3BC72C781}"/>
              </a:ext>
            </a:extLst>
          </p:cNvPr>
          <p:cNvSpPr txBox="1"/>
          <p:nvPr/>
        </p:nvSpPr>
        <p:spPr>
          <a:xfrm>
            <a:off x="8491271" y="4754731"/>
            <a:ext cx="159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Text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73ACFC-E621-4317-95ED-C51801D3FD4E}"/>
              </a:ext>
            </a:extLst>
          </p:cNvPr>
          <p:cNvSpPr txBox="1"/>
          <p:nvPr/>
        </p:nvSpPr>
        <p:spPr>
          <a:xfrm>
            <a:off x="8491271" y="5274741"/>
            <a:ext cx="159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Text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6190939-D13E-410B-B1EB-487CDBA97EB2}"/>
              </a:ext>
            </a:extLst>
          </p:cNvPr>
          <p:cNvSpPr txBox="1"/>
          <p:nvPr/>
        </p:nvSpPr>
        <p:spPr>
          <a:xfrm>
            <a:off x="8706788" y="1559130"/>
            <a:ext cx="1382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swald" panose="02000503000000000000" pitchFamily="2" charset="0"/>
              </a:rPr>
              <a:t>BUSINESS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5EF2A4-F4F6-4933-9E3F-66FA768DAB29}"/>
              </a:ext>
            </a:extLst>
          </p:cNvPr>
          <p:cNvSpPr txBox="1"/>
          <p:nvPr/>
        </p:nvSpPr>
        <p:spPr>
          <a:xfrm>
            <a:off x="8847119" y="1871828"/>
            <a:ext cx="950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Oswald" panose="02000503000000000000" pitchFamily="2" charset="0"/>
              </a:rPr>
              <a:t>Plan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7FB78FE-7471-4BD6-9CB5-30F819FA4BC0}"/>
              </a:ext>
            </a:extLst>
          </p:cNvPr>
          <p:cNvSpPr txBox="1"/>
          <p:nvPr/>
        </p:nvSpPr>
        <p:spPr>
          <a:xfrm>
            <a:off x="8830998" y="2123987"/>
            <a:ext cx="950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Oswald" panose="02000503000000000000" pitchFamily="2" charset="0"/>
              </a:rPr>
              <a:t>$30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8DC763-3EA7-4190-89E6-7C3C7782D397}"/>
              </a:ext>
            </a:extLst>
          </p:cNvPr>
          <p:cNvSpPr txBox="1"/>
          <p:nvPr/>
        </p:nvSpPr>
        <p:spPr>
          <a:xfrm>
            <a:off x="8667728" y="6081734"/>
            <a:ext cx="12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2000503000000000000" pitchFamily="2" charset="0"/>
              </a:rPr>
              <a:t>BUY NOW</a:t>
            </a:r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BF63E8C2-CFC9-47D1-A234-700A4FF8E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379911"/>
              </p:ext>
            </p:extLst>
          </p:nvPr>
        </p:nvGraphicFramePr>
        <p:xfrm>
          <a:off x="689318" y="2650617"/>
          <a:ext cx="2700012" cy="35414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00012">
                  <a:extLst>
                    <a:ext uri="{9D8B030D-6E8A-4147-A177-3AD203B41FA5}">
                      <a16:colId xmlns:a16="http://schemas.microsoft.com/office/drawing/2014/main" val="3743169013"/>
                    </a:ext>
                  </a:extLst>
                </a:gridCol>
              </a:tblGrid>
              <a:tr h="5059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150744"/>
                  </a:ext>
                </a:extLst>
              </a:tr>
              <a:tr h="5059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634446"/>
                  </a:ext>
                </a:extLst>
              </a:tr>
              <a:tr h="5059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955465"/>
                  </a:ext>
                </a:extLst>
              </a:tr>
              <a:tr h="5059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766374"/>
                  </a:ext>
                </a:extLst>
              </a:tr>
              <a:tr h="5059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29368"/>
                  </a:ext>
                </a:extLst>
              </a:tr>
              <a:tr h="5059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671228"/>
                  </a:ext>
                </a:extLst>
              </a:tr>
              <a:tr h="5059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65881461"/>
                  </a:ext>
                </a:extLst>
              </a:tr>
            </a:tbl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DC1E0AC9-858D-4BBB-B105-01CF4E80B5FF}"/>
              </a:ext>
            </a:extLst>
          </p:cNvPr>
          <p:cNvSpPr txBox="1"/>
          <p:nvPr/>
        </p:nvSpPr>
        <p:spPr>
          <a:xfrm>
            <a:off x="1479920" y="2110865"/>
            <a:ext cx="168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swald" panose="02000503000000000000" pitchFamily="2" charset="0"/>
              </a:rPr>
              <a:t>FEATURES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2CBD47-EFEB-4069-A60B-D014ACA0AA44}"/>
              </a:ext>
            </a:extLst>
          </p:cNvPr>
          <p:cNvSpPr txBox="1"/>
          <p:nvPr/>
        </p:nvSpPr>
        <p:spPr>
          <a:xfrm>
            <a:off x="1094636" y="2739815"/>
            <a:ext cx="159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Text 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AC0DD7-CED7-43EE-AF6D-EAB1A8C69995}"/>
              </a:ext>
            </a:extLst>
          </p:cNvPr>
          <p:cNvSpPr txBox="1"/>
          <p:nvPr/>
        </p:nvSpPr>
        <p:spPr>
          <a:xfrm>
            <a:off x="1101038" y="3233260"/>
            <a:ext cx="159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Text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105BC5-C514-427C-BF24-63DBB0F36760}"/>
              </a:ext>
            </a:extLst>
          </p:cNvPr>
          <p:cNvSpPr txBox="1"/>
          <p:nvPr/>
        </p:nvSpPr>
        <p:spPr>
          <a:xfrm>
            <a:off x="1067238" y="3725472"/>
            <a:ext cx="159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Text 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146693C-038A-4CD4-A11A-3C5CC73BCEDE}"/>
              </a:ext>
            </a:extLst>
          </p:cNvPr>
          <p:cNvSpPr txBox="1"/>
          <p:nvPr/>
        </p:nvSpPr>
        <p:spPr>
          <a:xfrm>
            <a:off x="1126695" y="4280363"/>
            <a:ext cx="159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Text 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6B939C-BE97-424B-816F-EE6628A316D3}"/>
              </a:ext>
            </a:extLst>
          </p:cNvPr>
          <p:cNvSpPr txBox="1"/>
          <p:nvPr/>
        </p:nvSpPr>
        <p:spPr>
          <a:xfrm>
            <a:off x="1126695" y="4718486"/>
            <a:ext cx="159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Text 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B78A7B1-8F5F-4B69-A9FB-D40F34E3A487}"/>
              </a:ext>
            </a:extLst>
          </p:cNvPr>
          <p:cNvSpPr txBox="1"/>
          <p:nvPr/>
        </p:nvSpPr>
        <p:spPr>
          <a:xfrm>
            <a:off x="1144953" y="5259839"/>
            <a:ext cx="159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Text 1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4D27F9B-58EE-401F-BA62-B2EDCDE123C6}"/>
              </a:ext>
            </a:extLst>
          </p:cNvPr>
          <p:cNvGrpSpPr/>
          <p:nvPr/>
        </p:nvGrpSpPr>
        <p:grpSpPr>
          <a:xfrm>
            <a:off x="3743933" y="-43851"/>
            <a:ext cx="1479907" cy="1517933"/>
            <a:chOff x="3743933" y="-43851"/>
            <a:chExt cx="1479907" cy="1517933"/>
          </a:xfrm>
        </p:grpSpPr>
        <p:sp>
          <p:nvSpPr>
            <p:cNvPr id="78" name="Flowchart: Delay 77">
              <a:extLst>
                <a:ext uri="{FF2B5EF4-FFF2-40B4-BE49-F238E27FC236}">
                  <a16:creationId xmlns:a16="http://schemas.microsoft.com/office/drawing/2014/main" id="{54C73337-434A-4D94-9C4A-DF6DFE32BE4B}"/>
                </a:ext>
              </a:extLst>
            </p:cNvPr>
            <p:cNvSpPr/>
            <p:nvPr/>
          </p:nvSpPr>
          <p:spPr>
            <a:xfrm rot="16200000">
              <a:off x="4228937" y="302506"/>
              <a:ext cx="585216" cy="768096"/>
            </a:xfrm>
            <a:prstGeom prst="flowChartDela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lowchart: Delay 78">
              <a:extLst>
                <a:ext uri="{FF2B5EF4-FFF2-40B4-BE49-F238E27FC236}">
                  <a16:creationId xmlns:a16="http://schemas.microsoft.com/office/drawing/2014/main" id="{D2436854-0A31-461D-83F1-5CC75AA672CE}"/>
                </a:ext>
              </a:extLst>
            </p:cNvPr>
            <p:cNvSpPr/>
            <p:nvPr/>
          </p:nvSpPr>
          <p:spPr>
            <a:xfrm rot="16200000">
              <a:off x="4451523" y="231367"/>
              <a:ext cx="140045" cy="219930"/>
            </a:xfrm>
            <a:prstGeom prst="flowChartDela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5B43F51-0DDF-4216-894E-D68E85590E60}"/>
                </a:ext>
              </a:extLst>
            </p:cNvPr>
            <p:cNvCxnSpPr>
              <a:stCxn id="79" idx="3"/>
            </p:cNvCxnSpPr>
            <p:nvPr/>
          </p:nvCxnSpPr>
          <p:spPr>
            <a:xfrm flipH="1" flipV="1">
              <a:off x="4521545" y="-43851"/>
              <a:ext cx="1" cy="3151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5795F24-BD16-4085-9FE7-F17BE174BAF5}"/>
                </a:ext>
              </a:extLst>
            </p:cNvPr>
            <p:cNvSpPr/>
            <p:nvPr/>
          </p:nvSpPr>
          <p:spPr>
            <a:xfrm>
              <a:off x="4137497" y="934376"/>
              <a:ext cx="768096" cy="749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lowchart: Manual Operation 82">
              <a:extLst>
                <a:ext uri="{FF2B5EF4-FFF2-40B4-BE49-F238E27FC236}">
                  <a16:creationId xmlns:a16="http://schemas.microsoft.com/office/drawing/2014/main" id="{1537977D-F6D2-4B39-BC7E-487AB88A152D}"/>
                </a:ext>
              </a:extLst>
            </p:cNvPr>
            <p:cNvSpPr/>
            <p:nvPr/>
          </p:nvSpPr>
          <p:spPr>
            <a:xfrm flipV="1">
              <a:off x="3743933" y="992637"/>
              <a:ext cx="1479907" cy="48144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7083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7083 w 10000"/>
                <a:gd name="connsiteY2" fmla="*/ 10000 h 10000"/>
                <a:gd name="connsiteX3" fmla="*/ 2750 w 10000"/>
                <a:gd name="connsiteY3" fmla="*/ 10000 h 10000"/>
                <a:gd name="connsiteX4" fmla="*/ 0 w 10000"/>
                <a:gd name="connsiteY4" fmla="*/ 0 h 10000"/>
                <a:gd name="connsiteX0" fmla="*/ 0 w 9833"/>
                <a:gd name="connsiteY0" fmla="*/ 6250 h 16250"/>
                <a:gd name="connsiteX1" fmla="*/ 9833 w 9833"/>
                <a:gd name="connsiteY1" fmla="*/ 0 h 16250"/>
                <a:gd name="connsiteX2" fmla="*/ 7083 w 9833"/>
                <a:gd name="connsiteY2" fmla="*/ 16250 h 16250"/>
                <a:gd name="connsiteX3" fmla="*/ 2750 w 9833"/>
                <a:gd name="connsiteY3" fmla="*/ 16250 h 16250"/>
                <a:gd name="connsiteX4" fmla="*/ 0 w 9833"/>
                <a:gd name="connsiteY4" fmla="*/ 6250 h 16250"/>
                <a:gd name="connsiteX0" fmla="*/ 0 w 10720"/>
                <a:gd name="connsiteY0" fmla="*/ 0 h 10265"/>
                <a:gd name="connsiteX1" fmla="*/ 10720 w 10720"/>
                <a:gd name="connsiteY1" fmla="*/ 265 h 10265"/>
                <a:gd name="connsiteX2" fmla="*/ 7923 w 10720"/>
                <a:gd name="connsiteY2" fmla="*/ 10265 h 10265"/>
                <a:gd name="connsiteX3" fmla="*/ 3517 w 10720"/>
                <a:gd name="connsiteY3" fmla="*/ 10265 h 10265"/>
                <a:gd name="connsiteX4" fmla="*/ 0 w 10720"/>
                <a:gd name="connsiteY4" fmla="*/ 0 h 10265"/>
                <a:gd name="connsiteX0" fmla="*/ 0 w 10720"/>
                <a:gd name="connsiteY0" fmla="*/ 0 h 10265"/>
                <a:gd name="connsiteX1" fmla="*/ 10720 w 10720"/>
                <a:gd name="connsiteY1" fmla="*/ 265 h 10265"/>
                <a:gd name="connsiteX2" fmla="*/ 7584 w 10720"/>
                <a:gd name="connsiteY2" fmla="*/ 10265 h 10265"/>
                <a:gd name="connsiteX3" fmla="*/ 3517 w 10720"/>
                <a:gd name="connsiteY3" fmla="*/ 10265 h 10265"/>
                <a:gd name="connsiteX4" fmla="*/ 0 w 10720"/>
                <a:gd name="connsiteY4" fmla="*/ 0 h 10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20" h="10265">
                  <a:moveTo>
                    <a:pt x="0" y="0"/>
                  </a:moveTo>
                  <a:lnTo>
                    <a:pt x="10720" y="265"/>
                  </a:lnTo>
                  <a:lnTo>
                    <a:pt x="7584" y="10265"/>
                  </a:lnTo>
                  <a:lnTo>
                    <a:pt x="3517" y="1026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bg1">
                    <a:alpha val="0"/>
                  </a:schemeClr>
                </a:gs>
                <a:gs pos="53000">
                  <a:srgbClr val="FFFFFF"/>
                </a:gs>
                <a:gs pos="85000">
                  <a:schemeClr val="bg1">
                    <a:alpha val="11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ED47AFA-6938-41FA-912C-103D419246A2}"/>
              </a:ext>
            </a:extLst>
          </p:cNvPr>
          <p:cNvGrpSpPr/>
          <p:nvPr/>
        </p:nvGrpSpPr>
        <p:grpSpPr>
          <a:xfrm>
            <a:off x="6162539" y="26748"/>
            <a:ext cx="1479907" cy="1517933"/>
            <a:chOff x="3743933" y="-43851"/>
            <a:chExt cx="1479907" cy="1517933"/>
          </a:xfrm>
        </p:grpSpPr>
        <p:sp>
          <p:nvSpPr>
            <p:cNvPr id="86" name="Flowchart: Delay 85">
              <a:extLst>
                <a:ext uri="{FF2B5EF4-FFF2-40B4-BE49-F238E27FC236}">
                  <a16:creationId xmlns:a16="http://schemas.microsoft.com/office/drawing/2014/main" id="{F92C1958-C8CF-4D6E-9CF8-76EED89F3970}"/>
                </a:ext>
              </a:extLst>
            </p:cNvPr>
            <p:cNvSpPr/>
            <p:nvPr/>
          </p:nvSpPr>
          <p:spPr>
            <a:xfrm rot="16200000">
              <a:off x="4228937" y="302506"/>
              <a:ext cx="585216" cy="768096"/>
            </a:xfrm>
            <a:prstGeom prst="flowChartDela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lowchart: Delay 86">
              <a:extLst>
                <a:ext uri="{FF2B5EF4-FFF2-40B4-BE49-F238E27FC236}">
                  <a16:creationId xmlns:a16="http://schemas.microsoft.com/office/drawing/2014/main" id="{CC27A478-30AB-43FC-9517-B04290035703}"/>
                </a:ext>
              </a:extLst>
            </p:cNvPr>
            <p:cNvSpPr/>
            <p:nvPr/>
          </p:nvSpPr>
          <p:spPr>
            <a:xfrm rot="16200000">
              <a:off x="4451523" y="231367"/>
              <a:ext cx="140045" cy="219930"/>
            </a:xfrm>
            <a:prstGeom prst="flowChartDela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20087CB-B7B2-407C-8F8A-D8C145DDD24C}"/>
                </a:ext>
              </a:extLst>
            </p:cNvPr>
            <p:cNvCxnSpPr>
              <a:stCxn id="87" idx="3"/>
            </p:cNvCxnSpPr>
            <p:nvPr/>
          </p:nvCxnSpPr>
          <p:spPr>
            <a:xfrm flipH="1" flipV="1">
              <a:off x="4521545" y="-43851"/>
              <a:ext cx="1" cy="3151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111BD85-27EB-4303-8034-6EAD57CDA08D}"/>
                </a:ext>
              </a:extLst>
            </p:cNvPr>
            <p:cNvSpPr/>
            <p:nvPr/>
          </p:nvSpPr>
          <p:spPr>
            <a:xfrm>
              <a:off x="4137497" y="934376"/>
              <a:ext cx="768096" cy="749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lowchart: Manual Operation 82">
              <a:extLst>
                <a:ext uri="{FF2B5EF4-FFF2-40B4-BE49-F238E27FC236}">
                  <a16:creationId xmlns:a16="http://schemas.microsoft.com/office/drawing/2014/main" id="{2DC25C5D-23B1-4071-BC76-5A1FB389D599}"/>
                </a:ext>
              </a:extLst>
            </p:cNvPr>
            <p:cNvSpPr/>
            <p:nvPr/>
          </p:nvSpPr>
          <p:spPr>
            <a:xfrm flipV="1">
              <a:off x="3743933" y="992637"/>
              <a:ext cx="1479907" cy="48144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7083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7083 w 10000"/>
                <a:gd name="connsiteY2" fmla="*/ 10000 h 10000"/>
                <a:gd name="connsiteX3" fmla="*/ 2750 w 10000"/>
                <a:gd name="connsiteY3" fmla="*/ 10000 h 10000"/>
                <a:gd name="connsiteX4" fmla="*/ 0 w 10000"/>
                <a:gd name="connsiteY4" fmla="*/ 0 h 10000"/>
                <a:gd name="connsiteX0" fmla="*/ 0 w 9833"/>
                <a:gd name="connsiteY0" fmla="*/ 6250 h 16250"/>
                <a:gd name="connsiteX1" fmla="*/ 9833 w 9833"/>
                <a:gd name="connsiteY1" fmla="*/ 0 h 16250"/>
                <a:gd name="connsiteX2" fmla="*/ 7083 w 9833"/>
                <a:gd name="connsiteY2" fmla="*/ 16250 h 16250"/>
                <a:gd name="connsiteX3" fmla="*/ 2750 w 9833"/>
                <a:gd name="connsiteY3" fmla="*/ 16250 h 16250"/>
                <a:gd name="connsiteX4" fmla="*/ 0 w 9833"/>
                <a:gd name="connsiteY4" fmla="*/ 6250 h 16250"/>
                <a:gd name="connsiteX0" fmla="*/ 0 w 10720"/>
                <a:gd name="connsiteY0" fmla="*/ 0 h 10265"/>
                <a:gd name="connsiteX1" fmla="*/ 10720 w 10720"/>
                <a:gd name="connsiteY1" fmla="*/ 265 h 10265"/>
                <a:gd name="connsiteX2" fmla="*/ 7923 w 10720"/>
                <a:gd name="connsiteY2" fmla="*/ 10265 h 10265"/>
                <a:gd name="connsiteX3" fmla="*/ 3517 w 10720"/>
                <a:gd name="connsiteY3" fmla="*/ 10265 h 10265"/>
                <a:gd name="connsiteX4" fmla="*/ 0 w 10720"/>
                <a:gd name="connsiteY4" fmla="*/ 0 h 10265"/>
                <a:gd name="connsiteX0" fmla="*/ 0 w 10720"/>
                <a:gd name="connsiteY0" fmla="*/ 0 h 10265"/>
                <a:gd name="connsiteX1" fmla="*/ 10720 w 10720"/>
                <a:gd name="connsiteY1" fmla="*/ 265 h 10265"/>
                <a:gd name="connsiteX2" fmla="*/ 7584 w 10720"/>
                <a:gd name="connsiteY2" fmla="*/ 10265 h 10265"/>
                <a:gd name="connsiteX3" fmla="*/ 3517 w 10720"/>
                <a:gd name="connsiteY3" fmla="*/ 10265 h 10265"/>
                <a:gd name="connsiteX4" fmla="*/ 0 w 10720"/>
                <a:gd name="connsiteY4" fmla="*/ 0 h 10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20" h="10265">
                  <a:moveTo>
                    <a:pt x="0" y="0"/>
                  </a:moveTo>
                  <a:lnTo>
                    <a:pt x="10720" y="265"/>
                  </a:lnTo>
                  <a:lnTo>
                    <a:pt x="7584" y="10265"/>
                  </a:lnTo>
                  <a:lnTo>
                    <a:pt x="3517" y="1026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bg1">
                    <a:alpha val="0"/>
                  </a:schemeClr>
                </a:gs>
                <a:gs pos="53000">
                  <a:srgbClr val="FFFFFF"/>
                </a:gs>
                <a:gs pos="85000">
                  <a:schemeClr val="bg1">
                    <a:alpha val="11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9580DE7-EC49-4FFF-8E54-03B259BF0563}"/>
              </a:ext>
            </a:extLst>
          </p:cNvPr>
          <p:cNvGrpSpPr/>
          <p:nvPr/>
        </p:nvGrpSpPr>
        <p:grpSpPr>
          <a:xfrm>
            <a:off x="8534268" y="-16804"/>
            <a:ext cx="1479907" cy="1517933"/>
            <a:chOff x="3743933" y="-43851"/>
            <a:chExt cx="1479907" cy="1517933"/>
          </a:xfrm>
        </p:grpSpPr>
        <p:sp>
          <p:nvSpPr>
            <p:cNvPr id="92" name="Flowchart: Delay 91">
              <a:extLst>
                <a:ext uri="{FF2B5EF4-FFF2-40B4-BE49-F238E27FC236}">
                  <a16:creationId xmlns:a16="http://schemas.microsoft.com/office/drawing/2014/main" id="{C52F4079-24F2-4455-BD1A-E72B4207E3EE}"/>
                </a:ext>
              </a:extLst>
            </p:cNvPr>
            <p:cNvSpPr/>
            <p:nvPr/>
          </p:nvSpPr>
          <p:spPr>
            <a:xfrm rot="16200000">
              <a:off x="4228937" y="302506"/>
              <a:ext cx="585216" cy="768096"/>
            </a:xfrm>
            <a:prstGeom prst="flowChartDela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lowchart: Delay 92">
              <a:extLst>
                <a:ext uri="{FF2B5EF4-FFF2-40B4-BE49-F238E27FC236}">
                  <a16:creationId xmlns:a16="http://schemas.microsoft.com/office/drawing/2014/main" id="{B1D7D169-D24B-4CA8-9135-96F2AA8A3D33}"/>
                </a:ext>
              </a:extLst>
            </p:cNvPr>
            <p:cNvSpPr/>
            <p:nvPr/>
          </p:nvSpPr>
          <p:spPr>
            <a:xfrm rot="16200000">
              <a:off x="4451523" y="231367"/>
              <a:ext cx="140045" cy="219930"/>
            </a:xfrm>
            <a:prstGeom prst="flowChartDela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39A0862-5B3B-476E-AE8F-694B3E8BA369}"/>
                </a:ext>
              </a:extLst>
            </p:cNvPr>
            <p:cNvCxnSpPr>
              <a:stCxn id="93" idx="3"/>
            </p:cNvCxnSpPr>
            <p:nvPr/>
          </p:nvCxnSpPr>
          <p:spPr>
            <a:xfrm flipH="1" flipV="1">
              <a:off x="4521545" y="-43851"/>
              <a:ext cx="1" cy="3151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82957EF-F699-4615-8041-E15E1300C2B5}"/>
                </a:ext>
              </a:extLst>
            </p:cNvPr>
            <p:cNvSpPr/>
            <p:nvPr/>
          </p:nvSpPr>
          <p:spPr>
            <a:xfrm>
              <a:off x="4137497" y="934376"/>
              <a:ext cx="768096" cy="749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lowchart: Manual Operation 82">
              <a:extLst>
                <a:ext uri="{FF2B5EF4-FFF2-40B4-BE49-F238E27FC236}">
                  <a16:creationId xmlns:a16="http://schemas.microsoft.com/office/drawing/2014/main" id="{7FC1F5B0-04C8-409F-A99F-3B6CC38A63CE}"/>
                </a:ext>
              </a:extLst>
            </p:cNvPr>
            <p:cNvSpPr/>
            <p:nvPr/>
          </p:nvSpPr>
          <p:spPr>
            <a:xfrm flipV="1">
              <a:off x="3743933" y="992637"/>
              <a:ext cx="1479907" cy="48144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7083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7083 w 10000"/>
                <a:gd name="connsiteY2" fmla="*/ 10000 h 10000"/>
                <a:gd name="connsiteX3" fmla="*/ 2750 w 10000"/>
                <a:gd name="connsiteY3" fmla="*/ 10000 h 10000"/>
                <a:gd name="connsiteX4" fmla="*/ 0 w 10000"/>
                <a:gd name="connsiteY4" fmla="*/ 0 h 10000"/>
                <a:gd name="connsiteX0" fmla="*/ 0 w 9833"/>
                <a:gd name="connsiteY0" fmla="*/ 6250 h 16250"/>
                <a:gd name="connsiteX1" fmla="*/ 9833 w 9833"/>
                <a:gd name="connsiteY1" fmla="*/ 0 h 16250"/>
                <a:gd name="connsiteX2" fmla="*/ 7083 w 9833"/>
                <a:gd name="connsiteY2" fmla="*/ 16250 h 16250"/>
                <a:gd name="connsiteX3" fmla="*/ 2750 w 9833"/>
                <a:gd name="connsiteY3" fmla="*/ 16250 h 16250"/>
                <a:gd name="connsiteX4" fmla="*/ 0 w 9833"/>
                <a:gd name="connsiteY4" fmla="*/ 6250 h 16250"/>
                <a:gd name="connsiteX0" fmla="*/ 0 w 10720"/>
                <a:gd name="connsiteY0" fmla="*/ 0 h 10265"/>
                <a:gd name="connsiteX1" fmla="*/ 10720 w 10720"/>
                <a:gd name="connsiteY1" fmla="*/ 265 h 10265"/>
                <a:gd name="connsiteX2" fmla="*/ 7923 w 10720"/>
                <a:gd name="connsiteY2" fmla="*/ 10265 h 10265"/>
                <a:gd name="connsiteX3" fmla="*/ 3517 w 10720"/>
                <a:gd name="connsiteY3" fmla="*/ 10265 h 10265"/>
                <a:gd name="connsiteX4" fmla="*/ 0 w 10720"/>
                <a:gd name="connsiteY4" fmla="*/ 0 h 10265"/>
                <a:gd name="connsiteX0" fmla="*/ 0 w 10720"/>
                <a:gd name="connsiteY0" fmla="*/ 0 h 10265"/>
                <a:gd name="connsiteX1" fmla="*/ 10720 w 10720"/>
                <a:gd name="connsiteY1" fmla="*/ 265 h 10265"/>
                <a:gd name="connsiteX2" fmla="*/ 7584 w 10720"/>
                <a:gd name="connsiteY2" fmla="*/ 10265 h 10265"/>
                <a:gd name="connsiteX3" fmla="*/ 3517 w 10720"/>
                <a:gd name="connsiteY3" fmla="*/ 10265 h 10265"/>
                <a:gd name="connsiteX4" fmla="*/ 0 w 10720"/>
                <a:gd name="connsiteY4" fmla="*/ 0 h 10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20" h="10265">
                  <a:moveTo>
                    <a:pt x="0" y="0"/>
                  </a:moveTo>
                  <a:lnTo>
                    <a:pt x="10720" y="265"/>
                  </a:lnTo>
                  <a:lnTo>
                    <a:pt x="7584" y="10265"/>
                  </a:lnTo>
                  <a:lnTo>
                    <a:pt x="3517" y="1026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bg1">
                    <a:alpha val="0"/>
                  </a:schemeClr>
                </a:gs>
                <a:gs pos="53000">
                  <a:srgbClr val="FFFFFF"/>
                </a:gs>
                <a:gs pos="85000">
                  <a:schemeClr val="bg1">
                    <a:alpha val="11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731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501</Words>
  <Application>Microsoft Office PowerPoint</Application>
  <PresentationFormat>Widescreen</PresentationFormat>
  <Paragraphs>268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Oswald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8</cp:revision>
  <dcterms:created xsi:type="dcterms:W3CDTF">2018-01-12T21:31:35Z</dcterms:created>
  <dcterms:modified xsi:type="dcterms:W3CDTF">2018-01-12T23:12:20Z</dcterms:modified>
</cp:coreProperties>
</file>